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0" r:id="rId5"/>
  </p:sldMasterIdLst>
  <p:notesMasterIdLst>
    <p:notesMasterId r:id="rId29"/>
  </p:notesMasterIdLst>
  <p:sldIdLst>
    <p:sldId id="256" r:id="rId6"/>
    <p:sldId id="630" r:id="rId7"/>
    <p:sldId id="727" r:id="rId8"/>
    <p:sldId id="781" r:id="rId9"/>
    <p:sldId id="782" r:id="rId10"/>
    <p:sldId id="783" r:id="rId11"/>
    <p:sldId id="784" r:id="rId12"/>
    <p:sldId id="785" r:id="rId13"/>
    <p:sldId id="763" r:id="rId14"/>
    <p:sldId id="796" r:id="rId15"/>
    <p:sldId id="788" r:id="rId16"/>
    <p:sldId id="797" r:id="rId17"/>
    <p:sldId id="789" r:id="rId18"/>
    <p:sldId id="787" r:id="rId19"/>
    <p:sldId id="773" r:id="rId20"/>
    <p:sldId id="799" r:id="rId21"/>
    <p:sldId id="798" r:id="rId22"/>
    <p:sldId id="794" r:id="rId23"/>
    <p:sldId id="795" r:id="rId24"/>
    <p:sldId id="792" r:id="rId25"/>
    <p:sldId id="790" r:id="rId26"/>
    <p:sldId id="786" r:id="rId27"/>
    <p:sldId id="6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4617AE-E5F0-462F-B980-77B306D58FBF}">
          <p14:sldIdLst>
            <p14:sldId id="256"/>
            <p14:sldId id="630"/>
            <p14:sldId id="727"/>
            <p14:sldId id="781"/>
            <p14:sldId id="782"/>
            <p14:sldId id="783"/>
            <p14:sldId id="784"/>
            <p14:sldId id="785"/>
            <p14:sldId id="763"/>
            <p14:sldId id="796"/>
            <p14:sldId id="788"/>
            <p14:sldId id="797"/>
            <p14:sldId id="789"/>
            <p14:sldId id="787"/>
            <p14:sldId id="773"/>
            <p14:sldId id="799"/>
            <p14:sldId id="798"/>
            <p14:sldId id="794"/>
            <p14:sldId id="795"/>
            <p14:sldId id="792"/>
            <p14:sldId id="790"/>
            <p14:sldId id="786"/>
            <p14:sldId id="6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066908-2B8F-C67C-E6CD-9E5AB20DE44C}" name="Zeitlin, Daniel (ESD)" initials="Z(" userId="S::daniel.zeitlin@esd.wa.gov::9aa69b6a-434c-4595-9a91-03e39c4e551f" providerId="AD"/>
  <p188:author id="{63305A3F-F217-2E3D-53CB-CF30D63A053D}" name="Jekel, Caitlyn (ESD)" initials="JC(" userId="S::Caitlyn.Jekel@esd.wa.gov::cac739b8-6932-4feb-b32a-aec8c4f421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eitlin, Daniel (ESD)" initials="ZD(" lastIdx="1" clrIdx="0">
    <p:extLst>
      <p:ext uri="{19B8F6BF-5375-455C-9EA6-DF929625EA0E}">
        <p15:presenceInfo xmlns:p15="http://schemas.microsoft.com/office/powerpoint/2012/main" userId="S::DZeitlin@esd.wa.gov::9aa69b6a-434c-4595-9a91-03e39c4e551f" providerId="AD"/>
      </p:ext>
    </p:extLst>
  </p:cmAuthor>
  <p:cmAuthor id="2" name="Holland, Carole (ESD)" initials="HC(" lastIdx="1" clrIdx="1">
    <p:extLst>
      <p:ext uri="{19B8F6BF-5375-455C-9EA6-DF929625EA0E}">
        <p15:presenceInfo xmlns:p15="http://schemas.microsoft.com/office/powerpoint/2012/main" userId="S::CHolland@esd.wa.gov::a117b9dc-9e4a-4078-809c-014d2ae1149d" providerId="AD"/>
      </p:ext>
    </p:extLst>
  </p:cmAuthor>
  <p:cmAuthor id="3" name="Ross, Allyson (ESD)" initials="RA(" lastIdx="4" clrIdx="2">
    <p:extLst>
      <p:ext uri="{19B8F6BF-5375-455C-9EA6-DF929625EA0E}">
        <p15:presenceInfo xmlns:p15="http://schemas.microsoft.com/office/powerpoint/2012/main" userId="S::Allyson.Ross@esd.wa.gov::7c12e56e-e854-4f34-ab12-8c10f10a7c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D3812-78AE-8961-6DE5-BEBF296A0B1F}" v="337" dt="2023-06-14T16:14:39.398"/>
    <p1510:client id="{04175F90-6DE0-ED51-625D-997F5846ED23}" v="113" dt="2023-06-14T13:31:33.256"/>
    <p1510:client id="{07C1F2B1-1186-9FC1-E558-C742132A75A1}" v="64" dt="2023-06-13T20:37:00.154"/>
    <p1510:client id="{0C380894-5FB8-34BA-FF00-76DE1A75E0E2}" v="18" dt="2023-06-15T16:20:17.417"/>
    <p1510:client id="{11269BE1-7FA3-509F-D14B-D4946E6F7553}" v="19" dt="2023-06-14T15:44:14.701"/>
    <p1510:client id="{5374CA82-B39E-4688-AF9B-3B7F4A1D5A16}" v="448" vWet="452" dt="2023-06-14T15:44:07.523"/>
    <p1510:client id="{54ABB3E6-BAF1-05A3-7351-DEBD117F45B2}" v="41" dt="2023-06-13T20:54:21.313"/>
    <p1510:client id="{79AF3A38-F6EA-737A-2D9A-763ACDFF7AA4}" v="2" dt="2023-06-13T23:35:18.048"/>
    <p1510:client id="{8DC9CEC9-2E71-CF97-4BD2-ABF9EB6E1768}" v="255" dt="2023-06-14T13:54:20.470"/>
    <p1510:client id="{90C2C162-698A-0EA9-9418-05DF61FAC5D8}" v="25" dt="2023-06-14T13:34:09.734"/>
    <p1510:client id="{9504CA2D-E46A-BB4B-6661-4A6408B105C4}" v="2" dt="2023-06-14T00:23:40.369"/>
    <p1510:client id="{B98D6180-4F05-8E49-42E4-F993DB9FC644}" v="88" dt="2023-06-13T21:45:50.327"/>
    <p1510:client id="{C364BBC2-9204-C29A-8C86-9B534AE02FE6}" v="18" dt="2023-06-13T20:33:04.817"/>
    <p1510:client id="{F9E4391B-C644-4667-B610-1CF1508BADF1}" vWet="4" dt="2023-06-13T21:30:02.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 JR (ESD)" userId="S::jennifer.richards@esd.wa.gov::542f3b04-d7ed-4dbc-98ed-ed8aa31ac19d" providerId="AD" clId="Web-{90C2C162-698A-0EA9-9418-05DF61FAC5D8}"/>
    <pc:docChg chg="addSld modSld modSection">
      <pc:chgData name="Richards, JR (ESD)" userId="S::jennifer.richards@esd.wa.gov::542f3b04-d7ed-4dbc-98ed-ed8aa31ac19d" providerId="AD" clId="Web-{90C2C162-698A-0EA9-9418-05DF61FAC5D8}" dt="2023-06-14T13:34:06.375" v="22" actId="20577"/>
      <pc:docMkLst>
        <pc:docMk/>
      </pc:docMkLst>
      <pc:sldChg chg="modSp">
        <pc:chgData name="Richards, JR (ESD)" userId="S::jennifer.richards@esd.wa.gov::542f3b04-d7ed-4dbc-98ed-ed8aa31ac19d" providerId="AD" clId="Web-{90C2C162-698A-0EA9-9418-05DF61FAC5D8}" dt="2023-06-14T13:33:04.514" v="3" actId="20577"/>
        <pc:sldMkLst>
          <pc:docMk/>
          <pc:sldMk cId="445149628" sldId="763"/>
        </pc:sldMkLst>
        <pc:spChg chg="mod">
          <ac:chgData name="Richards, JR (ESD)" userId="S::jennifer.richards@esd.wa.gov::542f3b04-d7ed-4dbc-98ed-ed8aa31ac19d" providerId="AD" clId="Web-{90C2C162-698A-0EA9-9418-05DF61FAC5D8}" dt="2023-06-14T13:33:04.514" v="3" actId="20577"/>
          <ac:spMkLst>
            <pc:docMk/>
            <pc:sldMk cId="445149628" sldId="763"/>
            <ac:spMk id="3" creationId="{B140F2A1-C0E2-4806-A9A9-80608F4D7F61}"/>
          </ac:spMkLst>
        </pc:spChg>
      </pc:sldChg>
      <pc:sldChg chg="modSp">
        <pc:chgData name="Richards, JR (ESD)" userId="S::jennifer.richards@esd.wa.gov::542f3b04-d7ed-4dbc-98ed-ed8aa31ac19d" providerId="AD" clId="Web-{90C2C162-698A-0EA9-9418-05DF61FAC5D8}" dt="2023-06-14T13:33:12.608" v="4" actId="20577"/>
        <pc:sldMkLst>
          <pc:docMk/>
          <pc:sldMk cId="2927088330" sldId="773"/>
        </pc:sldMkLst>
        <pc:spChg chg="mod">
          <ac:chgData name="Richards, JR (ESD)" userId="S::jennifer.richards@esd.wa.gov::542f3b04-d7ed-4dbc-98ed-ed8aa31ac19d" providerId="AD" clId="Web-{90C2C162-698A-0EA9-9418-05DF61FAC5D8}" dt="2023-06-14T13:33:12.608" v="4" actId="20577"/>
          <ac:spMkLst>
            <pc:docMk/>
            <pc:sldMk cId="2927088330" sldId="773"/>
            <ac:spMk id="3" creationId="{B140F2A1-C0E2-4806-A9A9-80608F4D7F61}"/>
          </ac:spMkLst>
        </pc:spChg>
      </pc:sldChg>
      <pc:sldChg chg="modSp add replId">
        <pc:chgData name="Richards, JR (ESD)" userId="S::jennifer.richards@esd.wa.gov::542f3b04-d7ed-4dbc-98ed-ed8aa31ac19d" providerId="AD" clId="Web-{90C2C162-698A-0EA9-9418-05DF61FAC5D8}" dt="2023-06-14T13:34:06.375" v="22" actId="20577"/>
        <pc:sldMkLst>
          <pc:docMk/>
          <pc:sldMk cId="455094995" sldId="790"/>
        </pc:sldMkLst>
        <pc:spChg chg="mod">
          <ac:chgData name="Richards, JR (ESD)" userId="S::jennifer.richards@esd.wa.gov::542f3b04-d7ed-4dbc-98ed-ed8aa31ac19d" providerId="AD" clId="Web-{90C2C162-698A-0EA9-9418-05DF61FAC5D8}" dt="2023-06-14T13:34:06.375" v="22" actId="20577"/>
          <ac:spMkLst>
            <pc:docMk/>
            <pc:sldMk cId="455094995" sldId="790"/>
            <ac:spMk id="2" creationId="{1A853157-4CC6-4A04-972D-E1FBBD039FD6}"/>
          </ac:spMkLst>
        </pc:spChg>
      </pc:sldChg>
    </pc:docChg>
  </pc:docChgLst>
  <pc:docChgLst>
    <pc:chgData name="Richards, JR (ESD)" userId="S::jennifer.richards@esd.wa.gov::542f3b04-d7ed-4dbc-98ed-ed8aa31ac19d" providerId="AD" clId="Web-{C364BBC2-9204-C29A-8C86-9B534AE02FE6}"/>
    <pc:docChg chg="delSld modSld modSection">
      <pc:chgData name="Richards, JR (ESD)" userId="S::jennifer.richards@esd.wa.gov::542f3b04-d7ed-4dbc-98ed-ed8aa31ac19d" providerId="AD" clId="Web-{C364BBC2-9204-C29A-8C86-9B534AE02FE6}" dt="2023-06-13T20:33:04.817" v="17" actId="20577"/>
      <pc:docMkLst>
        <pc:docMk/>
      </pc:docMkLst>
      <pc:sldChg chg="del">
        <pc:chgData name="Richards, JR (ESD)" userId="S::jennifer.richards@esd.wa.gov::542f3b04-d7ed-4dbc-98ed-ed8aa31ac19d" providerId="AD" clId="Web-{C364BBC2-9204-C29A-8C86-9B534AE02FE6}" dt="2023-06-13T20:32:37.473" v="8"/>
        <pc:sldMkLst>
          <pc:docMk/>
          <pc:sldMk cId="3851820610" sldId="257"/>
        </pc:sldMkLst>
      </pc:sldChg>
      <pc:sldChg chg="del">
        <pc:chgData name="Richards, JR (ESD)" userId="S::jennifer.richards@esd.wa.gov::542f3b04-d7ed-4dbc-98ed-ed8aa31ac19d" providerId="AD" clId="Web-{C364BBC2-9204-C29A-8C86-9B534AE02FE6}" dt="2023-06-13T20:32:38.504" v="9"/>
        <pc:sldMkLst>
          <pc:docMk/>
          <pc:sldMk cId="3346209416" sldId="258"/>
        </pc:sldMkLst>
      </pc:sldChg>
      <pc:sldChg chg="delSp">
        <pc:chgData name="Richards, JR (ESD)" userId="S::jennifer.richards@esd.wa.gov::542f3b04-d7ed-4dbc-98ed-ed8aa31ac19d" providerId="AD" clId="Web-{C364BBC2-9204-C29A-8C86-9B534AE02FE6}" dt="2023-06-13T20:32:44.504" v="11"/>
        <pc:sldMkLst>
          <pc:docMk/>
          <pc:sldMk cId="2759717381" sldId="260"/>
        </pc:sldMkLst>
        <pc:spChg chg="del">
          <ac:chgData name="Richards, JR (ESD)" userId="S::jennifer.richards@esd.wa.gov::542f3b04-d7ed-4dbc-98ed-ed8aa31ac19d" providerId="AD" clId="Web-{C364BBC2-9204-C29A-8C86-9B534AE02FE6}" dt="2023-06-13T20:32:44.504" v="11"/>
          <ac:spMkLst>
            <pc:docMk/>
            <pc:sldMk cId="2759717381" sldId="260"/>
            <ac:spMk id="11" creationId="{18DC708C-32D4-2E29-3E0D-141FEC8B1E07}"/>
          </ac:spMkLst>
        </pc:spChg>
        <pc:graphicFrameChg chg="del">
          <ac:chgData name="Richards, JR (ESD)" userId="S::jennifer.richards@esd.wa.gov::542f3b04-d7ed-4dbc-98ed-ed8aa31ac19d" providerId="AD" clId="Web-{C364BBC2-9204-C29A-8C86-9B534AE02FE6}" dt="2023-06-13T20:32:42.957" v="10"/>
          <ac:graphicFrameMkLst>
            <pc:docMk/>
            <pc:sldMk cId="2759717381" sldId="260"/>
            <ac:graphicFrameMk id="9" creationId="{01358B2A-EFCA-B7BF-04C0-DA79C24B3BB6}"/>
          </ac:graphicFrameMkLst>
        </pc:graphicFrameChg>
      </pc:sldChg>
      <pc:sldChg chg="modSp">
        <pc:chgData name="Richards, JR (ESD)" userId="S::jennifer.richards@esd.wa.gov::542f3b04-d7ed-4dbc-98ed-ed8aa31ac19d" providerId="AD" clId="Web-{C364BBC2-9204-C29A-8C86-9B534AE02FE6}" dt="2023-06-13T20:31:58.238" v="0" actId="20577"/>
        <pc:sldMkLst>
          <pc:docMk/>
          <pc:sldMk cId="3875466648" sldId="762"/>
        </pc:sldMkLst>
        <pc:spChg chg="mod">
          <ac:chgData name="Richards, JR (ESD)" userId="S::jennifer.richards@esd.wa.gov::542f3b04-d7ed-4dbc-98ed-ed8aa31ac19d" providerId="AD" clId="Web-{C364BBC2-9204-C29A-8C86-9B534AE02FE6}" dt="2023-06-13T20:31:58.238" v="0" actId="20577"/>
          <ac:spMkLst>
            <pc:docMk/>
            <pc:sldMk cId="3875466648" sldId="762"/>
            <ac:spMk id="6" creationId="{E15F4A8E-09D2-480E-B8F4-0BB55C4D0FB4}"/>
          </ac:spMkLst>
        </pc:spChg>
      </pc:sldChg>
      <pc:sldChg chg="modSp">
        <pc:chgData name="Richards, JR (ESD)" userId="S::jennifer.richards@esd.wa.gov::542f3b04-d7ed-4dbc-98ed-ed8aa31ac19d" providerId="AD" clId="Web-{C364BBC2-9204-C29A-8C86-9B534AE02FE6}" dt="2023-06-13T20:32:06.753" v="2" actId="20577"/>
        <pc:sldMkLst>
          <pc:docMk/>
          <pc:sldMk cId="735255653" sldId="767"/>
        </pc:sldMkLst>
        <pc:spChg chg="mod">
          <ac:chgData name="Richards, JR (ESD)" userId="S::jennifer.richards@esd.wa.gov::542f3b04-d7ed-4dbc-98ed-ed8aa31ac19d" providerId="AD" clId="Web-{C364BBC2-9204-C29A-8C86-9B534AE02FE6}" dt="2023-06-13T20:32:06.753" v="2" actId="20577"/>
          <ac:spMkLst>
            <pc:docMk/>
            <pc:sldMk cId="735255653" sldId="767"/>
            <ac:spMk id="3" creationId="{F8920621-4E6B-4FD8-A6B7-C032224ECC87}"/>
          </ac:spMkLst>
        </pc:spChg>
      </pc:sldChg>
      <pc:sldChg chg="modSp">
        <pc:chgData name="Richards, JR (ESD)" userId="S::jennifer.richards@esd.wa.gov::542f3b04-d7ed-4dbc-98ed-ed8aa31ac19d" providerId="AD" clId="Web-{C364BBC2-9204-C29A-8C86-9B534AE02FE6}" dt="2023-06-13T20:32:11.738" v="4" actId="20577"/>
        <pc:sldMkLst>
          <pc:docMk/>
          <pc:sldMk cId="201856247" sldId="768"/>
        </pc:sldMkLst>
        <pc:spChg chg="mod">
          <ac:chgData name="Richards, JR (ESD)" userId="S::jennifer.richards@esd.wa.gov::542f3b04-d7ed-4dbc-98ed-ed8aa31ac19d" providerId="AD" clId="Web-{C364BBC2-9204-C29A-8C86-9B534AE02FE6}" dt="2023-06-13T20:32:11.738" v="4" actId="20577"/>
          <ac:spMkLst>
            <pc:docMk/>
            <pc:sldMk cId="201856247" sldId="768"/>
            <ac:spMk id="6" creationId="{E15F4A8E-09D2-480E-B8F4-0BB55C4D0FB4}"/>
          </ac:spMkLst>
        </pc:spChg>
      </pc:sldChg>
      <pc:sldChg chg="modSp">
        <pc:chgData name="Richards, JR (ESD)" userId="S::jennifer.richards@esd.wa.gov::542f3b04-d7ed-4dbc-98ed-ed8aa31ac19d" providerId="AD" clId="Web-{C364BBC2-9204-C29A-8C86-9B534AE02FE6}" dt="2023-06-13T20:32:51.988" v="13" actId="20577"/>
        <pc:sldMkLst>
          <pc:docMk/>
          <pc:sldMk cId="1435188896" sldId="774"/>
        </pc:sldMkLst>
        <pc:spChg chg="mod">
          <ac:chgData name="Richards, JR (ESD)" userId="S::jennifer.richards@esd.wa.gov::542f3b04-d7ed-4dbc-98ed-ed8aa31ac19d" providerId="AD" clId="Web-{C364BBC2-9204-C29A-8C86-9B534AE02FE6}" dt="2023-06-13T20:32:51.988" v="13" actId="20577"/>
          <ac:spMkLst>
            <pc:docMk/>
            <pc:sldMk cId="1435188896" sldId="774"/>
            <ac:spMk id="7" creationId="{2B3655F3-9105-B9E1-0FA1-7F8C868E596A}"/>
          </ac:spMkLst>
        </pc:spChg>
      </pc:sldChg>
      <pc:sldChg chg="modSp">
        <pc:chgData name="Richards, JR (ESD)" userId="S::jennifer.richards@esd.wa.gov::542f3b04-d7ed-4dbc-98ed-ed8aa31ac19d" providerId="AD" clId="Web-{C364BBC2-9204-C29A-8C86-9B534AE02FE6}" dt="2023-06-13T20:32:59.363" v="15" actId="20577"/>
        <pc:sldMkLst>
          <pc:docMk/>
          <pc:sldMk cId="1604652597" sldId="775"/>
        </pc:sldMkLst>
        <pc:spChg chg="mod">
          <ac:chgData name="Richards, JR (ESD)" userId="S::jennifer.richards@esd.wa.gov::542f3b04-d7ed-4dbc-98ed-ed8aa31ac19d" providerId="AD" clId="Web-{C364BBC2-9204-C29A-8C86-9B534AE02FE6}" dt="2023-06-13T20:32:59.363" v="15" actId="20577"/>
          <ac:spMkLst>
            <pc:docMk/>
            <pc:sldMk cId="1604652597" sldId="775"/>
            <ac:spMk id="7" creationId="{2B3655F3-9105-B9E1-0FA1-7F8C868E596A}"/>
          </ac:spMkLst>
        </pc:spChg>
      </pc:sldChg>
      <pc:sldChg chg="modSp">
        <pc:chgData name="Richards, JR (ESD)" userId="S::jennifer.richards@esd.wa.gov::542f3b04-d7ed-4dbc-98ed-ed8aa31ac19d" providerId="AD" clId="Web-{C364BBC2-9204-C29A-8C86-9B534AE02FE6}" dt="2023-06-13T20:33:04.817" v="17" actId="20577"/>
        <pc:sldMkLst>
          <pc:docMk/>
          <pc:sldMk cId="3092639500" sldId="776"/>
        </pc:sldMkLst>
        <pc:spChg chg="mod">
          <ac:chgData name="Richards, JR (ESD)" userId="S::jennifer.richards@esd.wa.gov::542f3b04-d7ed-4dbc-98ed-ed8aa31ac19d" providerId="AD" clId="Web-{C364BBC2-9204-C29A-8C86-9B534AE02FE6}" dt="2023-06-13T20:33:04.817" v="17" actId="20577"/>
          <ac:spMkLst>
            <pc:docMk/>
            <pc:sldMk cId="3092639500" sldId="776"/>
            <ac:spMk id="7" creationId="{2B3655F3-9105-B9E1-0FA1-7F8C868E596A}"/>
          </ac:spMkLst>
        </pc:spChg>
      </pc:sldChg>
      <pc:sldChg chg="modSp">
        <pc:chgData name="Richards, JR (ESD)" userId="S::jennifer.richards@esd.wa.gov::542f3b04-d7ed-4dbc-98ed-ed8aa31ac19d" providerId="AD" clId="Web-{C364BBC2-9204-C29A-8C86-9B534AE02FE6}" dt="2023-06-13T20:32:22.582" v="6" actId="20577"/>
        <pc:sldMkLst>
          <pc:docMk/>
          <pc:sldMk cId="1382855458" sldId="777"/>
        </pc:sldMkLst>
        <pc:spChg chg="mod">
          <ac:chgData name="Richards, JR (ESD)" userId="S::jennifer.richards@esd.wa.gov::542f3b04-d7ed-4dbc-98ed-ed8aa31ac19d" providerId="AD" clId="Web-{C364BBC2-9204-C29A-8C86-9B534AE02FE6}" dt="2023-06-13T20:32:22.582" v="6" actId="20577"/>
          <ac:spMkLst>
            <pc:docMk/>
            <pc:sldMk cId="1382855458" sldId="777"/>
            <ac:spMk id="6" creationId="{E15F4A8E-09D2-480E-B8F4-0BB55C4D0FB4}"/>
          </ac:spMkLst>
        </pc:spChg>
      </pc:sldChg>
      <pc:sldChg chg="modSp">
        <pc:chgData name="Richards, JR (ESD)" userId="S::jennifer.richards@esd.wa.gov::542f3b04-d7ed-4dbc-98ed-ed8aa31ac19d" providerId="AD" clId="Web-{C364BBC2-9204-C29A-8C86-9B534AE02FE6}" dt="2023-06-13T20:32:15.582" v="5" actId="20577"/>
        <pc:sldMkLst>
          <pc:docMk/>
          <pc:sldMk cId="618989671" sldId="778"/>
        </pc:sldMkLst>
        <pc:spChg chg="mod">
          <ac:chgData name="Richards, JR (ESD)" userId="S::jennifer.richards@esd.wa.gov::542f3b04-d7ed-4dbc-98ed-ed8aa31ac19d" providerId="AD" clId="Web-{C364BBC2-9204-C29A-8C86-9B534AE02FE6}" dt="2023-06-13T20:32:15.582" v="5" actId="20577"/>
          <ac:spMkLst>
            <pc:docMk/>
            <pc:sldMk cId="618989671" sldId="778"/>
            <ac:spMk id="6" creationId="{E15F4A8E-09D2-480E-B8F4-0BB55C4D0FB4}"/>
          </ac:spMkLst>
        </pc:spChg>
      </pc:sldChg>
      <pc:sldChg chg="modSp">
        <pc:chgData name="Richards, JR (ESD)" userId="S::jennifer.richards@esd.wa.gov::542f3b04-d7ed-4dbc-98ed-ed8aa31ac19d" providerId="AD" clId="Web-{C364BBC2-9204-C29A-8C86-9B534AE02FE6}" dt="2023-06-13T20:32:27.582" v="7" actId="20577"/>
        <pc:sldMkLst>
          <pc:docMk/>
          <pc:sldMk cId="2302693223" sldId="779"/>
        </pc:sldMkLst>
        <pc:spChg chg="mod">
          <ac:chgData name="Richards, JR (ESD)" userId="S::jennifer.richards@esd.wa.gov::542f3b04-d7ed-4dbc-98ed-ed8aa31ac19d" providerId="AD" clId="Web-{C364BBC2-9204-C29A-8C86-9B534AE02FE6}" dt="2023-06-13T20:32:27.582" v="7" actId="20577"/>
          <ac:spMkLst>
            <pc:docMk/>
            <pc:sldMk cId="2302693223" sldId="779"/>
            <ac:spMk id="6" creationId="{E15F4A8E-09D2-480E-B8F4-0BB55C4D0FB4}"/>
          </ac:spMkLst>
        </pc:spChg>
      </pc:sldChg>
    </pc:docChg>
  </pc:docChgLst>
  <pc:docChgLst>
    <pc:chgData name="Richards, JR (ESD)" userId="S::jennifer.richards@esd.wa.gov::542f3b04-d7ed-4dbc-98ed-ed8aa31ac19d" providerId="AD" clId="Web-{04175F90-6DE0-ED51-625D-997F5846ED23}"/>
    <pc:docChg chg="addSld delSld modSld sldOrd modSection">
      <pc:chgData name="Richards, JR (ESD)" userId="S::jennifer.richards@esd.wa.gov::542f3b04-d7ed-4dbc-98ed-ed8aa31ac19d" providerId="AD" clId="Web-{04175F90-6DE0-ED51-625D-997F5846ED23}" dt="2023-06-14T13:31:33.256" v="109" actId="20577"/>
      <pc:docMkLst>
        <pc:docMk/>
      </pc:docMkLst>
      <pc:sldChg chg="modSp">
        <pc:chgData name="Richards, JR (ESD)" userId="S::jennifer.richards@esd.wa.gov::542f3b04-d7ed-4dbc-98ed-ed8aa31ac19d" providerId="AD" clId="Web-{04175F90-6DE0-ED51-625D-997F5846ED23}" dt="2023-06-14T13:31:33.256" v="109" actId="20577"/>
        <pc:sldMkLst>
          <pc:docMk/>
          <pc:sldMk cId="445149628" sldId="763"/>
        </pc:sldMkLst>
        <pc:spChg chg="mod">
          <ac:chgData name="Richards, JR (ESD)" userId="S::jennifer.richards@esd.wa.gov::542f3b04-d7ed-4dbc-98ed-ed8aa31ac19d" providerId="AD" clId="Web-{04175F90-6DE0-ED51-625D-997F5846ED23}" dt="2023-06-14T13:31:33.256" v="109" actId="20577"/>
          <ac:spMkLst>
            <pc:docMk/>
            <pc:sldMk cId="445149628" sldId="763"/>
            <ac:spMk id="3" creationId="{B140F2A1-C0E2-4806-A9A9-80608F4D7F61}"/>
          </ac:spMkLst>
        </pc:spChg>
      </pc:sldChg>
      <pc:sldChg chg="modSp del ord">
        <pc:chgData name="Richards, JR (ESD)" userId="S::jennifer.richards@esd.wa.gov::542f3b04-d7ed-4dbc-98ed-ed8aa31ac19d" providerId="AD" clId="Web-{04175F90-6DE0-ED51-625D-997F5846ED23}" dt="2023-06-14T13:31:27.365" v="107"/>
        <pc:sldMkLst>
          <pc:docMk/>
          <pc:sldMk cId="2919019232" sldId="780"/>
        </pc:sldMkLst>
        <pc:spChg chg="mod">
          <ac:chgData name="Richards, JR (ESD)" userId="S::jennifer.richards@esd.wa.gov::542f3b04-d7ed-4dbc-98ed-ed8aa31ac19d" providerId="AD" clId="Web-{04175F90-6DE0-ED51-625D-997F5846ED23}" dt="2023-06-14T13:30:17.395" v="66" actId="20577"/>
          <ac:spMkLst>
            <pc:docMk/>
            <pc:sldMk cId="2919019232" sldId="780"/>
            <ac:spMk id="2" creationId="{C092FFA8-5600-26E4-A2D5-C350FC7BEEEC}"/>
          </ac:spMkLst>
        </pc:spChg>
      </pc:sldChg>
      <pc:sldChg chg="modSp new">
        <pc:chgData name="Richards, JR (ESD)" userId="S::jennifer.richards@esd.wa.gov::542f3b04-d7ed-4dbc-98ed-ed8aa31ac19d" providerId="AD" clId="Web-{04175F90-6DE0-ED51-625D-997F5846ED23}" dt="2023-06-14T13:28:00.253" v="62" actId="20577"/>
        <pc:sldMkLst>
          <pc:docMk/>
          <pc:sldMk cId="1285612254" sldId="787"/>
        </pc:sldMkLst>
        <pc:spChg chg="mod">
          <ac:chgData name="Richards, JR (ESD)" userId="S::jennifer.richards@esd.wa.gov::542f3b04-d7ed-4dbc-98ed-ed8aa31ac19d" providerId="AD" clId="Web-{04175F90-6DE0-ED51-625D-997F5846ED23}" dt="2023-06-14T13:27:06.252" v="44" actId="20577"/>
          <ac:spMkLst>
            <pc:docMk/>
            <pc:sldMk cId="1285612254" sldId="787"/>
            <ac:spMk id="2" creationId="{9C5FB1BB-77C8-B753-4D70-7963E1B3C16D}"/>
          </ac:spMkLst>
        </pc:spChg>
        <pc:spChg chg="mod">
          <ac:chgData name="Richards, JR (ESD)" userId="S::jennifer.richards@esd.wa.gov::542f3b04-d7ed-4dbc-98ed-ed8aa31ac19d" providerId="AD" clId="Web-{04175F90-6DE0-ED51-625D-997F5846ED23}" dt="2023-06-14T13:28:00.253" v="62" actId="20577"/>
          <ac:spMkLst>
            <pc:docMk/>
            <pc:sldMk cId="1285612254" sldId="787"/>
            <ac:spMk id="3" creationId="{51512F7D-0814-86C0-1C0F-E39143AD2AC5}"/>
          </ac:spMkLst>
        </pc:spChg>
      </pc:sldChg>
      <pc:sldChg chg="new ord">
        <pc:chgData name="Richards, JR (ESD)" userId="S::jennifer.richards@esd.wa.gov::542f3b04-d7ed-4dbc-98ed-ed8aa31ac19d" providerId="AD" clId="Web-{04175F90-6DE0-ED51-625D-997F5846ED23}" dt="2023-06-14T13:28:03.566" v="64"/>
        <pc:sldMkLst>
          <pc:docMk/>
          <pc:sldMk cId="2544103946" sldId="788"/>
        </pc:sldMkLst>
      </pc:sldChg>
      <pc:sldChg chg="modSp add replId">
        <pc:chgData name="Richards, JR (ESD)" userId="S::jennifer.richards@esd.wa.gov::542f3b04-d7ed-4dbc-98ed-ed8aa31ac19d" providerId="AD" clId="Web-{04175F90-6DE0-ED51-625D-997F5846ED23}" dt="2023-06-14T13:31:23.021" v="106" actId="20577"/>
        <pc:sldMkLst>
          <pc:docMk/>
          <pc:sldMk cId="2233894058" sldId="789"/>
        </pc:sldMkLst>
        <pc:spChg chg="mod">
          <ac:chgData name="Richards, JR (ESD)" userId="S::jennifer.richards@esd.wa.gov::542f3b04-d7ed-4dbc-98ed-ed8aa31ac19d" providerId="AD" clId="Web-{04175F90-6DE0-ED51-625D-997F5846ED23}" dt="2023-06-14T13:31:02.599" v="83" actId="20577"/>
          <ac:spMkLst>
            <pc:docMk/>
            <pc:sldMk cId="2233894058" sldId="789"/>
            <ac:spMk id="2" creationId="{1A853157-4CC6-4A04-972D-E1FBBD039FD6}"/>
          </ac:spMkLst>
        </pc:spChg>
        <pc:spChg chg="mod">
          <ac:chgData name="Richards, JR (ESD)" userId="S::jennifer.richards@esd.wa.gov::542f3b04-d7ed-4dbc-98ed-ed8aa31ac19d" providerId="AD" clId="Web-{04175F90-6DE0-ED51-625D-997F5846ED23}" dt="2023-06-14T13:31:23.021" v="106" actId="20577"/>
          <ac:spMkLst>
            <pc:docMk/>
            <pc:sldMk cId="2233894058" sldId="789"/>
            <ac:spMk id="3" creationId="{B140F2A1-C0E2-4806-A9A9-80608F4D7F61}"/>
          </ac:spMkLst>
        </pc:spChg>
      </pc:sldChg>
    </pc:docChg>
  </pc:docChgLst>
  <pc:docChgLst>
    <pc:chgData name="Richards, JR (ESD)" userId="S::jennifer.richards@esd.wa.gov::542f3b04-d7ed-4dbc-98ed-ed8aa31ac19d" providerId="AD" clId="Web-{013D3812-78AE-8961-6DE5-BEBF296A0B1F}"/>
    <pc:docChg chg="addSld modSld sldOrd modSection">
      <pc:chgData name="Richards, JR (ESD)" userId="S::jennifer.richards@esd.wa.gov::542f3b04-d7ed-4dbc-98ed-ed8aa31ac19d" providerId="AD" clId="Web-{013D3812-78AE-8961-6DE5-BEBF296A0B1F}" dt="2023-06-14T16:14:39.398" v="349" actId="20577"/>
      <pc:docMkLst>
        <pc:docMk/>
      </pc:docMkLst>
      <pc:sldChg chg="modSp">
        <pc:chgData name="Richards, JR (ESD)" userId="S::jennifer.richards@esd.wa.gov::542f3b04-d7ed-4dbc-98ed-ed8aa31ac19d" providerId="AD" clId="Web-{013D3812-78AE-8961-6DE5-BEBF296A0B1F}" dt="2023-06-14T16:14:39.398" v="349" actId="20577"/>
        <pc:sldMkLst>
          <pc:docMk/>
          <pc:sldMk cId="3742056738" sldId="630"/>
        </pc:sldMkLst>
        <pc:spChg chg="mod">
          <ac:chgData name="Richards, JR (ESD)" userId="S::jennifer.richards@esd.wa.gov::542f3b04-d7ed-4dbc-98ed-ed8aa31ac19d" providerId="AD" clId="Web-{013D3812-78AE-8961-6DE5-BEBF296A0B1F}" dt="2023-06-14T16:14:39.398" v="349" actId="20577"/>
          <ac:spMkLst>
            <pc:docMk/>
            <pc:sldMk cId="3742056738" sldId="630"/>
            <ac:spMk id="7" creationId="{5D65B7B6-46DB-43AC-80B1-86AA06C5B471}"/>
          </ac:spMkLst>
        </pc:spChg>
      </pc:sldChg>
      <pc:sldChg chg="modSp">
        <pc:chgData name="Richards, JR (ESD)" userId="S::jennifer.richards@esd.wa.gov::542f3b04-d7ed-4dbc-98ed-ed8aa31ac19d" providerId="AD" clId="Web-{013D3812-78AE-8961-6DE5-BEBF296A0B1F}" dt="2023-06-14T16:14:10.507" v="305" actId="20577"/>
        <pc:sldMkLst>
          <pc:docMk/>
          <pc:sldMk cId="2927088330" sldId="773"/>
        </pc:sldMkLst>
        <pc:spChg chg="mod">
          <ac:chgData name="Richards, JR (ESD)" userId="S::jennifer.richards@esd.wa.gov::542f3b04-d7ed-4dbc-98ed-ed8aa31ac19d" providerId="AD" clId="Web-{013D3812-78AE-8961-6DE5-BEBF296A0B1F}" dt="2023-06-14T16:12:51.975" v="225" actId="20577"/>
          <ac:spMkLst>
            <pc:docMk/>
            <pc:sldMk cId="2927088330" sldId="773"/>
            <ac:spMk id="2" creationId="{1A853157-4CC6-4A04-972D-E1FBBD039FD6}"/>
          </ac:spMkLst>
        </pc:spChg>
        <pc:spChg chg="mod">
          <ac:chgData name="Richards, JR (ESD)" userId="S::jennifer.richards@esd.wa.gov::542f3b04-d7ed-4dbc-98ed-ed8aa31ac19d" providerId="AD" clId="Web-{013D3812-78AE-8961-6DE5-BEBF296A0B1F}" dt="2023-06-14T16:14:10.507" v="305" actId="20577"/>
          <ac:spMkLst>
            <pc:docMk/>
            <pc:sldMk cId="2927088330" sldId="773"/>
            <ac:spMk id="3" creationId="{B140F2A1-C0E2-4806-A9A9-80608F4D7F61}"/>
          </ac:spMkLst>
        </pc:spChg>
      </pc:sldChg>
      <pc:sldChg chg="add replId">
        <pc:chgData name="Richards, JR (ESD)" userId="S::jennifer.richards@esd.wa.gov::542f3b04-d7ed-4dbc-98ed-ed8aa31ac19d" providerId="AD" clId="Web-{013D3812-78AE-8961-6DE5-BEBF296A0B1F}" dt="2023-06-14T15:58:01.996" v="0"/>
        <pc:sldMkLst>
          <pc:docMk/>
          <pc:sldMk cId="4217694594" sldId="798"/>
        </pc:sldMkLst>
      </pc:sldChg>
      <pc:sldChg chg="modSp add ord replId">
        <pc:chgData name="Richards, JR (ESD)" userId="S::jennifer.richards@esd.wa.gov::542f3b04-d7ed-4dbc-98ed-ed8aa31ac19d" providerId="AD" clId="Web-{013D3812-78AE-8961-6DE5-BEBF296A0B1F}" dt="2023-06-14T16:12:37.163" v="219" actId="20577"/>
        <pc:sldMkLst>
          <pc:docMk/>
          <pc:sldMk cId="2431463907" sldId="799"/>
        </pc:sldMkLst>
        <pc:spChg chg="mod">
          <ac:chgData name="Richards, JR (ESD)" userId="S::jennifer.richards@esd.wa.gov::542f3b04-d7ed-4dbc-98ed-ed8aa31ac19d" providerId="AD" clId="Web-{013D3812-78AE-8961-6DE5-BEBF296A0B1F}" dt="2023-06-14T16:12:37.163" v="219" actId="20577"/>
          <ac:spMkLst>
            <pc:docMk/>
            <pc:sldMk cId="2431463907" sldId="799"/>
            <ac:spMk id="2" creationId="{9C5FB1BB-77C8-B753-4D70-7963E1B3C16D}"/>
          </ac:spMkLst>
        </pc:spChg>
        <pc:spChg chg="mod">
          <ac:chgData name="Richards, JR (ESD)" userId="S::jennifer.richards@esd.wa.gov::542f3b04-d7ed-4dbc-98ed-ed8aa31ac19d" providerId="AD" clId="Web-{013D3812-78AE-8961-6DE5-BEBF296A0B1F}" dt="2023-06-14T16:09:02.332" v="148" actId="20577"/>
          <ac:spMkLst>
            <pc:docMk/>
            <pc:sldMk cId="2431463907" sldId="799"/>
            <ac:spMk id="3" creationId="{51512F7D-0814-86C0-1C0F-E39143AD2AC5}"/>
          </ac:spMkLst>
        </pc:spChg>
      </pc:sldChg>
    </pc:docChg>
  </pc:docChgLst>
  <pc:docChgLst>
    <pc:chgData name="Jekel, Caitlyn (ESD)" userId="S::caitlyn.jekel@esd.wa.gov::cac739b8-6932-4feb-b32a-aec8c4f4210e" providerId="AD" clId="Web-{0C380894-5FB8-34BA-FF00-76DE1A75E0E2}"/>
    <pc:docChg chg="modSld">
      <pc:chgData name="Jekel, Caitlyn (ESD)" userId="S::caitlyn.jekel@esd.wa.gov::cac739b8-6932-4feb-b32a-aec8c4f4210e" providerId="AD" clId="Web-{0C380894-5FB8-34BA-FF00-76DE1A75E0E2}" dt="2023-06-15T16:20:17.417" v="17" actId="20577"/>
      <pc:docMkLst>
        <pc:docMk/>
      </pc:docMkLst>
      <pc:sldChg chg="modSp">
        <pc:chgData name="Jekel, Caitlyn (ESD)" userId="S::caitlyn.jekel@esd.wa.gov::cac739b8-6932-4feb-b32a-aec8c4f4210e" providerId="AD" clId="Web-{0C380894-5FB8-34BA-FF00-76DE1A75E0E2}" dt="2023-06-15T16:20:17.417" v="17" actId="20577"/>
        <pc:sldMkLst>
          <pc:docMk/>
          <pc:sldMk cId="2431463907" sldId="799"/>
        </pc:sldMkLst>
        <pc:spChg chg="mod">
          <ac:chgData name="Jekel, Caitlyn (ESD)" userId="S::caitlyn.jekel@esd.wa.gov::cac739b8-6932-4feb-b32a-aec8c4f4210e" providerId="AD" clId="Web-{0C380894-5FB8-34BA-FF00-76DE1A75E0E2}" dt="2023-06-15T16:20:17.417" v="17" actId="20577"/>
          <ac:spMkLst>
            <pc:docMk/>
            <pc:sldMk cId="2431463907" sldId="799"/>
            <ac:spMk id="3" creationId="{51512F7D-0814-86C0-1C0F-E39143AD2AC5}"/>
          </ac:spMkLst>
        </pc:spChg>
      </pc:sldChg>
    </pc:docChg>
  </pc:docChgLst>
  <pc:docChgLst>
    <pc:chgData name="Richards, JR (ESD)" userId="S::jennifer.richards@esd.wa.gov::542f3b04-d7ed-4dbc-98ed-ed8aa31ac19d" providerId="AD" clId="Web-{8DC9CEC9-2E71-CF97-4BD2-ABF9EB6E1768}"/>
    <pc:docChg chg="addSld delSld modSld sldOrd addMainMaster modSection">
      <pc:chgData name="Richards, JR (ESD)" userId="S::jennifer.richards@esd.wa.gov::542f3b04-d7ed-4dbc-98ed-ed8aa31ac19d" providerId="AD" clId="Web-{8DC9CEC9-2E71-CF97-4BD2-ABF9EB6E1768}" dt="2023-06-14T13:53:41.219" v="193" actId="20577"/>
      <pc:docMkLst>
        <pc:docMk/>
      </pc:docMkLst>
      <pc:sldChg chg="modSp">
        <pc:chgData name="Richards, JR (ESD)" userId="S::jennifer.richards@esd.wa.gov::542f3b04-d7ed-4dbc-98ed-ed8aa31ac19d" providerId="AD" clId="Web-{8DC9CEC9-2E71-CF97-4BD2-ABF9EB6E1768}" dt="2023-06-14T13:53:41.219" v="193" actId="20577"/>
        <pc:sldMkLst>
          <pc:docMk/>
          <pc:sldMk cId="3742056738" sldId="630"/>
        </pc:sldMkLst>
        <pc:spChg chg="mod">
          <ac:chgData name="Richards, JR (ESD)" userId="S::jennifer.richards@esd.wa.gov::542f3b04-d7ed-4dbc-98ed-ed8aa31ac19d" providerId="AD" clId="Web-{8DC9CEC9-2E71-CF97-4BD2-ABF9EB6E1768}" dt="2023-06-14T13:53:41.219" v="193" actId="20577"/>
          <ac:spMkLst>
            <pc:docMk/>
            <pc:sldMk cId="3742056738" sldId="630"/>
            <ac:spMk id="2" creationId="{7547EA60-E69A-4ADB-86EC-99E6237A9D8F}"/>
          </ac:spMkLst>
        </pc:spChg>
        <pc:spChg chg="mod">
          <ac:chgData name="Richards, JR (ESD)" userId="S::jennifer.richards@esd.wa.gov::542f3b04-d7ed-4dbc-98ed-ed8aa31ac19d" providerId="AD" clId="Web-{8DC9CEC9-2E71-CF97-4BD2-ABF9EB6E1768}" dt="2023-06-14T13:53:16.672" v="192" actId="20577"/>
          <ac:spMkLst>
            <pc:docMk/>
            <pc:sldMk cId="3742056738" sldId="630"/>
            <ac:spMk id="7" creationId="{5D65B7B6-46DB-43AC-80B1-86AA06C5B471}"/>
          </ac:spMkLst>
        </pc:spChg>
      </pc:sldChg>
      <pc:sldChg chg="addSp delSp modSp ord">
        <pc:chgData name="Richards, JR (ESD)" userId="S::jennifer.richards@esd.wa.gov::542f3b04-d7ed-4dbc-98ed-ed8aa31ac19d" providerId="AD" clId="Web-{8DC9CEC9-2E71-CF97-4BD2-ABF9EB6E1768}" dt="2023-06-14T13:52:39.984" v="190" actId="20577"/>
        <pc:sldMkLst>
          <pc:docMk/>
          <pc:sldMk cId="2544103946" sldId="788"/>
        </pc:sldMkLst>
        <pc:spChg chg="mod">
          <ac:chgData name="Richards, JR (ESD)" userId="S::jennifer.richards@esd.wa.gov::542f3b04-d7ed-4dbc-98ed-ed8aa31ac19d" providerId="AD" clId="Web-{8DC9CEC9-2E71-CF97-4BD2-ABF9EB6E1768}" dt="2023-06-14T13:52:27.406" v="189" actId="20577"/>
          <ac:spMkLst>
            <pc:docMk/>
            <pc:sldMk cId="2544103946" sldId="788"/>
            <ac:spMk id="2" creationId="{7115CA14-1C4E-C7AD-4A5E-56CBF89EF5DF}"/>
          </ac:spMkLst>
        </pc:spChg>
        <pc:spChg chg="del">
          <ac:chgData name="Richards, JR (ESD)" userId="S::jennifer.richards@esd.wa.gov::542f3b04-d7ed-4dbc-98ed-ed8aa31ac19d" providerId="AD" clId="Web-{8DC9CEC9-2E71-CF97-4BD2-ABF9EB6E1768}" dt="2023-06-14T13:44:35.603" v="19"/>
          <ac:spMkLst>
            <pc:docMk/>
            <pc:sldMk cId="2544103946" sldId="788"/>
            <ac:spMk id="3" creationId="{563DF5B3-2860-3814-A01F-E1A8E9EDC31C}"/>
          </ac:spMkLst>
        </pc:spChg>
        <pc:spChg chg="add mod">
          <ac:chgData name="Richards, JR (ESD)" userId="S::jennifer.richards@esd.wa.gov::542f3b04-d7ed-4dbc-98ed-ed8aa31ac19d" providerId="AD" clId="Web-{8DC9CEC9-2E71-CF97-4BD2-ABF9EB6E1768}" dt="2023-06-14T13:52:39.984" v="190" actId="20577"/>
          <ac:spMkLst>
            <pc:docMk/>
            <pc:sldMk cId="2544103946" sldId="788"/>
            <ac:spMk id="7" creationId="{B3FBA2F8-09A2-2E91-34D8-FB70FD1C745E}"/>
          </ac:spMkLst>
        </pc:spChg>
        <pc:picChg chg="add del mod ord">
          <ac:chgData name="Richards, JR (ESD)" userId="S::jennifer.richards@esd.wa.gov::542f3b04-d7ed-4dbc-98ed-ed8aa31ac19d" providerId="AD" clId="Web-{8DC9CEC9-2E71-CF97-4BD2-ABF9EB6E1768}" dt="2023-06-14T13:46:30.886" v="31"/>
          <ac:picMkLst>
            <pc:docMk/>
            <pc:sldMk cId="2544103946" sldId="788"/>
            <ac:picMk id="4" creationId="{2EFD6B25-8821-AD50-90A2-F102163D417E}"/>
          </ac:picMkLst>
        </pc:picChg>
        <pc:picChg chg="add del mod">
          <ac:chgData name="Richards, JR (ESD)" userId="S::jennifer.richards@esd.wa.gov::542f3b04-d7ed-4dbc-98ed-ed8aa31ac19d" providerId="AD" clId="Web-{8DC9CEC9-2E71-CF97-4BD2-ABF9EB6E1768}" dt="2023-06-14T13:45:10.229" v="21"/>
          <ac:picMkLst>
            <pc:docMk/>
            <pc:sldMk cId="2544103946" sldId="788"/>
            <ac:picMk id="5" creationId="{475DA916-AA08-2AB1-A367-4FB539F6AF87}"/>
          </ac:picMkLst>
        </pc:picChg>
      </pc:sldChg>
      <pc:sldChg chg="new del">
        <pc:chgData name="Richards, JR (ESD)" userId="S::jennifer.richards@esd.wa.gov::542f3b04-d7ed-4dbc-98ed-ed8aa31ac19d" providerId="AD" clId="Web-{8DC9CEC9-2E71-CF97-4BD2-ABF9EB6E1768}" dt="2023-06-14T13:40:33.913" v="14"/>
        <pc:sldMkLst>
          <pc:docMk/>
          <pc:sldMk cId="3018814545" sldId="791"/>
        </pc:sldMkLst>
      </pc:sldChg>
      <pc:sldChg chg="add mod ord setBg">
        <pc:chgData name="Richards, JR (ESD)" userId="S::jennifer.richards@esd.wa.gov::542f3b04-d7ed-4dbc-98ed-ed8aa31ac19d" providerId="AD" clId="Web-{8DC9CEC9-2E71-CF97-4BD2-ABF9EB6E1768}" dt="2023-06-14T13:41:48.492" v="18"/>
        <pc:sldMkLst>
          <pc:docMk/>
          <pc:sldMk cId="457058546" sldId="792"/>
        </pc:sldMkLst>
      </pc:sldChg>
      <pc:sldChg chg="add del">
        <pc:chgData name="Richards, JR (ESD)" userId="S::jennifer.richards@esd.wa.gov::542f3b04-d7ed-4dbc-98ed-ed8aa31ac19d" providerId="AD" clId="Web-{8DC9CEC9-2E71-CF97-4BD2-ABF9EB6E1768}" dt="2023-06-14T13:39:12.178" v="5"/>
        <pc:sldMkLst>
          <pc:docMk/>
          <pc:sldMk cId="4267997170" sldId="793"/>
        </pc:sldMkLst>
      </pc:sldChg>
      <pc:sldChg chg="add mod ord setBg">
        <pc:chgData name="Richards, JR (ESD)" userId="S::jennifer.richards@esd.wa.gov::542f3b04-d7ed-4dbc-98ed-ed8aa31ac19d" providerId="AD" clId="Web-{8DC9CEC9-2E71-CF97-4BD2-ABF9EB6E1768}" dt="2023-06-14T13:41:40.492" v="17"/>
        <pc:sldMkLst>
          <pc:docMk/>
          <pc:sldMk cId="1619019746" sldId="794"/>
        </pc:sldMkLst>
      </pc:sldChg>
      <pc:sldChg chg="modSp add ord">
        <pc:chgData name="Richards, JR (ESD)" userId="S::jennifer.richards@esd.wa.gov::542f3b04-d7ed-4dbc-98ed-ed8aa31ac19d" providerId="AD" clId="Web-{8DC9CEC9-2E71-CF97-4BD2-ABF9EB6E1768}" dt="2023-06-14T13:40:44.085" v="16"/>
        <pc:sldMkLst>
          <pc:docMk/>
          <pc:sldMk cId="1703488174" sldId="795"/>
        </pc:sldMkLst>
        <pc:spChg chg="mod">
          <ac:chgData name="Richards, JR (ESD)" userId="S::jennifer.richards@esd.wa.gov::542f3b04-d7ed-4dbc-98ed-ed8aa31ac19d" providerId="AD" clId="Web-{8DC9CEC9-2E71-CF97-4BD2-ABF9EB6E1768}" dt="2023-06-14T13:40:28.007" v="13" actId="1076"/>
          <ac:spMkLst>
            <pc:docMk/>
            <pc:sldMk cId="1703488174" sldId="795"/>
            <ac:spMk id="2" creationId="{B4725F56-33CF-EBDF-ADAC-D9880CE4A511}"/>
          </ac:spMkLst>
        </pc:spChg>
        <pc:spChg chg="mod">
          <ac:chgData name="Richards, JR (ESD)" userId="S::jennifer.richards@esd.wa.gov::542f3b04-d7ed-4dbc-98ed-ed8aa31ac19d" providerId="AD" clId="Web-{8DC9CEC9-2E71-CF97-4BD2-ABF9EB6E1768}" dt="2023-06-14T13:39:45.006" v="7" actId="1076"/>
          <ac:spMkLst>
            <pc:docMk/>
            <pc:sldMk cId="1703488174" sldId="795"/>
            <ac:spMk id="8" creationId="{9A51C5C7-CD8A-B1F0-2FF0-17ACB7D58CC1}"/>
          </ac:spMkLst>
        </pc:spChg>
        <pc:spChg chg="mod">
          <ac:chgData name="Richards, JR (ESD)" userId="S::jennifer.richards@esd.wa.gov::542f3b04-d7ed-4dbc-98ed-ed8aa31ac19d" providerId="AD" clId="Web-{8DC9CEC9-2E71-CF97-4BD2-ABF9EB6E1768}" dt="2023-06-14T13:39:58.335" v="9" actId="1076"/>
          <ac:spMkLst>
            <pc:docMk/>
            <pc:sldMk cId="1703488174" sldId="795"/>
            <ac:spMk id="9" creationId="{EAE8C286-6A29-4373-94E7-9F5ADB96772A}"/>
          </ac:spMkLst>
        </pc:spChg>
        <pc:spChg chg="mod">
          <ac:chgData name="Richards, JR (ESD)" userId="S::jennifer.richards@esd.wa.gov::542f3b04-d7ed-4dbc-98ed-ed8aa31ac19d" providerId="AD" clId="Web-{8DC9CEC9-2E71-CF97-4BD2-ABF9EB6E1768}" dt="2023-06-14T13:40:01.850" v="10" actId="1076"/>
          <ac:spMkLst>
            <pc:docMk/>
            <pc:sldMk cId="1703488174" sldId="795"/>
            <ac:spMk id="10" creationId="{3B3033CA-279F-3884-20C0-2B325CB459DF}"/>
          </ac:spMkLst>
        </pc:spChg>
      </pc:sldChg>
      <pc:sldChg chg="addSp modSp new ord">
        <pc:chgData name="Richards, JR (ESD)" userId="S::jennifer.richards@esd.wa.gov::542f3b04-d7ed-4dbc-98ed-ed8aa31ac19d" providerId="AD" clId="Web-{8DC9CEC9-2E71-CF97-4BD2-ABF9EB6E1768}" dt="2023-06-14T13:46:37.464" v="32"/>
        <pc:sldMkLst>
          <pc:docMk/>
          <pc:sldMk cId="3392073441" sldId="796"/>
        </pc:sldMkLst>
        <pc:picChg chg="add mod">
          <ac:chgData name="Richards, JR (ESD)" userId="S::jennifer.richards@esd.wa.gov::542f3b04-d7ed-4dbc-98ed-ed8aa31ac19d" providerId="AD" clId="Web-{8DC9CEC9-2E71-CF97-4BD2-ABF9EB6E1768}" dt="2023-06-14T13:46:23.261" v="30" actId="14100"/>
          <ac:picMkLst>
            <pc:docMk/>
            <pc:sldMk cId="3392073441" sldId="796"/>
            <ac:picMk id="2" creationId="{74A5C376-55A8-12F1-CC68-125DC6A1869E}"/>
          </ac:picMkLst>
        </pc:picChg>
      </pc:sldChg>
      <pc:sldChg chg="addSp modSp new">
        <pc:chgData name="Richards, JR (ESD)" userId="S::jennifer.richards@esd.wa.gov::542f3b04-d7ed-4dbc-98ed-ed8aa31ac19d" providerId="AD" clId="Web-{8DC9CEC9-2E71-CF97-4BD2-ABF9EB6E1768}" dt="2023-06-14T13:50:10.889" v="132" actId="20577"/>
        <pc:sldMkLst>
          <pc:docMk/>
          <pc:sldMk cId="135225146" sldId="797"/>
        </pc:sldMkLst>
        <pc:spChg chg="add mod">
          <ac:chgData name="Richards, JR (ESD)" userId="S::jennifer.richards@esd.wa.gov::542f3b04-d7ed-4dbc-98ed-ed8aa31ac19d" providerId="AD" clId="Web-{8DC9CEC9-2E71-CF97-4BD2-ABF9EB6E1768}" dt="2023-06-14T13:50:10.889" v="132" actId="20577"/>
          <ac:spMkLst>
            <pc:docMk/>
            <pc:sldMk cId="135225146" sldId="797"/>
            <ac:spMk id="3" creationId="{7EDC89CD-B739-9733-5E17-210C1643E36C}"/>
          </ac:spMkLst>
        </pc:spChg>
        <pc:picChg chg="add mod">
          <ac:chgData name="Richards, JR (ESD)" userId="S::jennifer.richards@esd.wa.gov::542f3b04-d7ed-4dbc-98ed-ed8aa31ac19d" providerId="AD" clId="Web-{8DC9CEC9-2E71-CF97-4BD2-ABF9EB6E1768}" dt="2023-06-14T13:47:23.418" v="37" actId="1076"/>
          <ac:picMkLst>
            <pc:docMk/>
            <pc:sldMk cId="135225146" sldId="797"/>
            <ac:picMk id="2" creationId="{F228B080-2986-812C-037A-C677005C1747}"/>
          </ac:picMkLst>
        </pc:picChg>
      </pc:sldChg>
      <pc:sldMasterChg chg="add addSldLayout">
        <pc:chgData name="Richards, JR (ESD)" userId="S::jennifer.richards@esd.wa.gov::542f3b04-d7ed-4dbc-98ed-ed8aa31ac19d" providerId="AD" clId="Web-{8DC9CEC9-2E71-CF97-4BD2-ABF9EB6E1768}" dt="2023-06-14T13:38:25.787" v="1"/>
        <pc:sldMasterMkLst>
          <pc:docMk/>
          <pc:sldMasterMk cId="504102000" sldId="2147483720"/>
        </pc:sldMasterMkLst>
        <pc:sldLayoutChg chg="add">
          <pc:chgData name="Richards, JR (ESD)" userId="S::jennifer.richards@esd.wa.gov::542f3b04-d7ed-4dbc-98ed-ed8aa31ac19d" providerId="AD" clId="Web-{8DC9CEC9-2E71-CF97-4BD2-ABF9EB6E1768}" dt="2023-06-14T13:38:25.787" v="1"/>
          <pc:sldLayoutMkLst>
            <pc:docMk/>
            <pc:sldMasterMk cId="504102000" sldId="2147483720"/>
            <pc:sldLayoutMk cId="3822616881" sldId="2147483721"/>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1292398121" sldId="2147483722"/>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3136054" sldId="2147483723"/>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3825966842" sldId="2147483724"/>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3640203539" sldId="2147483725"/>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1487302694" sldId="2147483726"/>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3826187968" sldId="2147483727"/>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1721455221" sldId="2147483728"/>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4065351167" sldId="2147483729"/>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2224455497" sldId="2147483730"/>
          </pc:sldLayoutMkLst>
        </pc:sldLayoutChg>
        <pc:sldLayoutChg chg="add">
          <pc:chgData name="Richards, JR (ESD)" userId="S::jennifer.richards@esd.wa.gov::542f3b04-d7ed-4dbc-98ed-ed8aa31ac19d" providerId="AD" clId="Web-{8DC9CEC9-2E71-CF97-4BD2-ABF9EB6E1768}" dt="2023-06-14T13:38:25.787" v="1"/>
          <pc:sldLayoutMkLst>
            <pc:docMk/>
            <pc:sldMasterMk cId="504102000" sldId="2147483720"/>
            <pc:sldLayoutMk cId="1183589006" sldId="2147483731"/>
          </pc:sldLayoutMkLst>
        </pc:sldLayoutChg>
      </pc:sldMasterChg>
    </pc:docChg>
  </pc:docChgLst>
  <pc:docChgLst>
    <pc:chgData name="Jekel, Caitlyn (ESD)" userId="S::caitlyn.jekel@esd.wa.gov::cac739b8-6932-4feb-b32a-aec8c4f4210e" providerId="AD" clId="Web-{79AF3A38-F6EA-737A-2D9A-763ACDFF7AA4}"/>
    <pc:docChg chg="delSld modSection">
      <pc:chgData name="Jekel, Caitlyn (ESD)" userId="S::caitlyn.jekel@esd.wa.gov::cac739b8-6932-4feb-b32a-aec8c4f4210e" providerId="AD" clId="Web-{79AF3A38-F6EA-737A-2D9A-763ACDFF7AA4}" dt="2023-06-13T23:35:18.048" v="1"/>
      <pc:docMkLst>
        <pc:docMk/>
      </pc:docMkLst>
      <pc:sldChg chg="del">
        <pc:chgData name="Jekel, Caitlyn (ESD)" userId="S::caitlyn.jekel@esd.wa.gov::cac739b8-6932-4feb-b32a-aec8c4f4210e" providerId="AD" clId="Web-{79AF3A38-F6EA-737A-2D9A-763ACDFF7AA4}" dt="2023-06-13T23:35:16.267" v="0"/>
        <pc:sldMkLst>
          <pc:docMk/>
          <pc:sldMk cId="3875466648" sldId="762"/>
        </pc:sldMkLst>
      </pc:sldChg>
      <pc:sldChg chg="del">
        <pc:chgData name="Jekel, Caitlyn (ESD)" userId="S::caitlyn.jekel@esd.wa.gov::cac739b8-6932-4feb-b32a-aec8c4f4210e" providerId="AD" clId="Web-{79AF3A38-F6EA-737A-2D9A-763ACDFF7AA4}" dt="2023-06-13T23:35:18.048" v="1"/>
        <pc:sldMkLst>
          <pc:docMk/>
          <pc:sldMk cId="735255653" sldId="767"/>
        </pc:sldMkLst>
      </pc:sldChg>
    </pc:docChg>
  </pc:docChgLst>
  <pc:docChgLst>
    <pc:chgData name="Zeitlin, Daniel (ESD)" userId="S::daniel.zeitlin@esd.wa.gov::9aa69b6a-434c-4595-9a91-03e39c4e551f" providerId="AD" clId="Web-{9504CA2D-E46A-BB4B-6661-4A6408B105C4}"/>
    <pc:docChg chg="mod">
      <pc:chgData name="Zeitlin, Daniel (ESD)" userId="S::daniel.zeitlin@esd.wa.gov::9aa69b6a-434c-4595-9a91-03e39c4e551f" providerId="AD" clId="Web-{9504CA2D-E46A-BB4B-6661-4A6408B105C4}" dt="2023-06-14T00:23:40.369" v="1"/>
      <pc:docMkLst>
        <pc:docMk/>
      </pc:docMkLst>
      <pc:sldChg chg="modCm">
        <pc:chgData name="Zeitlin, Daniel (ESD)" userId="S::daniel.zeitlin@esd.wa.gov::9aa69b6a-434c-4595-9a91-03e39c4e551f" providerId="AD" clId="Web-{9504CA2D-E46A-BB4B-6661-4A6408B105C4}" dt="2023-06-14T00:23:40.369" v="1"/>
        <pc:sldMkLst>
          <pc:docMk/>
          <pc:sldMk cId="625733300" sldId="786"/>
        </pc:sldMkLst>
      </pc:sldChg>
    </pc:docChg>
  </pc:docChgLst>
  <pc:docChgLst>
    <pc:chgData name="Jekel, Caitlyn (ESD)" userId="cac739b8-6932-4feb-b32a-aec8c4f4210e" providerId="ADAL" clId="{5374CA82-B39E-4688-AF9B-3B7F4A1D5A16}"/>
    <pc:docChg chg="undo custSel addSld delSld modSld sldOrd modSection">
      <pc:chgData name="Jekel, Caitlyn (ESD)" userId="cac739b8-6932-4feb-b32a-aec8c4f4210e" providerId="ADAL" clId="{5374CA82-B39E-4688-AF9B-3B7F4A1D5A16}" dt="2023-06-14T15:34:43.825" v="601" actId="20577"/>
      <pc:docMkLst>
        <pc:docMk/>
      </pc:docMkLst>
      <pc:sldChg chg="del">
        <pc:chgData name="Jekel, Caitlyn (ESD)" userId="cac739b8-6932-4feb-b32a-aec8c4f4210e" providerId="ADAL" clId="{5374CA82-B39E-4688-AF9B-3B7F4A1D5A16}" dt="2023-06-14T15:14:26.787" v="449" actId="2696"/>
        <pc:sldMkLst>
          <pc:docMk/>
          <pc:sldMk cId="2759717381" sldId="260"/>
        </pc:sldMkLst>
      </pc:sldChg>
      <pc:sldChg chg="del">
        <pc:chgData name="Jekel, Caitlyn (ESD)" userId="cac739b8-6932-4feb-b32a-aec8c4f4210e" providerId="ADAL" clId="{5374CA82-B39E-4688-AF9B-3B7F4A1D5A16}" dt="2023-06-13T23:37:14.116" v="3" actId="2696"/>
        <pc:sldMkLst>
          <pc:docMk/>
          <pc:sldMk cId="201856247" sldId="768"/>
        </pc:sldMkLst>
      </pc:sldChg>
      <pc:sldChg chg="del">
        <pc:chgData name="Jekel, Caitlyn (ESD)" userId="cac739b8-6932-4feb-b32a-aec8c4f4210e" providerId="ADAL" clId="{5374CA82-B39E-4688-AF9B-3B7F4A1D5A16}" dt="2023-06-13T23:36:55.585" v="0" actId="2696"/>
        <pc:sldMkLst>
          <pc:docMk/>
          <pc:sldMk cId="1435188896" sldId="774"/>
        </pc:sldMkLst>
      </pc:sldChg>
      <pc:sldChg chg="del">
        <pc:chgData name="Jekel, Caitlyn (ESD)" userId="cac739b8-6932-4feb-b32a-aec8c4f4210e" providerId="ADAL" clId="{5374CA82-B39E-4688-AF9B-3B7F4A1D5A16}" dt="2023-06-13T23:36:58.216" v="1" actId="2696"/>
        <pc:sldMkLst>
          <pc:docMk/>
          <pc:sldMk cId="1604652597" sldId="775"/>
        </pc:sldMkLst>
      </pc:sldChg>
      <pc:sldChg chg="del">
        <pc:chgData name="Jekel, Caitlyn (ESD)" userId="cac739b8-6932-4feb-b32a-aec8c4f4210e" providerId="ADAL" clId="{5374CA82-B39E-4688-AF9B-3B7F4A1D5A16}" dt="2023-06-13T23:37:01.096" v="2" actId="2696"/>
        <pc:sldMkLst>
          <pc:docMk/>
          <pc:sldMk cId="3092639500" sldId="776"/>
        </pc:sldMkLst>
      </pc:sldChg>
      <pc:sldChg chg="del">
        <pc:chgData name="Jekel, Caitlyn (ESD)" userId="cac739b8-6932-4feb-b32a-aec8c4f4210e" providerId="ADAL" clId="{5374CA82-B39E-4688-AF9B-3B7F4A1D5A16}" dt="2023-06-13T23:37:18.993" v="4" actId="2696"/>
        <pc:sldMkLst>
          <pc:docMk/>
          <pc:sldMk cId="1382855458" sldId="777"/>
        </pc:sldMkLst>
      </pc:sldChg>
      <pc:sldChg chg="del">
        <pc:chgData name="Jekel, Caitlyn (ESD)" userId="cac739b8-6932-4feb-b32a-aec8c4f4210e" providerId="ADAL" clId="{5374CA82-B39E-4688-AF9B-3B7F4A1D5A16}" dt="2023-06-13T23:37:21.003" v="5" actId="2696"/>
        <pc:sldMkLst>
          <pc:docMk/>
          <pc:sldMk cId="618989671" sldId="778"/>
        </pc:sldMkLst>
      </pc:sldChg>
      <pc:sldChg chg="del">
        <pc:chgData name="Jekel, Caitlyn (ESD)" userId="cac739b8-6932-4feb-b32a-aec8c4f4210e" providerId="ADAL" clId="{5374CA82-B39E-4688-AF9B-3B7F4A1D5A16}" dt="2023-06-13T23:37:23.783" v="6" actId="2696"/>
        <pc:sldMkLst>
          <pc:docMk/>
          <pc:sldMk cId="2302693223" sldId="779"/>
        </pc:sldMkLst>
      </pc:sldChg>
      <pc:sldChg chg="addSp delSp modSp new mod">
        <pc:chgData name="Jekel, Caitlyn (ESD)" userId="cac739b8-6932-4feb-b32a-aec8c4f4210e" providerId="ADAL" clId="{5374CA82-B39E-4688-AF9B-3B7F4A1D5A16}" dt="2023-06-13T23:49:49.381" v="165" actId="255"/>
        <pc:sldMkLst>
          <pc:docMk/>
          <pc:sldMk cId="2780465075" sldId="781"/>
        </pc:sldMkLst>
        <pc:spChg chg="mod">
          <ac:chgData name="Jekel, Caitlyn (ESD)" userId="cac739b8-6932-4feb-b32a-aec8c4f4210e" providerId="ADAL" clId="{5374CA82-B39E-4688-AF9B-3B7F4A1D5A16}" dt="2023-06-13T23:39:07.099" v="28" actId="20577"/>
          <ac:spMkLst>
            <pc:docMk/>
            <pc:sldMk cId="2780465075" sldId="781"/>
            <ac:spMk id="2" creationId="{856A5687-A1F3-FDF7-2903-FF05E48F9AB0}"/>
          </ac:spMkLst>
        </pc:spChg>
        <pc:spChg chg="del">
          <ac:chgData name="Jekel, Caitlyn (ESD)" userId="cac739b8-6932-4feb-b32a-aec8c4f4210e" providerId="ADAL" clId="{5374CA82-B39E-4688-AF9B-3B7F4A1D5A16}" dt="2023-06-13T23:39:10.688" v="29" actId="478"/>
          <ac:spMkLst>
            <pc:docMk/>
            <pc:sldMk cId="2780465075" sldId="781"/>
            <ac:spMk id="3" creationId="{73D60A39-1A38-00AD-7665-86D81767213A}"/>
          </ac:spMkLst>
        </pc:spChg>
        <pc:spChg chg="add mod">
          <ac:chgData name="Jekel, Caitlyn (ESD)" userId="cac739b8-6932-4feb-b32a-aec8c4f4210e" providerId="ADAL" clId="{5374CA82-B39E-4688-AF9B-3B7F4A1D5A16}" dt="2023-06-13T23:39:16.618" v="30"/>
          <ac:spMkLst>
            <pc:docMk/>
            <pc:sldMk cId="2780465075" sldId="781"/>
            <ac:spMk id="5" creationId="{EDBA23ED-84FC-099A-F7B7-F994B9AB01EF}"/>
          </ac:spMkLst>
        </pc:spChg>
        <pc:spChg chg="add del mod">
          <ac:chgData name="Jekel, Caitlyn (ESD)" userId="cac739b8-6932-4feb-b32a-aec8c4f4210e" providerId="ADAL" clId="{5374CA82-B39E-4688-AF9B-3B7F4A1D5A16}" dt="2023-06-13T23:40:03.444" v="38" actId="478"/>
          <ac:spMkLst>
            <pc:docMk/>
            <pc:sldMk cId="2780465075" sldId="781"/>
            <ac:spMk id="7" creationId="{A0555A7E-D94E-E668-4658-29F69082C655}"/>
          </ac:spMkLst>
        </pc:spChg>
        <pc:spChg chg="add mod">
          <ac:chgData name="Jekel, Caitlyn (ESD)" userId="cac739b8-6932-4feb-b32a-aec8c4f4210e" providerId="ADAL" clId="{5374CA82-B39E-4688-AF9B-3B7F4A1D5A16}" dt="2023-06-13T23:40:05.410" v="39"/>
          <ac:spMkLst>
            <pc:docMk/>
            <pc:sldMk cId="2780465075" sldId="781"/>
            <ac:spMk id="9" creationId="{D02736AB-D97A-BAB0-BF7D-131FB2B0BD0C}"/>
          </ac:spMkLst>
        </pc:spChg>
        <pc:spChg chg="add mod">
          <ac:chgData name="Jekel, Caitlyn (ESD)" userId="cac739b8-6932-4feb-b32a-aec8c4f4210e" providerId="ADAL" clId="{5374CA82-B39E-4688-AF9B-3B7F4A1D5A16}" dt="2023-06-13T23:45:16.980" v="150" actId="14100"/>
          <ac:spMkLst>
            <pc:docMk/>
            <pc:sldMk cId="2780465075" sldId="781"/>
            <ac:spMk id="11" creationId="{E4EA9795-5E83-BB08-FC7B-4B13E0E77992}"/>
          </ac:spMkLst>
        </pc:spChg>
        <pc:graphicFrameChg chg="add del mod modGraphic">
          <ac:chgData name="Jekel, Caitlyn (ESD)" userId="cac739b8-6932-4feb-b32a-aec8c4f4210e" providerId="ADAL" clId="{5374CA82-B39E-4688-AF9B-3B7F4A1D5A16}" dt="2023-06-13T23:39:43.674" v="35" actId="478"/>
          <ac:graphicFrameMkLst>
            <pc:docMk/>
            <pc:sldMk cId="2780465075" sldId="781"/>
            <ac:graphicFrameMk id="4" creationId="{4116AD67-9618-D8E9-9407-F19585CF7FCD}"/>
          </ac:graphicFrameMkLst>
        </pc:graphicFrameChg>
        <pc:graphicFrameChg chg="add del mod">
          <ac:chgData name="Jekel, Caitlyn (ESD)" userId="cac739b8-6932-4feb-b32a-aec8c4f4210e" providerId="ADAL" clId="{5374CA82-B39E-4688-AF9B-3B7F4A1D5A16}" dt="2023-06-13T23:40:03.444" v="38" actId="478"/>
          <ac:graphicFrameMkLst>
            <pc:docMk/>
            <pc:sldMk cId="2780465075" sldId="781"/>
            <ac:graphicFrameMk id="6" creationId="{8D866863-F520-51EE-3E7C-CD22B05A44B9}"/>
          </ac:graphicFrameMkLst>
        </pc:graphicFrameChg>
        <pc:graphicFrameChg chg="add del mod modGraphic">
          <ac:chgData name="Jekel, Caitlyn (ESD)" userId="cac739b8-6932-4feb-b32a-aec8c4f4210e" providerId="ADAL" clId="{5374CA82-B39E-4688-AF9B-3B7F4A1D5A16}" dt="2023-06-13T23:44:58.072" v="148" actId="478"/>
          <ac:graphicFrameMkLst>
            <pc:docMk/>
            <pc:sldMk cId="2780465075" sldId="781"/>
            <ac:graphicFrameMk id="8" creationId="{8E274432-26DD-C0EA-022D-888AC321C2F9}"/>
          </ac:graphicFrameMkLst>
        </pc:graphicFrameChg>
        <pc:graphicFrameChg chg="add mod modGraphic">
          <ac:chgData name="Jekel, Caitlyn (ESD)" userId="cac739b8-6932-4feb-b32a-aec8c4f4210e" providerId="ADAL" clId="{5374CA82-B39E-4688-AF9B-3B7F4A1D5A16}" dt="2023-06-13T23:49:49.381" v="165" actId="255"/>
          <ac:graphicFrameMkLst>
            <pc:docMk/>
            <pc:sldMk cId="2780465075" sldId="781"/>
            <ac:graphicFrameMk id="10" creationId="{AE9871B6-8B5F-3092-50BE-308129A3C4A7}"/>
          </ac:graphicFrameMkLst>
        </pc:graphicFrameChg>
      </pc:sldChg>
      <pc:sldChg chg="addSp delSp modSp new mod">
        <pc:chgData name="Jekel, Caitlyn (ESD)" userId="cac739b8-6932-4feb-b32a-aec8c4f4210e" providerId="ADAL" clId="{5374CA82-B39E-4688-AF9B-3B7F4A1D5A16}" dt="2023-06-13T23:49:56.737" v="166" actId="255"/>
        <pc:sldMkLst>
          <pc:docMk/>
          <pc:sldMk cId="859893326" sldId="782"/>
        </pc:sldMkLst>
        <pc:spChg chg="mod">
          <ac:chgData name="Jekel, Caitlyn (ESD)" userId="cac739b8-6932-4feb-b32a-aec8c4f4210e" providerId="ADAL" clId="{5374CA82-B39E-4688-AF9B-3B7F4A1D5A16}" dt="2023-06-13T23:41:58.832" v="71" actId="20577"/>
          <ac:spMkLst>
            <pc:docMk/>
            <pc:sldMk cId="859893326" sldId="782"/>
            <ac:spMk id="2" creationId="{5D023F6B-66BA-96B9-B3F2-7F8EFEF58339}"/>
          </ac:spMkLst>
        </pc:spChg>
        <pc:spChg chg="del">
          <ac:chgData name="Jekel, Caitlyn (ESD)" userId="cac739b8-6932-4feb-b32a-aec8c4f4210e" providerId="ADAL" clId="{5374CA82-B39E-4688-AF9B-3B7F4A1D5A16}" dt="2023-06-13T23:41:26.118" v="57" actId="478"/>
          <ac:spMkLst>
            <pc:docMk/>
            <pc:sldMk cId="859893326" sldId="782"/>
            <ac:spMk id="3" creationId="{8C345FB9-660D-276F-3127-DB06940FD333}"/>
          </ac:spMkLst>
        </pc:spChg>
        <pc:spChg chg="add mod">
          <ac:chgData name="Jekel, Caitlyn (ESD)" userId="cac739b8-6932-4feb-b32a-aec8c4f4210e" providerId="ADAL" clId="{5374CA82-B39E-4688-AF9B-3B7F4A1D5A16}" dt="2023-06-13T23:41:30.404" v="58"/>
          <ac:spMkLst>
            <pc:docMk/>
            <pc:sldMk cId="859893326" sldId="782"/>
            <ac:spMk id="5" creationId="{40113FE6-2F15-2B3B-9AC9-648B4D36C655}"/>
          </ac:spMkLst>
        </pc:spChg>
        <pc:spChg chg="add mod">
          <ac:chgData name="Jekel, Caitlyn (ESD)" userId="cac739b8-6932-4feb-b32a-aec8c4f4210e" providerId="ADAL" clId="{5374CA82-B39E-4688-AF9B-3B7F4A1D5A16}" dt="2023-06-13T23:41:54.748" v="60"/>
          <ac:spMkLst>
            <pc:docMk/>
            <pc:sldMk cId="859893326" sldId="782"/>
            <ac:spMk id="7" creationId="{EE79649B-C4F8-ABB8-FF91-C7827735B696}"/>
          </ac:spMkLst>
        </pc:spChg>
        <pc:spChg chg="add mod">
          <ac:chgData name="Jekel, Caitlyn (ESD)" userId="cac739b8-6932-4feb-b32a-aec8c4f4210e" providerId="ADAL" clId="{5374CA82-B39E-4688-AF9B-3B7F4A1D5A16}" dt="2023-06-13T23:44:05.911" v="119" actId="14100"/>
          <ac:spMkLst>
            <pc:docMk/>
            <pc:sldMk cId="859893326" sldId="782"/>
            <ac:spMk id="9" creationId="{548F9E7B-BFF3-E644-6E79-94A3CA3AC498}"/>
          </ac:spMkLst>
        </pc:spChg>
        <pc:graphicFrameChg chg="add del mod">
          <ac:chgData name="Jekel, Caitlyn (ESD)" userId="cac739b8-6932-4feb-b32a-aec8c4f4210e" providerId="ADAL" clId="{5374CA82-B39E-4688-AF9B-3B7F4A1D5A16}" dt="2023-06-13T23:41:46.792" v="59" actId="478"/>
          <ac:graphicFrameMkLst>
            <pc:docMk/>
            <pc:sldMk cId="859893326" sldId="782"/>
            <ac:graphicFrameMk id="4" creationId="{B39A2749-AF39-B7BD-6049-01DAA0E793D5}"/>
          </ac:graphicFrameMkLst>
        </pc:graphicFrameChg>
        <pc:graphicFrameChg chg="add del mod modGraphic">
          <ac:chgData name="Jekel, Caitlyn (ESD)" userId="cac739b8-6932-4feb-b32a-aec8c4f4210e" providerId="ADAL" clId="{5374CA82-B39E-4688-AF9B-3B7F4A1D5A16}" dt="2023-06-13T23:44:03.433" v="117" actId="478"/>
          <ac:graphicFrameMkLst>
            <pc:docMk/>
            <pc:sldMk cId="859893326" sldId="782"/>
            <ac:graphicFrameMk id="6" creationId="{225356D4-017F-85EE-6C16-70E7D74DD9B3}"/>
          </ac:graphicFrameMkLst>
        </pc:graphicFrameChg>
        <pc:graphicFrameChg chg="add mod modGraphic">
          <ac:chgData name="Jekel, Caitlyn (ESD)" userId="cac739b8-6932-4feb-b32a-aec8c4f4210e" providerId="ADAL" clId="{5374CA82-B39E-4688-AF9B-3B7F4A1D5A16}" dt="2023-06-13T23:49:56.737" v="166" actId="255"/>
          <ac:graphicFrameMkLst>
            <pc:docMk/>
            <pc:sldMk cId="859893326" sldId="782"/>
            <ac:graphicFrameMk id="8" creationId="{41F189FE-798E-7CB7-CD22-AEE6674CF2AE}"/>
          </ac:graphicFrameMkLst>
        </pc:graphicFrameChg>
      </pc:sldChg>
      <pc:sldChg chg="addSp delSp modSp new mod">
        <pc:chgData name="Jekel, Caitlyn (ESD)" userId="cac739b8-6932-4feb-b32a-aec8c4f4210e" providerId="ADAL" clId="{5374CA82-B39E-4688-AF9B-3B7F4A1D5A16}" dt="2023-06-13T23:53:04.203" v="202" actId="1035"/>
        <pc:sldMkLst>
          <pc:docMk/>
          <pc:sldMk cId="2631504591" sldId="783"/>
        </pc:sldMkLst>
        <pc:spChg chg="mod">
          <ac:chgData name="Jekel, Caitlyn (ESD)" userId="cac739b8-6932-4feb-b32a-aec8c4f4210e" providerId="ADAL" clId="{5374CA82-B39E-4688-AF9B-3B7F4A1D5A16}" dt="2023-06-13T23:43:23.329" v="111" actId="20577"/>
          <ac:spMkLst>
            <pc:docMk/>
            <pc:sldMk cId="2631504591" sldId="783"/>
            <ac:spMk id="2" creationId="{2F1FA14B-AE8C-624F-FE06-D37E9A69AC7D}"/>
          </ac:spMkLst>
        </pc:spChg>
        <pc:spChg chg="del">
          <ac:chgData name="Jekel, Caitlyn (ESD)" userId="cac739b8-6932-4feb-b32a-aec8c4f4210e" providerId="ADAL" clId="{5374CA82-B39E-4688-AF9B-3B7F4A1D5A16}" dt="2023-06-13T23:43:30.877" v="112" actId="478"/>
          <ac:spMkLst>
            <pc:docMk/>
            <pc:sldMk cId="2631504591" sldId="783"/>
            <ac:spMk id="3" creationId="{F530234C-1607-AF02-D6EC-DDBCD1DD6948}"/>
          </ac:spMkLst>
        </pc:spChg>
        <pc:spChg chg="add mod">
          <ac:chgData name="Jekel, Caitlyn (ESD)" userId="cac739b8-6932-4feb-b32a-aec8c4f4210e" providerId="ADAL" clId="{5374CA82-B39E-4688-AF9B-3B7F4A1D5A16}" dt="2023-06-13T23:43:31.212" v="113"/>
          <ac:spMkLst>
            <pc:docMk/>
            <pc:sldMk cId="2631504591" sldId="783"/>
            <ac:spMk id="5" creationId="{DF95F7D6-1C08-DD80-B5A1-518D13262484}"/>
          </ac:spMkLst>
        </pc:spChg>
        <pc:spChg chg="add mod">
          <ac:chgData name="Jekel, Caitlyn (ESD)" userId="cac739b8-6932-4feb-b32a-aec8c4f4210e" providerId="ADAL" clId="{5374CA82-B39E-4688-AF9B-3B7F4A1D5A16}" dt="2023-06-13T23:44:30.308" v="124" actId="14100"/>
          <ac:spMkLst>
            <pc:docMk/>
            <pc:sldMk cId="2631504591" sldId="783"/>
            <ac:spMk id="7" creationId="{C508031D-8837-D6AD-FE57-CE42B9E5054C}"/>
          </ac:spMkLst>
        </pc:spChg>
        <pc:graphicFrameChg chg="add del mod modGraphic">
          <ac:chgData name="Jekel, Caitlyn (ESD)" userId="cac739b8-6932-4feb-b32a-aec8c4f4210e" providerId="ADAL" clId="{5374CA82-B39E-4688-AF9B-3B7F4A1D5A16}" dt="2023-06-13T23:44:18.039" v="121" actId="478"/>
          <ac:graphicFrameMkLst>
            <pc:docMk/>
            <pc:sldMk cId="2631504591" sldId="783"/>
            <ac:graphicFrameMk id="4" creationId="{4DCF2124-C7FC-C719-1290-5BDBD8E4FBDD}"/>
          </ac:graphicFrameMkLst>
        </pc:graphicFrameChg>
        <pc:graphicFrameChg chg="add mod modGraphic">
          <ac:chgData name="Jekel, Caitlyn (ESD)" userId="cac739b8-6932-4feb-b32a-aec8c4f4210e" providerId="ADAL" clId="{5374CA82-B39E-4688-AF9B-3B7F4A1D5A16}" dt="2023-06-13T23:53:04.203" v="202" actId="1035"/>
          <ac:graphicFrameMkLst>
            <pc:docMk/>
            <pc:sldMk cId="2631504591" sldId="783"/>
            <ac:graphicFrameMk id="6" creationId="{86A058A0-9564-A25B-25A5-0577107DBE06}"/>
          </ac:graphicFrameMkLst>
        </pc:graphicFrameChg>
      </pc:sldChg>
      <pc:sldChg chg="addSp delSp modSp new mod">
        <pc:chgData name="Jekel, Caitlyn (ESD)" userId="cac739b8-6932-4feb-b32a-aec8c4f4210e" providerId="ADAL" clId="{5374CA82-B39E-4688-AF9B-3B7F4A1D5A16}" dt="2023-06-13T23:53:16.668" v="213" actId="20577"/>
        <pc:sldMkLst>
          <pc:docMk/>
          <pc:sldMk cId="2437471767" sldId="784"/>
        </pc:sldMkLst>
        <pc:spChg chg="mod">
          <ac:chgData name="Jekel, Caitlyn (ESD)" userId="cac739b8-6932-4feb-b32a-aec8c4f4210e" providerId="ADAL" clId="{5374CA82-B39E-4688-AF9B-3B7F4A1D5A16}" dt="2023-06-13T23:52:26.710" v="185" actId="20577"/>
          <ac:spMkLst>
            <pc:docMk/>
            <pc:sldMk cId="2437471767" sldId="784"/>
            <ac:spMk id="2" creationId="{87226804-4CF8-8BE9-E68D-52A0E3FE1576}"/>
          </ac:spMkLst>
        </pc:spChg>
        <pc:spChg chg="del">
          <ac:chgData name="Jekel, Caitlyn (ESD)" userId="cac739b8-6932-4feb-b32a-aec8c4f4210e" providerId="ADAL" clId="{5374CA82-B39E-4688-AF9B-3B7F4A1D5A16}" dt="2023-06-13T23:52:36.754" v="186" actId="478"/>
          <ac:spMkLst>
            <pc:docMk/>
            <pc:sldMk cId="2437471767" sldId="784"/>
            <ac:spMk id="3" creationId="{D4889552-1923-CDC4-34F8-8285668C8B07}"/>
          </ac:spMkLst>
        </pc:spChg>
        <pc:spChg chg="add mod">
          <ac:chgData name="Jekel, Caitlyn (ESD)" userId="cac739b8-6932-4feb-b32a-aec8c4f4210e" providerId="ADAL" clId="{5374CA82-B39E-4688-AF9B-3B7F4A1D5A16}" dt="2023-06-13T23:52:37.789" v="187"/>
          <ac:spMkLst>
            <pc:docMk/>
            <pc:sldMk cId="2437471767" sldId="784"/>
            <ac:spMk id="5" creationId="{C70C4716-B014-29DE-494B-5DF05EE20543}"/>
          </ac:spMkLst>
        </pc:spChg>
        <pc:graphicFrameChg chg="add mod modGraphic">
          <ac:chgData name="Jekel, Caitlyn (ESD)" userId="cac739b8-6932-4feb-b32a-aec8c4f4210e" providerId="ADAL" clId="{5374CA82-B39E-4688-AF9B-3B7F4A1D5A16}" dt="2023-06-13T23:53:16.668" v="213" actId="20577"/>
          <ac:graphicFrameMkLst>
            <pc:docMk/>
            <pc:sldMk cId="2437471767" sldId="784"/>
            <ac:graphicFrameMk id="4" creationId="{D6AF5A03-F0AF-AF48-BC92-24F9DE18FDFD}"/>
          </ac:graphicFrameMkLst>
        </pc:graphicFrameChg>
      </pc:sldChg>
      <pc:sldChg chg="addSp delSp modSp new mod">
        <pc:chgData name="Jekel, Caitlyn (ESD)" userId="cac739b8-6932-4feb-b32a-aec8c4f4210e" providerId="ADAL" clId="{5374CA82-B39E-4688-AF9B-3B7F4A1D5A16}" dt="2023-06-13T23:54:48.848" v="261" actId="1035"/>
        <pc:sldMkLst>
          <pc:docMk/>
          <pc:sldMk cId="2907204907" sldId="785"/>
        </pc:sldMkLst>
        <pc:spChg chg="mod">
          <ac:chgData name="Jekel, Caitlyn (ESD)" userId="cac739b8-6932-4feb-b32a-aec8c4f4210e" providerId="ADAL" clId="{5374CA82-B39E-4688-AF9B-3B7F4A1D5A16}" dt="2023-06-13T23:53:27.887" v="231" actId="20577"/>
          <ac:spMkLst>
            <pc:docMk/>
            <pc:sldMk cId="2907204907" sldId="785"/>
            <ac:spMk id="2" creationId="{407393F1-1B20-671A-4C63-E6F82906DC22}"/>
          </ac:spMkLst>
        </pc:spChg>
        <pc:spChg chg="del">
          <ac:chgData name="Jekel, Caitlyn (ESD)" userId="cac739b8-6932-4feb-b32a-aec8c4f4210e" providerId="ADAL" clId="{5374CA82-B39E-4688-AF9B-3B7F4A1D5A16}" dt="2023-06-13T23:53:45.154" v="232" actId="478"/>
          <ac:spMkLst>
            <pc:docMk/>
            <pc:sldMk cId="2907204907" sldId="785"/>
            <ac:spMk id="3" creationId="{78A7B7E2-3525-BF8F-2F2D-2A66E77012BF}"/>
          </ac:spMkLst>
        </pc:spChg>
        <pc:spChg chg="add mod">
          <ac:chgData name="Jekel, Caitlyn (ESD)" userId="cac739b8-6932-4feb-b32a-aec8c4f4210e" providerId="ADAL" clId="{5374CA82-B39E-4688-AF9B-3B7F4A1D5A16}" dt="2023-06-13T23:53:46.282" v="233"/>
          <ac:spMkLst>
            <pc:docMk/>
            <pc:sldMk cId="2907204907" sldId="785"/>
            <ac:spMk id="5" creationId="{375BE8B9-4715-CB8C-E9C3-0252DAE1A3C4}"/>
          </ac:spMkLst>
        </pc:spChg>
        <pc:graphicFrameChg chg="add mod modGraphic">
          <ac:chgData name="Jekel, Caitlyn (ESD)" userId="cac739b8-6932-4feb-b32a-aec8c4f4210e" providerId="ADAL" clId="{5374CA82-B39E-4688-AF9B-3B7F4A1D5A16}" dt="2023-06-13T23:54:48.848" v="261" actId="1035"/>
          <ac:graphicFrameMkLst>
            <pc:docMk/>
            <pc:sldMk cId="2907204907" sldId="785"/>
            <ac:graphicFrameMk id="4" creationId="{AF4AB21C-9F4C-E49B-13A1-65B203808FE2}"/>
          </ac:graphicFrameMkLst>
        </pc:graphicFrameChg>
      </pc:sldChg>
      <pc:sldChg chg="addSp delSp modSp new mod ord addCm delCm">
        <pc:chgData name="Jekel, Caitlyn (ESD)" userId="cac739b8-6932-4feb-b32a-aec8c4f4210e" providerId="ADAL" clId="{5374CA82-B39E-4688-AF9B-3B7F4A1D5A16}" dt="2023-06-14T15:34:43.825" v="601" actId="20577"/>
        <pc:sldMkLst>
          <pc:docMk/>
          <pc:sldMk cId="625733300" sldId="786"/>
        </pc:sldMkLst>
        <pc:spChg chg="mod">
          <ac:chgData name="Jekel, Caitlyn (ESD)" userId="cac739b8-6932-4feb-b32a-aec8c4f4210e" providerId="ADAL" clId="{5374CA82-B39E-4688-AF9B-3B7F4A1D5A16}" dt="2023-06-13T23:55:37.370" v="293" actId="20577"/>
          <ac:spMkLst>
            <pc:docMk/>
            <pc:sldMk cId="625733300" sldId="786"/>
            <ac:spMk id="2" creationId="{123D5997-1AC5-3D86-A6BE-658C4E59ED01}"/>
          </ac:spMkLst>
        </pc:spChg>
        <pc:spChg chg="del">
          <ac:chgData name="Jekel, Caitlyn (ESD)" userId="cac739b8-6932-4feb-b32a-aec8c4f4210e" providerId="ADAL" clId="{5374CA82-B39E-4688-AF9B-3B7F4A1D5A16}" dt="2023-06-13T23:55:40.173" v="294" actId="478"/>
          <ac:spMkLst>
            <pc:docMk/>
            <pc:sldMk cId="625733300" sldId="786"/>
            <ac:spMk id="3" creationId="{7CAE420D-B3C1-0DCD-BCB6-B6EB654D53ED}"/>
          </ac:spMkLst>
        </pc:spChg>
        <pc:graphicFrameChg chg="add del">
          <ac:chgData name="Jekel, Caitlyn (ESD)" userId="cac739b8-6932-4feb-b32a-aec8c4f4210e" providerId="ADAL" clId="{5374CA82-B39E-4688-AF9B-3B7F4A1D5A16}" dt="2023-06-13T23:56:57.953" v="296" actId="478"/>
          <ac:graphicFrameMkLst>
            <pc:docMk/>
            <pc:sldMk cId="625733300" sldId="786"/>
            <ac:graphicFrameMk id="4" creationId="{35351DF5-C369-2465-2B2D-CCB1D9B65499}"/>
          </ac:graphicFrameMkLst>
        </pc:graphicFrameChg>
        <pc:graphicFrameChg chg="add mod modGraphic">
          <ac:chgData name="Jekel, Caitlyn (ESD)" userId="cac739b8-6932-4feb-b32a-aec8c4f4210e" providerId="ADAL" clId="{5374CA82-B39E-4688-AF9B-3B7F4A1D5A16}" dt="2023-06-14T15:34:43.825" v="601" actId="20577"/>
          <ac:graphicFrameMkLst>
            <pc:docMk/>
            <pc:sldMk cId="625733300" sldId="786"/>
            <ac:graphicFrameMk id="5" creationId="{DA87CFDD-CFAA-DDC3-758D-F8550C9CF5F5}"/>
          </ac:graphicFrameMkLst>
        </pc:graphicFrameChg>
      </pc:sldChg>
      <pc:sldChg chg="delSp modSp mod">
        <pc:chgData name="Jekel, Caitlyn (ESD)" userId="cac739b8-6932-4feb-b32a-aec8c4f4210e" providerId="ADAL" clId="{5374CA82-B39E-4688-AF9B-3B7F4A1D5A16}" dt="2023-06-14T15:19:49.595" v="458" actId="1076"/>
        <pc:sldMkLst>
          <pc:docMk/>
          <pc:sldMk cId="1703488174" sldId="795"/>
        </pc:sldMkLst>
        <pc:spChg chg="del">
          <ac:chgData name="Jekel, Caitlyn (ESD)" userId="cac739b8-6932-4feb-b32a-aec8c4f4210e" providerId="ADAL" clId="{5374CA82-B39E-4688-AF9B-3B7F4A1D5A16}" dt="2023-06-14T15:19:24.924" v="450" actId="478"/>
          <ac:spMkLst>
            <pc:docMk/>
            <pc:sldMk cId="1703488174" sldId="795"/>
            <ac:spMk id="4" creationId="{D34E2022-A04B-6EA2-EC32-7A3BC941D781}"/>
          </ac:spMkLst>
        </pc:spChg>
        <pc:spChg chg="mod">
          <ac:chgData name="Jekel, Caitlyn (ESD)" userId="cac739b8-6932-4feb-b32a-aec8c4f4210e" providerId="ADAL" clId="{5374CA82-B39E-4688-AF9B-3B7F4A1D5A16}" dt="2023-06-14T15:19:46.683" v="457" actId="1076"/>
          <ac:spMkLst>
            <pc:docMk/>
            <pc:sldMk cId="1703488174" sldId="795"/>
            <ac:spMk id="8" creationId="{9A51C5C7-CD8A-B1F0-2FF0-17ACB7D58CC1}"/>
          </ac:spMkLst>
        </pc:spChg>
        <pc:spChg chg="mod">
          <ac:chgData name="Jekel, Caitlyn (ESD)" userId="cac739b8-6932-4feb-b32a-aec8c4f4210e" providerId="ADAL" clId="{5374CA82-B39E-4688-AF9B-3B7F4A1D5A16}" dt="2023-06-14T15:19:43.757" v="456" actId="1076"/>
          <ac:spMkLst>
            <pc:docMk/>
            <pc:sldMk cId="1703488174" sldId="795"/>
            <ac:spMk id="9" creationId="{EAE8C286-6A29-4373-94E7-9F5ADB96772A}"/>
          </ac:spMkLst>
        </pc:spChg>
        <pc:spChg chg="mod">
          <ac:chgData name="Jekel, Caitlyn (ESD)" userId="cac739b8-6932-4feb-b32a-aec8c4f4210e" providerId="ADAL" clId="{5374CA82-B39E-4688-AF9B-3B7F4A1D5A16}" dt="2023-06-14T15:19:49.595" v="458" actId="1076"/>
          <ac:spMkLst>
            <pc:docMk/>
            <pc:sldMk cId="1703488174" sldId="795"/>
            <ac:spMk id="10" creationId="{3B3033CA-279F-3884-20C0-2B325CB459DF}"/>
          </ac:spMkLst>
        </pc:spChg>
        <pc:spChg chg="mod">
          <ac:chgData name="Jekel, Caitlyn (ESD)" userId="cac739b8-6932-4feb-b32a-aec8c4f4210e" providerId="ADAL" clId="{5374CA82-B39E-4688-AF9B-3B7F4A1D5A16}" dt="2023-06-14T15:19:34.012" v="453" actId="1076"/>
          <ac:spMkLst>
            <pc:docMk/>
            <pc:sldMk cId="1703488174" sldId="795"/>
            <ac:spMk id="11" creationId="{F64C9315-3F7F-C347-2918-2F4B75B9D00F}"/>
          </ac:spMkLst>
        </pc:spChg>
        <pc:spChg chg="mod">
          <ac:chgData name="Jekel, Caitlyn (ESD)" userId="cac739b8-6932-4feb-b32a-aec8c4f4210e" providerId="ADAL" clId="{5374CA82-B39E-4688-AF9B-3B7F4A1D5A16}" dt="2023-06-14T15:19:31.115" v="452" actId="1076"/>
          <ac:spMkLst>
            <pc:docMk/>
            <pc:sldMk cId="1703488174" sldId="795"/>
            <ac:spMk id="12" creationId="{E1ABB605-B01D-0329-4A17-5B624459DB2B}"/>
          </ac:spMkLst>
        </pc:spChg>
        <pc:spChg chg="mod">
          <ac:chgData name="Jekel, Caitlyn (ESD)" userId="cac739b8-6932-4feb-b32a-aec8c4f4210e" providerId="ADAL" clId="{5374CA82-B39E-4688-AF9B-3B7F4A1D5A16}" dt="2023-06-14T15:19:36.933" v="454" actId="1076"/>
          <ac:spMkLst>
            <pc:docMk/>
            <pc:sldMk cId="1703488174" sldId="795"/>
            <ac:spMk id="14" creationId="{9D21DCF2-E979-5513-A008-7E6167555B7F}"/>
          </ac:spMkLst>
        </pc:spChg>
        <pc:spChg chg="mod">
          <ac:chgData name="Jekel, Caitlyn (ESD)" userId="cac739b8-6932-4feb-b32a-aec8c4f4210e" providerId="ADAL" clId="{5374CA82-B39E-4688-AF9B-3B7F4A1D5A16}" dt="2023-06-14T15:19:39.883" v="455" actId="1076"/>
          <ac:spMkLst>
            <pc:docMk/>
            <pc:sldMk cId="1703488174" sldId="795"/>
            <ac:spMk id="16" creationId="{93D0E19B-A4EC-6960-852C-9FAC7AC731EA}"/>
          </ac:spMkLst>
        </pc:spChg>
      </pc:sldChg>
      <pc:sldChg chg="modSp mod">
        <pc:chgData name="Jekel, Caitlyn (ESD)" userId="cac739b8-6932-4feb-b32a-aec8c4f4210e" providerId="ADAL" clId="{5374CA82-B39E-4688-AF9B-3B7F4A1D5A16}" dt="2023-06-14T15:20:54.526" v="465" actId="255"/>
        <pc:sldMkLst>
          <pc:docMk/>
          <pc:sldMk cId="135225146" sldId="797"/>
        </pc:sldMkLst>
        <pc:spChg chg="mod">
          <ac:chgData name="Jekel, Caitlyn (ESD)" userId="cac739b8-6932-4feb-b32a-aec8c4f4210e" providerId="ADAL" clId="{5374CA82-B39E-4688-AF9B-3B7F4A1D5A16}" dt="2023-06-14T15:20:54.526" v="465" actId="255"/>
          <ac:spMkLst>
            <pc:docMk/>
            <pc:sldMk cId="135225146" sldId="797"/>
            <ac:spMk id="3" creationId="{7EDC89CD-B739-9733-5E17-210C1643E36C}"/>
          </ac:spMkLst>
        </pc:spChg>
        <pc:picChg chg="mod">
          <ac:chgData name="Jekel, Caitlyn (ESD)" userId="cac739b8-6932-4feb-b32a-aec8c4f4210e" providerId="ADAL" clId="{5374CA82-B39E-4688-AF9B-3B7F4A1D5A16}" dt="2023-06-14T15:20:21.412" v="459" actId="1076"/>
          <ac:picMkLst>
            <pc:docMk/>
            <pc:sldMk cId="135225146" sldId="797"/>
            <ac:picMk id="2" creationId="{F228B080-2986-812C-037A-C677005C1747}"/>
          </ac:picMkLst>
        </pc:picChg>
      </pc:sldChg>
    </pc:docChg>
  </pc:docChgLst>
  <pc:docChgLst>
    <pc:chgData name="Richards, JR (ESD)" userId="S::jennifer.richards@esd.wa.gov::542f3b04-d7ed-4dbc-98ed-ed8aa31ac19d" providerId="AD" clId="Web-{54ABB3E6-BAF1-05A3-7351-DEBD117F45B2}"/>
    <pc:docChg chg="modSld">
      <pc:chgData name="Richards, JR (ESD)" userId="S::jennifer.richards@esd.wa.gov::542f3b04-d7ed-4dbc-98ed-ed8aa31ac19d" providerId="AD" clId="Web-{54ABB3E6-BAF1-05A3-7351-DEBD117F45B2}" dt="2023-06-13T20:54:21.313" v="40" actId="20577"/>
      <pc:docMkLst>
        <pc:docMk/>
      </pc:docMkLst>
      <pc:sldChg chg="modSp">
        <pc:chgData name="Richards, JR (ESD)" userId="S::jennifer.richards@esd.wa.gov::542f3b04-d7ed-4dbc-98ed-ed8aa31ac19d" providerId="AD" clId="Web-{54ABB3E6-BAF1-05A3-7351-DEBD117F45B2}" dt="2023-06-13T20:54:21.313" v="40" actId="20577"/>
        <pc:sldMkLst>
          <pc:docMk/>
          <pc:sldMk cId="2221247712" sldId="727"/>
        </pc:sldMkLst>
        <pc:spChg chg="mod">
          <ac:chgData name="Richards, JR (ESD)" userId="S::jennifer.richards@esd.wa.gov::542f3b04-d7ed-4dbc-98ed-ed8aa31ac19d" providerId="AD" clId="Web-{54ABB3E6-BAF1-05A3-7351-DEBD117F45B2}" dt="2023-06-13T20:54:11.563" v="37" actId="14100"/>
          <ac:spMkLst>
            <pc:docMk/>
            <pc:sldMk cId="2221247712" sldId="727"/>
            <ac:spMk id="2" creationId="{1A853157-4CC6-4A04-972D-E1FBBD039FD6}"/>
          </ac:spMkLst>
        </pc:spChg>
        <pc:spChg chg="mod">
          <ac:chgData name="Richards, JR (ESD)" userId="S::jennifer.richards@esd.wa.gov::542f3b04-d7ed-4dbc-98ed-ed8aa31ac19d" providerId="AD" clId="Web-{54ABB3E6-BAF1-05A3-7351-DEBD117F45B2}" dt="2023-06-13T20:54:21.313" v="40" actId="20577"/>
          <ac:spMkLst>
            <pc:docMk/>
            <pc:sldMk cId="2221247712" sldId="727"/>
            <ac:spMk id="3" creationId="{B140F2A1-C0E2-4806-A9A9-80608F4D7F61}"/>
          </ac:spMkLst>
        </pc:spChg>
      </pc:sldChg>
    </pc:docChg>
  </pc:docChgLst>
  <pc:docChgLst>
    <pc:chgData name="Richards, JR (ESD)" userId="S::jennifer.richards@esd.wa.gov::542f3b04-d7ed-4dbc-98ed-ed8aa31ac19d" providerId="AD" clId="Web-{07C1F2B1-1186-9FC1-E558-C742132A75A1}"/>
    <pc:docChg chg="modSld">
      <pc:chgData name="Richards, JR (ESD)" userId="S::jennifer.richards@esd.wa.gov::542f3b04-d7ed-4dbc-98ed-ed8aa31ac19d" providerId="AD" clId="Web-{07C1F2B1-1186-9FC1-E558-C742132A75A1}" dt="2023-06-13T20:37:00.154" v="63" actId="20577"/>
      <pc:docMkLst>
        <pc:docMk/>
      </pc:docMkLst>
      <pc:sldChg chg="modSp">
        <pc:chgData name="Richards, JR (ESD)" userId="S::jennifer.richards@esd.wa.gov::542f3b04-d7ed-4dbc-98ed-ed8aa31ac19d" providerId="AD" clId="Web-{07C1F2B1-1186-9FC1-E558-C742132A75A1}" dt="2023-06-13T20:37:00.154" v="63" actId="20577"/>
        <pc:sldMkLst>
          <pc:docMk/>
          <pc:sldMk cId="3742056738" sldId="630"/>
        </pc:sldMkLst>
        <pc:spChg chg="mod">
          <ac:chgData name="Richards, JR (ESD)" userId="S::jennifer.richards@esd.wa.gov::542f3b04-d7ed-4dbc-98ed-ed8aa31ac19d" providerId="AD" clId="Web-{07C1F2B1-1186-9FC1-E558-C742132A75A1}" dt="2023-06-13T20:37:00.154" v="63" actId="20577"/>
          <ac:spMkLst>
            <pc:docMk/>
            <pc:sldMk cId="3742056738" sldId="630"/>
            <ac:spMk id="7" creationId="{5D65B7B6-46DB-43AC-80B1-86AA06C5B471}"/>
          </ac:spMkLst>
        </pc:spChg>
      </pc:sldChg>
    </pc:docChg>
  </pc:docChgLst>
  <pc:docChgLst>
    <pc:chgData name="Jekel, Caitlyn (ESD)" userId="S::caitlyn.jekel@esd.wa.gov::cac739b8-6932-4feb-b32a-aec8c4f4210e" providerId="AD" clId="Web-{11269BE1-7FA3-509F-D14B-D4946E6F7553}"/>
    <pc:docChg chg="modSld">
      <pc:chgData name="Jekel, Caitlyn (ESD)" userId="S::caitlyn.jekel@esd.wa.gov::cac739b8-6932-4feb-b32a-aec8c4f4210e" providerId="AD" clId="Web-{11269BE1-7FA3-509F-D14B-D4946E6F7553}" dt="2023-06-14T15:44:04.982" v="1"/>
      <pc:docMkLst>
        <pc:docMk/>
      </pc:docMkLst>
      <pc:sldChg chg="modSp">
        <pc:chgData name="Jekel, Caitlyn (ESD)" userId="S::caitlyn.jekel@esd.wa.gov::cac739b8-6932-4feb-b32a-aec8c4f4210e" providerId="AD" clId="Web-{11269BE1-7FA3-509F-D14B-D4946E6F7553}" dt="2023-06-14T15:44:04.982" v="1"/>
        <pc:sldMkLst>
          <pc:docMk/>
          <pc:sldMk cId="2631504591" sldId="783"/>
        </pc:sldMkLst>
        <pc:graphicFrameChg chg="mod modGraphic">
          <ac:chgData name="Jekel, Caitlyn (ESD)" userId="S::caitlyn.jekel@esd.wa.gov::cac739b8-6932-4feb-b32a-aec8c4f4210e" providerId="AD" clId="Web-{11269BE1-7FA3-509F-D14B-D4946E6F7553}" dt="2023-06-14T15:44:04.982" v="1"/>
          <ac:graphicFrameMkLst>
            <pc:docMk/>
            <pc:sldMk cId="2631504591" sldId="783"/>
            <ac:graphicFrameMk id="6" creationId="{86A058A0-9564-A25B-25A5-0577107DBE06}"/>
          </ac:graphicFrameMkLst>
        </pc:graphicFrameChg>
      </pc:sldChg>
    </pc:docChg>
  </pc:docChgLst>
  <pc:docChgLst>
    <pc:chgData name="Richards, JR (ESD)" userId="S::jennifer.richards@esd.wa.gov::542f3b04-d7ed-4dbc-98ed-ed8aa31ac19d" providerId="AD" clId="Web-{B98D6180-4F05-8E49-42E4-F993DB9FC644}"/>
    <pc:docChg chg="modSld">
      <pc:chgData name="Richards, JR (ESD)" userId="S::jennifer.richards@esd.wa.gov::542f3b04-d7ed-4dbc-98ed-ed8aa31ac19d" providerId="AD" clId="Web-{B98D6180-4F05-8E49-42E4-F993DB9FC644}" dt="2023-06-13T21:45:50.327" v="84" actId="20577"/>
      <pc:docMkLst>
        <pc:docMk/>
      </pc:docMkLst>
      <pc:sldChg chg="modSp">
        <pc:chgData name="Richards, JR (ESD)" userId="S::jennifer.richards@esd.wa.gov::542f3b04-d7ed-4dbc-98ed-ed8aa31ac19d" providerId="AD" clId="Web-{B98D6180-4F05-8E49-42E4-F993DB9FC644}" dt="2023-06-13T21:44:36.482" v="62" actId="20577"/>
        <pc:sldMkLst>
          <pc:docMk/>
          <pc:sldMk cId="2221247712" sldId="727"/>
        </pc:sldMkLst>
        <pc:spChg chg="mod">
          <ac:chgData name="Richards, JR (ESD)" userId="S::jennifer.richards@esd.wa.gov::542f3b04-d7ed-4dbc-98ed-ed8aa31ac19d" providerId="AD" clId="Web-{B98D6180-4F05-8E49-42E4-F993DB9FC644}" dt="2023-06-13T21:44:36.482" v="62" actId="20577"/>
          <ac:spMkLst>
            <pc:docMk/>
            <pc:sldMk cId="2221247712" sldId="727"/>
            <ac:spMk id="3" creationId="{B140F2A1-C0E2-4806-A9A9-80608F4D7F61}"/>
          </ac:spMkLst>
        </pc:spChg>
      </pc:sldChg>
      <pc:sldChg chg="modSp">
        <pc:chgData name="Richards, JR (ESD)" userId="S::jennifer.richards@esd.wa.gov::542f3b04-d7ed-4dbc-98ed-ed8aa31ac19d" providerId="AD" clId="Web-{B98D6180-4F05-8E49-42E4-F993DB9FC644}" dt="2023-06-13T21:30:31.123" v="32" actId="20577"/>
        <pc:sldMkLst>
          <pc:docMk/>
          <pc:sldMk cId="445149628" sldId="763"/>
        </pc:sldMkLst>
        <pc:spChg chg="mod">
          <ac:chgData name="Richards, JR (ESD)" userId="S::jennifer.richards@esd.wa.gov::542f3b04-d7ed-4dbc-98ed-ed8aa31ac19d" providerId="AD" clId="Web-{B98D6180-4F05-8E49-42E4-F993DB9FC644}" dt="2023-06-13T21:30:06.997" v="20" actId="20577"/>
          <ac:spMkLst>
            <pc:docMk/>
            <pc:sldMk cId="445149628" sldId="763"/>
            <ac:spMk id="2" creationId="{1A853157-4CC6-4A04-972D-E1FBBD039FD6}"/>
          </ac:spMkLst>
        </pc:spChg>
        <pc:spChg chg="mod">
          <ac:chgData name="Richards, JR (ESD)" userId="S::jennifer.richards@esd.wa.gov::542f3b04-d7ed-4dbc-98ed-ed8aa31ac19d" providerId="AD" clId="Web-{B98D6180-4F05-8E49-42E4-F993DB9FC644}" dt="2023-06-13T21:30:31.123" v="32" actId="20577"/>
          <ac:spMkLst>
            <pc:docMk/>
            <pc:sldMk cId="445149628" sldId="763"/>
            <ac:spMk id="3" creationId="{B140F2A1-C0E2-4806-A9A9-80608F4D7F61}"/>
          </ac:spMkLst>
        </pc:spChg>
      </pc:sldChg>
      <pc:sldChg chg="modSp">
        <pc:chgData name="Richards, JR (ESD)" userId="S::jennifer.richards@esd.wa.gov::542f3b04-d7ed-4dbc-98ed-ed8aa31ac19d" providerId="AD" clId="Web-{B98D6180-4F05-8E49-42E4-F993DB9FC644}" dt="2023-06-13T21:45:50.327" v="84" actId="20577"/>
        <pc:sldMkLst>
          <pc:docMk/>
          <pc:sldMk cId="2927088330" sldId="773"/>
        </pc:sldMkLst>
        <pc:spChg chg="mod">
          <ac:chgData name="Richards, JR (ESD)" userId="S::jennifer.richards@esd.wa.gov::542f3b04-d7ed-4dbc-98ed-ed8aa31ac19d" providerId="AD" clId="Web-{B98D6180-4F05-8E49-42E4-F993DB9FC644}" dt="2023-06-13T21:45:39.920" v="80" actId="20577"/>
          <ac:spMkLst>
            <pc:docMk/>
            <pc:sldMk cId="2927088330" sldId="773"/>
            <ac:spMk id="2" creationId="{1A853157-4CC6-4A04-972D-E1FBBD039FD6}"/>
          </ac:spMkLst>
        </pc:spChg>
        <pc:spChg chg="mod">
          <ac:chgData name="Richards, JR (ESD)" userId="S::jennifer.richards@esd.wa.gov::542f3b04-d7ed-4dbc-98ed-ed8aa31ac19d" providerId="AD" clId="Web-{B98D6180-4F05-8E49-42E4-F993DB9FC644}" dt="2023-06-13T21:45:50.327" v="84" actId="20577"/>
          <ac:spMkLst>
            <pc:docMk/>
            <pc:sldMk cId="2927088330" sldId="773"/>
            <ac:spMk id="3" creationId="{B140F2A1-C0E2-4806-A9A9-80608F4D7F61}"/>
          </ac:spMkLst>
        </pc:spChg>
      </pc:sldChg>
      <pc:sldChg chg="modSp">
        <pc:chgData name="Richards, JR (ESD)" userId="S::jennifer.richards@esd.wa.gov::542f3b04-d7ed-4dbc-98ed-ed8aa31ac19d" providerId="AD" clId="Web-{B98D6180-4F05-8E49-42E4-F993DB9FC644}" dt="2023-06-13T21:30:57.404" v="60" actId="20577"/>
        <pc:sldMkLst>
          <pc:docMk/>
          <pc:sldMk cId="2919019232" sldId="780"/>
        </pc:sldMkLst>
        <pc:spChg chg="mod">
          <ac:chgData name="Richards, JR (ESD)" userId="S::jennifer.richards@esd.wa.gov::542f3b04-d7ed-4dbc-98ed-ed8aa31ac19d" providerId="AD" clId="Web-{B98D6180-4F05-8E49-42E4-F993DB9FC644}" dt="2023-06-13T21:30:53.560" v="59" actId="20577"/>
          <ac:spMkLst>
            <pc:docMk/>
            <pc:sldMk cId="2919019232" sldId="780"/>
            <ac:spMk id="2" creationId="{C092FFA8-5600-26E4-A2D5-C350FC7BEEEC}"/>
          </ac:spMkLst>
        </pc:spChg>
        <pc:spChg chg="mod">
          <ac:chgData name="Richards, JR (ESD)" userId="S::jennifer.richards@esd.wa.gov::542f3b04-d7ed-4dbc-98ed-ed8aa31ac19d" providerId="AD" clId="Web-{B98D6180-4F05-8E49-42E4-F993DB9FC644}" dt="2023-06-13T21:30:57.404" v="60" actId="20577"/>
          <ac:spMkLst>
            <pc:docMk/>
            <pc:sldMk cId="2919019232" sldId="780"/>
            <ac:spMk id="3" creationId="{CD9563FB-0DFF-1AEA-7440-DF6EBF8397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C1AB2-6D88-47D4-BCAC-36F811820128}"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5F402-8309-478D-8507-58323E383241}" type="slidenum">
              <a:rPr lang="en-US" smtClean="0"/>
              <a:t>‹#›</a:t>
            </a:fld>
            <a:endParaRPr lang="en-US"/>
          </a:p>
        </p:txBody>
      </p:sp>
    </p:spTree>
    <p:extLst>
      <p:ext uri="{BB962C8B-B14F-4D97-AF65-F5344CB8AC3E}">
        <p14:creationId xmlns:p14="http://schemas.microsoft.com/office/powerpoint/2010/main" val="149666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18988C-EF3D-9948-9D63-1CA95CB04962}" type="slidenum">
              <a:rPr lang="en-US" smtClean="0"/>
              <a:t>2</a:t>
            </a:fld>
            <a:endParaRPr lang="en-US"/>
          </a:p>
        </p:txBody>
      </p:sp>
    </p:spTree>
    <p:extLst>
      <p:ext uri="{BB962C8B-B14F-4D97-AF65-F5344CB8AC3E}">
        <p14:creationId xmlns:p14="http://schemas.microsoft.com/office/powerpoint/2010/main" val="218951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3</a:t>
            </a:fld>
            <a:endParaRPr lang="en-US"/>
          </a:p>
        </p:txBody>
      </p:sp>
    </p:spTree>
    <p:extLst>
      <p:ext uri="{BB962C8B-B14F-4D97-AF65-F5344CB8AC3E}">
        <p14:creationId xmlns:p14="http://schemas.microsoft.com/office/powerpoint/2010/main" val="212907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9</a:t>
            </a:fld>
            <a:endParaRPr lang="en-US"/>
          </a:p>
        </p:txBody>
      </p:sp>
    </p:spTree>
    <p:extLst>
      <p:ext uri="{BB962C8B-B14F-4D97-AF65-F5344CB8AC3E}">
        <p14:creationId xmlns:p14="http://schemas.microsoft.com/office/powerpoint/2010/main" val="329736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13</a:t>
            </a:fld>
            <a:endParaRPr lang="en-US"/>
          </a:p>
        </p:txBody>
      </p:sp>
    </p:spTree>
    <p:extLst>
      <p:ext uri="{BB962C8B-B14F-4D97-AF65-F5344CB8AC3E}">
        <p14:creationId xmlns:p14="http://schemas.microsoft.com/office/powerpoint/2010/main" val="113892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15</a:t>
            </a:fld>
            <a:endParaRPr lang="en-US"/>
          </a:p>
        </p:txBody>
      </p:sp>
    </p:spTree>
    <p:extLst>
      <p:ext uri="{BB962C8B-B14F-4D97-AF65-F5344CB8AC3E}">
        <p14:creationId xmlns:p14="http://schemas.microsoft.com/office/powerpoint/2010/main" val="62055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17</a:t>
            </a:fld>
            <a:endParaRPr lang="en-US"/>
          </a:p>
        </p:txBody>
      </p:sp>
    </p:spTree>
    <p:extLst>
      <p:ext uri="{BB962C8B-B14F-4D97-AF65-F5344CB8AC3E}">
        <p14:creationId xmlns:p14="http://schemas.microsoft.com/office/powerpoint/2010/main" val="147857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1F84D1-4642-4A9C-86C4-6E1FC885112B}" type="slidenum">
              <a:rPr lang="en-US" smtClean="0"/>
              <a:t>18</a:t>
            </a:fld>
            <a:endParaRPr lang="en-US"/>
          </a:p>
        </p:txBody>
      </p:sp>
    </p:spTree>
    <p:extLst>
      <p:ext uri="{BB962C8B-B14F-4D97-AF65-F5344CB8AC3E}">
        <p14:creationId xmlns:p14="http://schemas.microsoft.com/office/powerpoint/2010/main" val="318123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21</a:t>
            </a:fld>
            <a:endParaRPr lang="en-US"/>
          </a:p>
        </p:txBody>
      </p:sp>
    </p:spTree>
    <p:extLst>
      <p:ext uri="{BB962C8B-B14F-4D97-AF65-F5344CB8AC3E}">
        <p14:creationId xmlns:p14="http://schemas.microsoft.com/office/powerpoint/2010/main" val="227878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23</a:t>
            </a:fld>
            <a:endParaRPr lang="en-US"/>
          </a:p>
        </p:txBody>
      </p:sp>
    </p:spTree>
    <p:extLst>
      <p:ext uri="{BB962C8B-B14F-4D97-AF65-F5344CB8AC3E}">
        <p14:creationId xmlns:p14="http://schemas.microsoft.com/office/powerpoint/2010/main" val="1652943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6/15/2023</a:t>
            </a:fld>
            <a:endParaRPr lang="en-US"/>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40077716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6/15/2023</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spTree>
    <p:extLst>
      <p:ext uri="{BB962C8B-B14F-4D97-AF65-F5344CB8AC3E}">
        <p14:creationId xmlns:p14="http://schemas.microsoft.com/office/powerpoint/2010/main" val="1811130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bg2"/>
                </a:solidFill>
                <a:effectLst/>
              </a:rPr>
              <a:t>”</a:t>
            </a:r>
          </a:p>
        </p:txBody>
      </p:sp>
      <p:pic>
        <p:nvPicPr>
          <p:cNvPr id="18" name="Picture 17"/>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6/15/2023</a:t>
            </a:fld>
            <a:endParaRPr lang="en-US"/>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684420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6/15/2023</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6" name="Picture 15"/>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2621544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6/15/2023</a:t>
            </a:fld>
            <a:endParaRPr lang="en-US"/>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21" name="Picture 20"/>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1713984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6/15/2023</a:t>
            </a:fld>
            <a:endParaRPr lang="en-US"/>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32" name="Picture 31"/>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808334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Shape 10">
            <a:extLst>
              <a:ext uri="{FF2B5EF4-FFF2-40B4-BE49-F238E27FC236}">
                <a16:creationId xmlns:a16="http://schemas.microsoft.com/office/drawing/2014/main" id="{7CECA024-EAF8-45FF-BD2B-1106C5359240}"/>
              </a:ext>
            </a:extLst>
          </p:cNvPr>
          <p:cNvSpPr>
            <a:spLocks noChangeArrowheads="1"/>
          </p:cNvSpPr>
          <p:nvPr/>
        </p:nvSpPr>
        <p:spPr bwMode="auto">
          <a:xfrm>
            <a:off x="10059988" y="876300"/>
            <a:ext cx="1731962" cy="577850"/>
          </a:xfrm>
          <a:prstGeom prst="triangle">
            <a:avLst>
              <a:gd name="adj" fmla="val 32426"/>
            </a:avLst>
          </a:prstGeom>
          <a:solidFill>
            <a:srgbClr val="001122"/>
          </a:solidFill>
          <a:ln>
            <a:noFill/>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a:latin typeface="Arvo"/>
              <a:ea typeface="Arvo"/>
              <a:cs typeface="Arvo"/>
              <a:sym typeface="Arvo"/>
            </a:endParaRPr>
          </a:p>
        </p:txBody>
      </p:sp>
      <p:grpSp>
        <p:nvGrpSpPr>
          <p:cNvPr id="4" name="Shape 11">
            <a:extLst>
              <a:ext uri="{FF2B5EF4-FFF2-40B4-BE49-F238E27FC236}">
                <a16:creationId xmlns:a16="http://schemas.microsoft.com/office/drawing/2014/main" id="{2CD6AC65-CE70-4CA3-9C1C-0CB0689BA36D}"/>
              </a:ext>
            </a:extLst>
          </p:cNvPr>
          <p:cNvGrpSpPr/>
          <p:nvPr/>
        </p:nvGrpSpPr>
        <p:grpSpPr>
          <a:xfrm>
            <a:off x="0" y="-9451"/>
            <a:ext cx="11548531" cy="6867451"/>
            <a:chOff x="0" y="-7088"/>
            <a:chExt cx="8661398" cy="5150588"/>
          </a:xfrm>
          <a:solidFill>
            <a:srgbClr val="32A3D3"/>
          </a:solidFill>
        </p:grpSpPr>
        <p:sp>
          <p:nvSpPr>
            <p:cNvPr id="5" name="Shape 12">
              <a:extLst>
                <a:ext uri="{FF2B5EF4-FFF2-40B4-BE49-F238E27FC236}">
                  <a16:creationId xmlns:a16="http://schemas.microsoft.com/office/drawing/2014/main" id="{B0D5724A-6024-47BE-833F-C61F20DA653A}"/>
                </a:ext>
              </a:extLst>
            </p:cNvPr>
            <p:cNvSpPr/>
            <p:nvPr/>
          </p:nvSpPr>
          <p:spPr>
            <a:xfrm>
              <a:off x="0" y="0"/>
              <a:ext cx="3525000" cy="51435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a:latin typeface="Arial"/>
                <a:ea typeface="Arial"/>
                <a:cs typeface="Arial"/>
                <a:sym typeface="Arial"/>
              </a:endParaRPr>
            </a:p>
          </p:txBody>
        </p:sp>
        <p:sp>
          <p:nvSpPr>
            <p:cNvPr id="6" name="Shape 13">
              <a:extLst>
                <a:ext uri="{FF2B5EF4-FFF2-40B4-BE49-F238E27FC236}">
                  <a16:creationId xmlns:a16="http://schemas.microsoft.com/office/drawing/2014/main" id="{908BB8AF-CDD1-4B06-95B0-CAB193FF5587}"/>
                </a:ext>
              </a:extLst>
            </p:cNvPr>
            <p:cNvSpPr/>
            <p:nvPr/>
          </p:nvSpPr>
          <p:spPr>
            <a:xfrm rot="10800000" flipH="1">
              <a:off x="3517898" y="-7088"/>
              <a:ext cx="5143500" cy="51435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7" name="Shape 14">
            <a:extLst>
              <a:ext uri="{FF2B5EF4-FFF2-40B4-BE49-F238E27FC236}">
                <a16:creationId xmlns:a16="http://schemas.microsoft.com/office/drawing/2014/main" id="{BC1EBE3B-FB6E-4226-8F9B-090A3658172E}"/>
              </a:ext>
            </a:extLst>
          </p:cNvPr>
          <p:cNvGrpSpPr/>
          <p:nvPr/>
        </p:nvGrpSpPr>
        <p:grpSpPr>
          <a:xfrm rot="10800000" flipH="1">
            <a:off x="2" y="1454351"/>
            <a:ext cx="11796669" cy="3949300"/>
            <a:chOff x="-8178042" y="-4493254"/>
            <a:chExt cx="19483598" cy="6522736"/>
          </a:xfrm>
          <a:solidFill>
            <a:srgbClr val="003366"/>
          </a:solidFill>
        </p:grpSpPr>
        <p:sp>
          <p:nvSpPr>
            <p:cNvPr id="8" name="Shape 15">
              <a:extLst>
                <a:ext uri="{FF2B5EF4-FFF2-40B4-BE49-F238E27FC236}">
                  <a16:creationId xmlns:a16="http://schemas.microsoft.com/office/drawing/2014/main" id="{9473A5CE-EB6C-45E8-8F83-F9947A06556C}"/>
                </a:ext>
              </a:extLst>
            </p:cNvPr>
            <p:cNvSpPr/>
            <p:nvPr/>
          </p:nvSpPr>
          <p:spPr>
            <a:xfrm>
              <a:off x="-8178042" y="-4493118"/>
              <a:ext cx="12968400" cy="65226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a:latin typeface="Arvo"/>
                <a:ea typeface="Arvo"/>
                <a:cs typeface="Arvo"/>
                <a:sym typeface="Arvo"/>
              </a:endParaRPr>
            </a:p>
          </p:txBody>
        </p:sp>
        <p:sp>
          <p:nvSpPr>
            <p:cNvPr id="9" name="Shape 16">
              <a:extLst>
                <a:ext uri="{FF2B5EF4-FFF2-40B4-BE49-F238E27FC236}">
                  <a16:creationId xmlns:a16="http://schemas.microsoft.com/office/drawing/2014/main" id="{73DA7774-BFB7-498C-BD40-239FE02D96A2}"/>
                </a:ext>
              </a:extLst>
            </p:cNvPr>
            <p:cNvSpPr/>
            <p:nvPr/>
          </p:nvSpPr>
          <p:spPr>
            <a:xfrm>
              <a:off x="4782955" y="-4493254"/>
              <a:ext cx="6522600" cy="65226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a:latin typeface="Arvo"/>
                <a:ea typeface="Arvo"/>
                <a:cs typeface="Arvo"/>
                <a:sym typeface="Arvo"/>
              </a:endParaRPr>
            </a:p>
          </p:txBody>
        </p:sp>
      </p:grpSp>
      <p:grpSp>
        <p:nvGrpSpPr>
          <p:cNvPr id="10" name="Shape 17">
            <a:extLst>
              <a:ext uri="{FF2B5EF4-FFF2-40B4-BE49-F238E27FC236}">
                <a16:creationId xmlns:a16="http://schemas.microsoft.com/office/drawing/2014/main" id="{7C6B340A-D472-42E3-B01D-106F413DAA27}"/>
              </a:ext>
            </a:extLst>
          </p:cNvPr>
          <p:cNvGrpSpPr>
            <a:grpSpLocks/>
          </p:cNvGrpSpPr>
          <p:nvPr/>
        </p:nvGrpSpPr>
        <p:grpSpPr bwMode="auto">
          <a:xfrm>
            <a:off x="4902200" y="5703888"/>
            <a:ext cx="7308850" cy="577850"/>
            <a:chOff x="5582265" y="4646738"/>
            <a:chExt cx="5480829" cy="432996"/>
          </a:xfrm>
        </p:grpSpPr>
        <p:sp>
          <p:nvSpPr>
            <p:cNvPr id="11" name="Shape 18">
              <a:extLst>
                <a:ext uri="{FF2B5EF4-FFF2-40B4-BE49-F238E27FC236}">
                  <a16:creationId xmlns:a16="http://schemas.microsoft.com/office/drawing/2014/main" id="{C4C2A930-4E23-45D4-9BFC-B47EC6554813}"/>
                </a:ext>
              </a:extLst>
            </p:cNvPr>
            <p:cNvSpPr/>
            <p:nvPr/>
          </p:nvSpPr>
          <p:spPr>
            <a:xfrm rot="10800000">
              <a:off x="5582265" y="4948884"/>
              <a:ext cx="394039" cy="130850"/>
            </a:xfrm>
            <a:prstGeom prst="triangle">
              <a:avLst>
                <a:gd name="adj" fmla="val 32425"/>
              </a:avLst>
            </a:prstGeom>
            <a:solidFill>
              <a:schemeClr val="accent3">
                <a:lumMod val="75000"/>
              </a:scheme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a:latin typeface="Arial"/>
                <a:ea typeface="Arial"/>
                <a:cs typeface="Arial"/>
                <a:sym typeface="Arial"/>
              </a:endParaRPr>
            </a:p>
          </p:txBody>
        </p:sp>
        <p:grpSp>
          <p:nvGrpSpPr>
            <p:cNvPr id="12" name="Shape 19">
              <a:extLst>
                <a:ext uri="{FF2B5EF4-FFF2-40B4-BE49-F238E27FC236}">
                  <a16:creationId xmlns:a16="http://schemas.microsoft.com/office/drawing/2014/main" id="{F9CEE31A-A20B-4A5A-8863-3E809EA17F1F}"/>
                </a:ext>
              </a:extLst>
            </p:cNvPr>
            <p:cNvGrpSpPr>
              <a:grpSpLocks/>
            </p:cNvGrpSpPr>
            <p:nvPr/>
          </p:nvGrpSpPr>
          <p:grpSpPr bwMode="auto">
            <a:xfrm flipH="1">
              <a:off x="5585232" y="4646738"/>
              <a:ext cx="5477861" cy="304551"/>
              <a:chOff x="-24158748" y="330075"/>
              <a:chExt cx="30568423" cy="1699506"/>
            </a:xfrm>
          </p:grpSpPr>
          <p:sp>
            <p:nvSpPr>
              <p:cNvPr id="13" name="Shape 20">
                <a:extLst>
                  <a:ext uri="{FF2B5EF4-FFF2-40B4-BE49-F238E27FC236}">
                    <a16:creationId xmlns:a16="http://schemas.microsoft.com/office/drawing/2014/main" id="{469F0C49-0BB8-4BDD-9D62-792EBDFCDBC2}"/>
                  </a:ext>
                </a:extLst>
              </p:cNvPr>
              <p:cNvSpPr>
                <a:spLocks noChangeArrowheads="1"/>
              </p:cNvSpPr>
              <p:nvPr/>
            </p:nvSpPr>
            <p:spPr bwMode="auto">
              <a:xfrm>
                <a:off x="-24158752" y="330075"/>
                <a:ext cx="28910916" cy="1699360"/>
              </a:xfrm>
              <a:prstGeom prst="rect">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a:p>
            </p:txBody>
          </p:sp>
          <p:sp>
            <p:nvSpPr>
              <p:cNvPr id="14" name="Shape 21">
                <a:extLst>
                  <a:ext uri="{FF2B5EF4-FFF2-40B4-BE49-F238E27FC236}">
                    <a16:creationId xmlns:a16="http://schemas.microsoft.com/office/drawing/2014/main" id="{C6BD2B6A-49F1-475A-91D5-2F07654C0866}"/>
                  </a:ext>
                </a:extLst>
              </p:cNvPr>
              <p:cNvSpPr>
                <a:spLocks noChangeArrowheads="1"/>
              </p:cNvSpPr>
              <p:nvPr/>
            </p:nvSpPr>
            <p:spPr bwMode="auto">
              <a:xfrm>
                <a:off x="4712305" y="330075"/>
                <a:ext cx="1700642" cy="1699360"/>
              </a:xfrm>
              <a:prstGeom prst="rtTriangle">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a:p>
            </p:txBody>
          </p:sp>
        </p:grpSp>
      </p:grpSp>
      <p:sp>
        <p:nvSpPr>
          <p:cNvPr id="22" name="Shape 22"/>
          <p:cNvSpPr txBox="1">
            <a:spLocks noGrp="1"/>
          </p:cNvSpPr>
          <p:nvPr>
            <p:ph type="ctrTitle"/>
          </p:nvPr>
        </p:nvSpPr>
        <p:spPr>
          <a:xfrm>
            <a:off x="914400" y="1454333"/>
            <a:ext cx="7157200" cy="3949200"/>
          </a:xfrm>
          <a:prstGeom prst="rect">
            <a:avLst/>
          </a:prstGeom>
        </p:spPr>
        <p:txBody>
          <a:bodyPr spcFirstLastPara="1"/>
          <a:lstStyle>
            <a:lvl1pPr lvl="0">
              <a:spcBef>
                <a:spcPts val="0"/>
              </a:spcBef>
              <a:spcAft>
                <a:spcPts val="0"/>
              </a:spcAft>
              <a:buSzPts val="4800"/>
              <a:buNone/>
              <a:defRPr sz="6400">
                <a:latin typeface="Calibri" panose="020F0502020204030204" pitchFamily="34" charset="0"/>
                <a:cs typeface="Calibri" panose="020F0502020204030204" pitchFamily="34" charset="0"/>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746303806"/>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B5FD-1A1C-ED63-0872-25DDEDCB8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FB98B-AF5E-8F8D-5CEF-D108A67D4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75B12-60CF-AA66-04DE-5B678355F097}"/>
              </a:ext>
            </a:extLst>
          </p:cNvPr>
          <p:cNvSpPr>
            <a:spLocks noGrp="1"/>
          </p:cNvSpPr>
          <p:nvPr>
            <p:ph type="dt" sz="half" idx="10"/>
          </p:nvPr>
        </p:nvSpPr>
        <p:spPr/>
        <p:txBody>
          <a:bodyPr/>
          <a:lstStyle/>
          <a:p>
            <a:fld id="{87D66386-7639-4773-A825-0C3DFAE3763D}" type="datetime1">
              <a:rPr lang="en-US" smtClean="0"/>
              <a:t>6/15/2023</a:t>
            </a:fld>
            <a:endParaRPr lang="en-US"/>
          </a:p>
        </p:txBody>
      </p:sp>
      <p:sp>
        <p:nvSpPr>
          <p:cNvPr id="5" name="Footer Placeholder 4">
            <a:extLst>
              <a:ext uri="{FF2B5EF4-FFF2-40B4-BE49-F238E27FC236}">
                <a16:creationId xmlns:a16="http://schemas.microsoft.com/office/drawing/2014/main" id="{E8585F6D-F9B7-52E9-9AEC-1A1E91C522BF}"/>
              </a:ext>
            </a:extLst>
          </p:cNvPr>
          <p:cNvSpPr>
            <a:spLocks noGrp="1"/>
          </p:cNvSpPr>
          <p:nvPr>
            <p:ph type="ftr" sz="quarter" idx="11"/>
          </p:nvPr>
        </p:nvSpPr>
        <p:spPr/>
        <p:txBody>
          <a:bodyPr/>
          <a:lstStyle/>
          <a:p>
            <a:r>
              <a:rPr lang="en-US"/>
              <a:t>Employment Security Department</a:t>
            </a:r>
          </a:p>
        </p:txBody>
      </p:sp>
      <p:sp>
        <p:nvSpPr>
          <p:cNvPr id="6" name="Slide Number Placeholder 5">
            <a:extLst>
              <a:ext uri="{FF2B5EF4-FFF2-40B4-BE49-F238E27FC236}">
                <a16:creationId xmlns:a16="http://schemas.microsoft.com/office/drawing/2014/main" id="{E168FB0A-C62E-46C5-E632-DE855BBC3102}"/>
              </a:ext>
            </a:extLst>
          </p:cNvPr>
          <p:cNvSpPr>
            <a:spLocks noGrp="1"/>
          </p:cNvSpPr>
          <p:nvPr>
            <p:ph type="sldNum" sz="quarter" idx="12"/>
          </p:nvPr>
        </p:nvSpPr>
        <p:spPr/>
        <p:txBody>
          <a:bodyPr/>
          <a:lstStyle/>
          <a:p>
            <a:fld id="{8A398D6D-D9AA-4681-B6AB-89DF810FE404}" type="slidenum">
              <a:rPr lang="en-US" smtClean="0"/>
              <a:t>‹#›</a:t>
            </a:fld>
            <a:endParaRPr lang="en-US"/>
          </a:p>
        </p:txBody>
      </p:sp>
      <p:pic>
        <p:nvPicPr>
          <p:cNvPr id="7" name="Picture 6" descr="ESD Logo">
            <a:extLst>
              <a:ext uri="{FF2B5EF4-FFF2-40B4-BE49-F238E27FC236}">
                <a16:creationId xmlns:a16="http://schemas.microsoft.com/office/drawing/2014/main" id="{B0206F9B-1737-92FD-E3FE-2E699ADB8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639" y="628444"/>
            <a:ext cx="5382779" cy="758954"/>
          </a:xfrm>
          <a:prstGeom prst="rect">
            <a:avLst/>
          </a:prstGeom>
        </p:spPr>
      </p:pic>
    </p:spTree>
    <p:extLst>
      <p:ext uri="{BB962C8B-B14F-4D97-AF65-F5344CB8AC3E}">
        <p14:creationId xmlns:p14="http://schemas.microsoft.com/office/powerpoint/2010/main" val="3822616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0844-707B-4B8F-50D4-1DC61EB86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DED26-C49E-239F-BEBF-E5294741B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67C6E-3E95-5FBE-FC97-3342CA2FE693}"/>
              </a:ext>
            </a:extLst>
          </p:cNvPr>
          <p:cNvSpPr>
            <a:spLocks noGrp="1"/>
          </p:cNvSpPr>
          <p:nvPr>
            <p:ph type="dt" sz="half" idx="10"/>
          </p:nvPr>
        </p:nvSpPr>
        <p:spPr/>
        <p:txBody>
          <a:bodyPr/>
          <a:lstStyle/>
          <a:p>
            <a:fld id="{E181696C-1DDF-4F74-B18A-AC9784B423FE}" type="datetime1">
              <a:rPr lang="en-US" smtClean="0"/>
              <a:t>6/15/2023</a:t>
            </a:fld>
            <a:endParaRPr lang="en-US"/>
          </a:p>
        </p:txBody>
      </p:sp>
      <p:sp>
        <p:nvSpPr>
          <p:cNvPr id="5" name="Footer Placeholder 4">
            <a:extLst>
              <a:ext uri="{FF2B5EF4-FFF2-40B4-BE49-F238E27FC236}">
                <a16:creationId xmlns:a16="http://schemas.microsoft.com/office/drawing/2014/main" id="{DC83E373-DF77-3E63-DB8F-A5EAC5F0606C}"/>
              </a:ext>
            </a:extLst>
          </p:cNvPr>
          <p:cNvSpPr>
            <a:spLocks noGrp="1"/>
          </p:cNvSpPr>
          <p:nvPr>
            <p:ph type="ftr" sz="quarter" idx="11"/>
          </p:nvPr>
        </p:nvSpPr>
        <p:spPr/>
        <p:txBody>
          <a:bodyPr/>
          <a:lstStyle/>
          <a:p>
            <a:r>
              <a:rPr lang="en-US"/>
              <a:t>Employment Security Department</a:t>
            </a:r>
          </a:p>
        </p:txBody>
      </p:sp>
      <p:sp>
        <p:nvSpPr>
          <p:cNvPr id="6" name="Slide Number Placeholder 5">
            <a:extLst>
              <a:ext uri="{FF2B5EF4-FFF2-40B4-BE49-F238E27FC236}">
                <a16:creationId xmlns:a16="http://schemas.microsoft.com/office/drawing/2014/main" id="{81BE5C5E-3068-6329-37D5-FD2CBB2581DC}"/>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1292398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490B-0B77-D173-CD62-C274BBCA1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C6BE4E-F60E-553E-2CCF-491CD846A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2D152-EC4A-C860-16D5-A2BE4EE8675B}"/>
              </a:ext>
            </a:extLst>
          </p:cNvPr>
          <p:cNvSpPr>
            <a:spLocks noGrp="1"/>
          </p:cNvSpPr>
          <p:nvPr>
            <p:ph type="dt" sz="half" idx="10"/>
          </p:nvPr>
        </p:nvSpPr>
        <p:spPr/>
        <p:txBody>
          <a:bodyPr/>
          <a:lstStyle/>
          <a:p>
            <a:fld id="{C93DDF7A-58DD-4988-80D7-D9A1B3B3CD0F}" type="datetime1">
              <a:rPr lang="en-US" smtClean="0"/>
              <a:t>6/15/2023</a:t>
            </a:fld>
            <a:endParaRPr lang="en-US"/>
          </a:p>
        </p:txBody>
      </p:sp>
      <p:sp>
        <p:nvSpPr>
          <p:cNvPr id="5" name="Footer Placeholder 4">
            <a:extLst>
              <a:ext uri="{FF2B5EF4-FFF2-40B4-BE49-F238E27FC236}">
                <a16:creationId xmlns:a16="http://schemas.microsoft.com/office/drawing/2014/main" id="{2C150E59-66CE-6339-7BA1-1071F615AFC1}"/>
              </a:ext>
            </a:extLst>
          </p:cNvPr>
          <p:cNvSpPr>
            <a:spLocks noGrp="1"/>
          </p:cNvSpPr>
          <p:nvPr>
            <p:ph type="ftr" sz="quarter" idx="11"/>
          </p:nvPr>
        </p:nvSpPr>
        <p:spPr/>
        <p:txBody>
          <a:bodyPr/>
          <a:lstStyle/>
          <a:p>
            <a:r>
              <a:rPr lang="en-US"/>
              <a:t>Employment Security Department</a:t>
            </a:r>
          </a:p>
        </p:txBody>
      </p:sp>
      <p:sp>
        <p:nvSpPr>
          <p:cNvPr id="6" name="Slide Number Placeholder 5">
            <a:extLst>
              <a:ext uri="{FF2B5EF4-FFF2-40B4-BE49-F238E27FC236}">
                <a16:creationId xmlns:a16="http://schemas.microsoft.com/office/drawing/2014/main" id="{D3ADF605-475C-CE4B-9EE0-620B7266A022}"/>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313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E32B-9514-D4E2-C764-AA108F51F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870-52F9-21A9-E273-E7E5660E4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5615-D72E-14FA-5A37-23EE29062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D86A1-29CE-E37A-866D-3E660EAC33F9}"/>
              </a:ext>
            </a:extLst>
          </p:cNvPr>
          <p:cNvSpPr>
            <a:spLocks noGrp="1"/>
          </p:cNvSpPr>
          <p:nvPr>
            <p:ph type="dt" sz="half" idx="10"/>
          </p:nvPr>
        </p:nvSpPr>
        <p:spPr/>
        <p:txBody>
          <a:bodyPr/>
          <a:lstStyle/>
          <a:p>
            <a:fld id="{F9588BDC-0F65-4015-9A1F-27857303CB3C}" type="datetime1">
              <a:rPr lang="en-US" smtClean="0"/>
              <a:t>6/15/2023</a:t>
            </a:fld>
            <a:endParaRPr lang="en-US"/>
          </a:p>
        </p:txBody>
      </p:sp>
      <p:sp>
        <p:nvSpPr>
          <p:cNvPr id="6" name="Footer Placeholder 5">
            <a:extLst>
              <a:ext uri="{FF2B5EF4-FFF2-40B4-BE49-F238E27FC236}">
                <a16:creationId xmlns:a16="http://schemas.microsoft.com/office/drawing/2014/main" id="{14B0FB25-7BD9-5453-7A35-387BA486CF88}"/>
              </a:ext>
            </a:extLst>
          </p:cNvPr>
          <p:cNvSpPr>
            <a:spLocks noGrp="1"/>
          </p:cNvSpPr>
          <p:nvPr>
            <p:ph type="ftr" sz="quarter" idx="11"/>
          </p:nvPr>
        </p:nvSpPr>
        <p:spPr/>
        <p:txBody>
          <a:bodyPr/>
          <a:lstStyle/>
          <a:p>
            <a:r>
              <a:rPr lang="en-US"/>
              <a:t>Employment Security Department</a:t>
            </a:r>
          </a:p>
        </p:txBody>
      </p:sp>
      <p:sp>
        <p:nvSpPr>
          <p:cNvPr id="7" name="Slide Number Placeholder 6">
            <a:extLst>
              <a:ext uri="{FF2B5EF4-FFF2-40B4-BE49-F238E27FC236}">
                <a16:creationId xmlns:a16="http://schemas.microsoft.com/office/drawing/2014/main" id="{816F0B95-3866-F6F4-FA4B-C5542606E7D2}"/>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382596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6/15/2023</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5460558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378D-E544-3131-4A27-F68226C3B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C46E3-F189-AA07-97EE-1D76FF615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EC62F-D99C-E2E0-3976-3310F2E7F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F4AF0-959B-EB29-F58B-E91B5DF6F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82CAF-CBEC-83DE-CC09-A811F32BE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5A3C54-2680-5184-5496-0BE4D90D6663}"/>
              </a:ext>
            </a:extLst>
          </p:cNvPr>
          <p:cNvSpPr>
            <a:spLocks noGrp="1"/>
          </p:cNvSpPr>
          <p:nvPr>
            <p:ph type="dt" sz="half" idx="10"/>
          </p:nvPr>
        </p:nvSpPr>
        <p:spPr/>
        <p:txBody>
          <a:bodyPr/>
          <a:lstStyle/>
          <a:p>
            <a:fld id="{63970EE8-34FD-42C1-85FD-D10BC9005F0B}" type="datetime1">
              <a:rPr lang="en-US" smtClean="0"/>
              <a:t>6/15/2023</a:t>
            </a:fld>
            <a:endParaRPr lang="en-US"/>
          </a:p>
        </p:txBody>
      </p:sp>
      <p:sp>
        <p:nvSpPr>
          <p:cNvPr id="8" name="Footer Placeholder 7">
            <a:extLst>
              <a:ext uri="{FF2B5EF4-FFF2-40B4-BE49-F238E27FC236}">
                <a16:creationId xmlns:a16="http://schemas.microsoft.com/office/drawing/2014/main" id="{CD9E06E1-AF1B-B72E-F09D-A70A0501BA1F}"/>
              </a:ext>
            </a:extLst>
          </p:cNvPr>
          <p:cNvSpPr>
            <a:spLocks noGrp="1"/>
          </p:cNvSpPr>
          <p:nvPr>
            <p:ph type="ftr" sz="quarter" idx="11"/>
          </p:nvPr>
        </p:nvSpPr>
        <p:spPr/>
        <p:txBody>
          <a:bodyPr/>
          <a:lstStyle/>
          <a:p>
            <a:r>
              <a:rPr lang="en-US"/>
              <a:t>Employment Security Department</a:t>
            </a:r>
          </a:p>
        </p:txBody>
      </p:sp>
      <p:sp>
        <p:nvSpPr>
          <p:cNvPr id="9" name="Slide Number Placeholder 8">
            <a:extLst>
              <a:ext uri="{FF2B5EF4-FFF2-40B4-BE49-F238E27FC236}">
                <a16:creationId xmlns:a16="http://schemas.microsoft.com/office/drawing/2014/main" id="{52F1A2FD-EDE8-2738-6382-5CC42040C960}"/>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3640203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E933-2AB6-CA72-5EF3-72F1829DE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50554-E72D-9E95-3D33-A3CB652DB857}"/>
              </a:ext>
            </a:extLst>
          </p:cNvPr>
          <p:cNvSpPr>
            <a:spLocks noGrp="1"/>
          </p:cNvSpPr>
          <p:nvPr>
            <p:ph type="dt" sz="half" idx="10"/>
          </p:nvPr>
        </p:nvSpPr>
        <p:spPr/>
        <p:txBody>
          <a:bodyPr/>
          <a:lstStyle/>
          <a:p>
            <a:fld id="{D7693355-F367-40FE-B478-1B722E0B812A}" type="datetime1">
              <a:rPr lang="en-US" smtClean="0"/>
              <a:t>6/15/2023</a:t>
            </a:fld>
            <a:endParaRPr lang="en-US"/>
          </a:p>
        </p:txBody>
      </p:sp>
      <p:sp>
        <p:nvSpPr>
          <p:cNvPr id="4" name="Footer Placeholder 3">
            <a:extLst>
              <a:ext uri="{FF2B5EF4-FFF2-40B4-BE49-F238E27FC236}">
                <a16:creationId xmlns:a16="http://schemas.microsoft.com/office/drawing/2014/main" id="{0FA06FB8-EFF6-057A-EC3D-0E1AB7D3DAD6}"/>
              </a:ext>
            </a:extLst>
          </p:cNvPr>
          <p:cNvSpPr>
            <a:spLocks noGrp="1"/>
          </p:cNvSpPr>
          <p:nvPr>
            <p:ph type="ftr" sz="quarter" idx="11"/>
          </p:nvPr>
        </p:nvSpPr>
        <p:spPr/>
        <p:txBody>
          <a:bodyPr/>
          <a:lstStyle/>
          <a:p>
            <a:r>
              <a:rPr lang="en-US"/>
              <a:t>Employment Security Department</a:t>
            </a:r>
          </a:p>
        </p:txBody>
      </p:sp>
      <p:sp>
        <p:nvSpPr>
          <p:cNvPr id="5" name="Slide Number Placeholder 4">
            <a:extLst>
              <a:ext uri="{FF2B5EF4-FFF2-40B4-BE49-F238E27FC236}">
                <a16:creationId xmlns:a16="http://schemas.microsoft.com/office/drawing/2014/main" id="{21D9FC34-033A-0907-FF33-59A4C1B0E79B}"/>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148730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6C46E-ADE0-ECCA-60B3-13C17AB6DF8D}"/>
              </a:ext>
            </a:extLst>
          </p:cNvPr>
          <p:cNvSpPr>
            <a:spLocks noGrp="1"/>
          </p:cNvSpPr>
          <p:nvPr>
            <p:ph type="dt" sz="half" idx="10"/>
          </p:nvPr>
        </p:nvSpPr>
        <p:spPr/>
        <p:txBody>
          <a:bodyPr/>
          <a:lstStyle/>
          <a:p>
            <a:fld id="{86D43A1F-50F4-4AAA-989B-E5A3A1F51DF3}" type="datetime1">
              <a:rPr lang="en-US" smtClean="0"/>
              <a:t>6/15/2023</a:t>
            </a:fld>
            <a:endParaRPr lang="en-US"/>
          </a:p>
        </p:txBody>
      </p:sp>
      <p:sp>
        <p:nvSpPr>
          <p:cNvPr id="3" name="Footer Placeholder 2">
            <a:extLst>
              <a:ext uri="{FF2B5EF4-FFF2-40B4-BE49-F238E27FC236}">
                <a16:creationId xmlns:a16="http://schemas.microsoft.com/office/drawing/2014/main" id="{24624B30-9F1C-3AEC-49E4-AB23C2DF2D25}"/>
              </a:ext>
            </a:extLst>
          </p:cNvPr>
          <p:cNvSpPr>
            <a:spLocks noGrp="1"/>
          </p:cNvSpPr>
          <p:nvPr>
            <p:ph type="ftr" sz="quarter" idx="11"/>
          </p:nvPr>
        </p:nvSpPr>
        <p:spPr/>
        <p:txBody>
          <a:bodyPr/>
          <a:lstStyle/>
          <a:p>
            <a:r>
              <a:rPr lang="en-US"/>
              <a:t>Employment Security Department</a:t>
            </a:r>
          </a:p>
        </p:txBody>
      </p:sp>
      <p:sp>
        <p:nvSpPr>
          <p:cNvPr id="4" name="Slide Number Placeholder 3">
            <a:extLst>
              <a:ext uri="{FF2B5EF4-FFF2-40B4-BE49-F238E27FC236}">
                <a16:creationId xmlns:a16="http://schemas.microsoft.com/office/drawing/2014/main" id="{A9C785B7-FCB8-A8A6-653C-134B6AB129B5}"/>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3826187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4515-5BD1-9D3B-D465-D3BEAFC96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EA54E-3E94-C1B4-25C6-8407AEE0C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75A46-1060-D9DD-1F2A-FA6FBE59D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ED77A-F959-7DAB-8F68-9887B54DDB0E}"/>
              </a:ext>
            </a:extLst>
          </p:cNvPr>
          <p:cNvSpPr>
            <a:spLocks noGrp="1"/>
          </p:cNvSpPr>
          <p:nvPr>
            <p:ph type="dt" sz="half" idx="10"/>
          </p:nvPr>
        </p:nvSpPr>
        <p:spPr/>
        <p:txBody>
          <a:bodyPr/>
          <a:lstStyle/>
          <a:p>
            <a:fld id="{2F0EB3CF-0019-41E7-BAED-6E26BBB0F4E8}" type="datetime1">
              <a:rPr lang="en-US" smtClean="0"/>
              <a:t>6/15/2023</a:t>
            </a:fld>
            <a:endParaRPr lang="en-US"/>
          </a:p>
        </p:txBody>
      </p:sp>
      <p:sp>
        <p:nvSpPr>
          <p:cNvPr id="6" name="Footer Placeholder 5">
            <a:extLst>
              <a:ext uri="{FF2B5EF4-FFF2-40B4-BE49-F238E27FC236}">
                <a16:creationId xmlns:a16="http://schemas.microsoft.com/office/drawing/2014/main" id="{431114C4-D4AF-6A83-DD1E-72C2E631DE9A}"/>
              </a:ext>
            </a:extLst>
          </p:cNvPr>
          <p:cNvSpPr>
            <a:spLocks noGrp="1"/>
          </p:cNvSpPr>
          <p:nvPr>
            <p:ph type="ftr" sz="quarter" idx="11"/>
          </p:nvPr>
        </p:nvSpPr>
        <p:spPr/>
        <p:txBody>
          <a:bodyPr/>
          <a:lstStyle/>
          <a:p>
            <a:r>
              <a:rPr lang="en-US"/>
              <a:t>Employment Security Department</a:t>
            </a:r>
          </a:p>
        </p:txBody>
      </p:sp>
      <p:sp>
        <p:nvSpPr>
          <p:cNvPr id="7" name="Slide Number Placeholder 6">
            <a:extLst>
              <a:ext uri="{FF2B5EF4-FFF2-40B4-BE49-F238E27FC236}">
                <a16:creationId xmlns:a16="http://schemas.microsoft.com/office/drawing/2014/main" id="{44605088-0271-12EB-F73A-4A223EE6AB3D}"/>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172145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2395-0E41-D3AB-BE3D-7A3F666EB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49C03D-13D0-1FD9-3517-165433813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F125-56B8-91A5-234F-D728D11C7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975C5-A4B2-0AF1-1503-F2B03CB97187}"/>
              </a:ext>
            </a:extLst>
          </p:cNvPr>
          <p:cNvSpPr>
            <a:spLocks noGrp="1"/>
          </p:cNvSpPr>
          <p:nvPr>
            <p:ph type="dt" sz="half" idx="10"/>
          </p:nvPr>
        </p:nvSpPr>
        <p:spPr/>
        <p:txBody>
          <a:bodyPr/>
          <a:lstStyle/>
          <a:p>
            <a:fld id="{722281A8-055B-41F0-BA9A-B44C45D2B87C}" type="datetime1">
              <a:rPr lang="en-US" smtClean="0"/>
              <a:t>6/15/2023</a:t>
            </a:fld>
            <a:endParaRPr lang="en-US"/>
          </a:p>
        </p:txBody>
      </p:sp>
      <p:sp>
        <p:nvSpPr>
          <p:cNvPr id="6" name="Footer Placeholder 5">
            <a:extLst>
              <a:ext uri="{FF2B5EF4-FFF2-40B4-BE49-F238E27FC236}">
                <a16:creationId xmlns:a16="http://schemas.microsoft.com/office/drawing/2014/main" id="{2CF07A53-5348-D7CE-FCD3-ED0460B7FD5E}"/>
              </a:ext>
            </a:extLst>
          </p:cNvPr>
          <p:cNvSpPr>
            <a:spLocks noGrp="1"/>
          </p:cNvSpPr>
          <p:nvPr>
            <p:ph type="ftr" sz="quarter" idx="11"/>
          </p:nvPr>
        </p:nvSpPr>
        <p:spPr/>
        <p:txBody>
          <a:bodyPr/>
          <a:lstStyle/>
          <a:p>
            <a:r>
              <a:rPr lang="en-US"/>
              <a:t>Employment Security Department</a:t>
            </a:r>
          </a:p>
        </p:txBody>
      </p:sp>
      <p:sp>
        <p:nvSpPr>
          <p:cNvPr id="7" name="Slide Number Placeholder 6">
            <a:extLst>
              <a:ext uri="{FF2B5EF4-FFF2-40B4-BE49-F238E27FC236}">
                <a16:creationId xmlns:a16="http://schemas.microsoft.com/office/drawing/2014/main" id="{A88D5D9A-A474-25F0-7371-ABDEC1418817}"/>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406535116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749B-073B-5675-37E7-3AD622159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177E41-2DD9-4520-4B4C-224FCDDF46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CF243-740D-8C9B-9A3A-290F7C015603}"/>
              </a:ext>
            </a:extLst>
          </p:cNvPr>
          <p:cNvSpPr>
            <a:spLocks noGrp="1"/>
          </p:cNvSpPr>
          <p:nvPr>
            <p:ph type="dt" sz="half" idx="10"/>
          </p:nvPr>
        </p:nvSpPr>
        <p:spPr/>
        <p:txBody>
          <a:bodyPr/>
          <a:lstStyle/>
          <a:p>
            <a:fld id="{6F6ABA5C-DBC6-4311-A259-696EFF83FE01}" type="datetime1">
              <a:rPr lang="en-US" smtClean="0"/>
              <a:t>6/15/2023</a:t>
            </a:fld>
            <a:endParaRPr lang="en-US"/>
          </a:p>
        </p:txBody>
      </p:sp>
      <p:sp>
        <p:nvSpPr>
          <p:cNvPr id="5" name="Footer Placeholder 4">
            <a:extLst>
              <a:ext uri="{FF2B5EF4-FFF2-40B4-BE49-F238E27FC236}">
                <a16:creationId xmlns:a16="http://schemas.microsoft.com/office/drawing/2014/main" id="{9460F624-F829-3073-31D6-37AA1B603762}"/>
              </a:ext>
            </a:extLst>
          </p:cNvPr>
          <p:cNvSpPr>
            <a:spLocks noGrp="1"/>
          </p:cNvSpPr>
          <p:nvPr>
            <p:ph type="ftr" sz="quarter" idx="11"/>
          </p:nvPr>
        </p:nvSpPr>
        <p:spPr/>
        <p:txBody>
          <a:bodyPr/>
          <a:lstStyle/>
          <a:p>
            <a:r>
              <a:rPr lang="en-US"/>
              <a:t>Employment Security Department</a:t>
            </a:r>
          </a:p>
        </p:txBody>
      </p:sp>
      <p:sp>
        <p:nvSpPr>
          <p:cNvPr id="6" name="Slide Number Placeholder 5">
            <a:extLst>
              <a:ext uri="{FF2B5EF4-FFF2-40B4-BE49-F238E27FC236}">
                <a16:creationId xmlns:a16="http://schemas.microsoft.com/office/drawing/2014/main" id="{0CD6BB49-F345-3F89-A26D-08B72EDC6B45}"/>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222445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2E86A-F6AA-F26F-7598-224761E89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63548-E422-0444-C69E-C95527C29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200FE-47D8-D7C5-F0CB-72B6280BE18B}"/>
              </a:ext>
            </a:extLst>
          </p:cNvPr>
          <p:cNvSpPr>
            <a:spLocks noGrp="1"/>
          </p:cNvSpPr>
          <p:nvPr>
            <p:ph type="dt" sz="half" idx="10"/>
          </p:nvPr>
        </p:nvSpPr>
        <p:spPr/>
        <p:txBody>
          <a:bodyPr/>
          <a:lstStyle/>
          <a:p>
            <a:fld id="{3CBB1B4D-B1E1-4953-BE9A-537A619B84A3}" type="datetime1">
              <a:rPr lang="en-US" smtClean="0"/>
              <a:t>6/15/2023</a:t>
            </a:fld>
            <a:endParaRPr lang="en-US"/>
          </a:p>
        </p:txBody>
      </p:sp>
      <p:sp>
        <p:nvSpPr>
          <p:cNvPr id="5" name="Footer Placeholder 4">
            <a:extLst>
              <a:ext uri="{FF2B5EF4-FFF2-40B4-BE49-F238E27FC236}">
                <a16:creationId xmlns:a16="http://schemas.microsoft.com/office/drawing/2014/main" id="{71D42319-3CA9-7BA6-ECFF-4E953EAC2B9B}"/>
              </a:ext>
            </a:extLst>
          </p:cNvPr>
          <p:cNvSpPr>
            <a:spLocks noGrp="1"/>
          </p:cNvSpPr>
          <p:nvPr>
            <p:ph type="ftr" sz="quarter" idx="11"/>
          </p:nvPr>
        </p:nvSpPr>
        <p:spPr/>
        <p:txBody>
          <a:bodyPr/>
          <a:lstStyle/>
          <a:p>
            <a:r>
              <a:rPr lang="en-US"/>
              <a:t>Employment Security Department</a:t>
            </a:r>
          </a:p>
        </p:txBody>
      </p:sp>
      <p:sp>
        <p:nvSpPr>
          <p:cNvPr id="6" name="Slide Number Placeholder 5">
            <a:extLst>
              <a:ext uri="{FF2B5EF4-FFF2-40B4-BE49-F238E27FC236}">
                <a16:creationId xmlns:a16="http://schemas.microsoft.com/office/drawing/2014/main" id="{13634939-E0B9-46EC-B6FC-CB5C8F867AAF}"/>
              </a:ext>
            </a:extLst>
          </p:cNvPr>
          <p:cNvSpPr>
            <a:spLocks noGrp="1"/>
          </p:cNvSpPr>
          <p:nvPr>
            <p:ph type="sldNum" sz="quarter" idx="12"/>
          </p:nvPr>
        </p:nvSpPr>
        <p:spPr/>
        <p:txBody>
          <a:bodyPr/>
          <a:lstStyle/>
          <a:p>
            <a:fld id="{8A398D6D-D9AA-4681-B6AB-89DF810FE404}" type="slidenum">
              <a:rPr lang="en-US" smtClean="0"/>
              <a:t>‹#›</a:t>
            </a:fld>
            <a:endParaRPr lang="en-US"/>
          </a:p>
        </p:txBody>
      </p:sp>
    </p:spTree>
    <p:extLst>
      <p:ext uri="{BB962C8B-B14F-4D97-AF65-F5344CB8AC3E}">
        <p14:creationId xmlns:p14="http://schemas.microsoft.com/office/powerpoint/2010/main" val="118358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6/15/2023</a:t>
            </a:fld>
            <a:endParaRPr lang="en-US"/>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spTree>
    <p:extLst>
      <p:ext uri="{BB962C8B-B14F-4D97-AF65-F5344CB8AC3E}">
        <p14:creationId xmlns:p14="http://schemas.microsoft.com/office/powerpoint/2010/main" val="399575635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6/15/2023</a:t>
            </a:fld>
            <a:endParaRPr lang="en-US"/>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35540193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a:t>CLICK TO EDIT MASTER TITLE STYLE</a:t>
            </a:r>
          </a:p>
        </p:txBody>
      </p:sp>
      <p:pic>
        <p:nvPicPr>
          <p:cNvPr id="10" name="Picture 9"/>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6/15/2023</a:t>
            </a:fld>
            <a:endParaRPr lang="en-US"/>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131976991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6/15/2023</a:t>
            </a:fld>
            <a:endParaRPr lang="en-US"/>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spTree>
    <p:extLst>
      <p:ext uri="{BB962C8B-B14F-4D97-AF65-F5344CB8AC3E}">
        <p14:creationId xmlns:p14="http://schemas.microsoft.com/office/powerpoint/2010/main" val="163244284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6/15/2023</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a:p>
        </p:txBody>
      </p:sp>
      <p:pic>
        <p:nvPicPr>
          <p:cNvPr id="15" name="Picture 14"/>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55262109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6/15/2023</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pic>
        <p:nvPicPr>
          <p:cNvPr id="15" name="Picture 14"/>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907290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6/15/2023</a:t>
            </a:fld>
            <a:endParaRPr lang="en-US"/>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a:p>
        </p:txBody>
      </p:sp>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54495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6/15/2023</a:t>
            </a:fld>
            <a:endParaRPr lang="en-US"/>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823625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BA740-0B5B-49D9-22BD-D2500B97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3D448-20A0-A4C9-35DA-A583B9468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5B6CE-857D-2397-B48E-45C8C43FF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281A8-055B-41F0-BA9A-B44C45D2B87C}" type="datetime1">
              <a:rPr lang="en-US" smtClean="0"/>
              <a:t>6/15/2023</a:t>
            </a:fld>
            <a:endParaRPr lang="en-US"/>
          </a:p>
        </p:txBody>
      </p:sp>
      <p:sp>
        <p:nvSpPr>
          <p:cNvPr id="5" name="Footer Placeholder 4">
            <a:extLst>
              <a:ext uri="{FF2B5EF4-FFF2-40B4-BE49-F238E27FC236}">
                <a16:creationId xmlns:a16="http://schemas.microsoft.com/office/drawing/2014/main" id="{6243AF47-2B36-873D-FB74-DEACD352C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Employment Security Department</a:t>
            </a:r>
          </a:p>
        </p:txBody>
      </p:sp>
      <p:sp>
        <p:nvSpPr>
          <p:cNvPr id="6" name="Slide Number Placeholder 5">
            <a:extLst>
              <a:ext uri="{FF2B5EF4-FFF2-40B4-BE49-F238E27FC236}">
                <a16:creationId xmlns:a16="http://schemas.microsoft.com/office/drawing/2014/main" id="{129E6879-AEAB-C30C-C94C-B9A5B5D5C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98D6D-D9AA-4681-B6AB-89DF810FE404}" type="slidenum">
              <a:rPr lang="en-US" smtClean="0"/>
              <a:t>‹#›</a:t>
            </a:fld>
            <a:endParaRPr lang="en-US"/>
          </a:p>
        </p:txBody>
      </p:sp>
    </p:spTree>
    <p:extLst>
      <p:ext uri="{BB962C8B-B14F-4D97-AF65-F5344CB8AC3E}">
        <p14:creationId xmlns:p14="http://schemas.microsoft.com/office/powerpoint/2010/main" val="5041020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8370A185-D480-4178-811C-AE86458470DE}"/>
              </a:ext>
            </a:extLst>
          </p:cNvPr>
          <p:cNvSpPr txBox="1">
            <a:spLocks noGrp="1" noChangeArrowheads="1"/>
          </p:cNvSpPr>
          <p:nvPr>
            <p:ph type="ctrTitle"/>
          </p:nvPr>
        </p:nvSpPr>
        <p:spPr>
          <a:xfrm>
            <a:off x="288925" y="1454150"/>
            <a:ext cx="9212263" cy="3949700"/>
          </a:xfrm>
        </p:spPr>
        <p:txBody>
          <a:bodyPr/>
          <a:lstStyle/>
          <a:p>
            <a:pPr algn="ctr" eaLnBrk="1" hangingPunct="1">
              <a:spcBef>
                <a:spcPct val="0"/>
              </a:spcBef>
              <a:spcAft>
                <a:spcPct val="0"/>
              </a:spcAft>
              <a:buClr>
                <a:srgbClr val="FFFFFF"/>
              </a:buClr>
              <a:buFont typeface="Roboto Condensed" pitchFamily="2" charset="0"/>
              <a:buNone/>
            </a:pPr>
            <a:endParaRPr lang="en-US" altLang="en-US" b="1">
              <a:solidFill>
                <a:srgbClr val="FFFFFF"/>
              </a:solidFill>
              <a:ea typeface="Roboto Condensed" pitchFamily="2" charset="0"/>
              <a:sym typeface="Roboto Condensed" pitchFamily="2" charset="0"/>
            </a:endParaRPr>
          </a:p>
        </p:txBody>
      </p:sp>
      <p:sp>
        <p:nvSpPr>
          <p:cNvPr id="9219" name="TextBox 1">
            <a:extLst>
              <a:ext uri="{FF2B5EF4-FFF2-40B4-BE49-F238E27FC236}">
                <a16:creationId xmlns:a16="http://schemas.microsoft.com/office/drawing/2014/main" id="{EE6EB47F-14EC-469C-A6E7-811F0FC57BCC}"/>
              </a:ext>
            </a:extLst>
          </p:cNvPr>
          <p:cNvSpPr txBox="1">
            <a:spLocks noChangeArrowheads="1"/>
          </p:cNvSpPr>
          <p:nvPr/>
        </p:nvSpPr>
        <p:spPr bwMode="auto">
          <a:xfrm>
            <a:off x="6235163" y="4107108"/>
            <a:ext cx="637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solidFill>
                  <a:schemeClr val="bg1"/>
                </a:solidFill>
              </a:rPr>
              <a:t>January 27, 2023</a:t>
            </a:r>
          </a:p>
        </p:txBody>
      </p:sp>
      <p:pic>
        <p:nvPicPr>
          <p:cNvPr id="9220" name="Picture 2" descr="A close up of a sign&#10;&#10;Description automatically generated">
            <a:extLst>
              <a:ext uri="{FF2B5EF4-FFF2-40B4-BE49-F238E27FC236}">
                <a16:creationId xmlns:a16="http://schemas.microsoft.com/office/drawing/2014/main" id="{BA27EA33-CD13-42A5-A940-13A39AD17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118046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A5C376-55A8-12F1-CC68-125DC6A1869E}"/>
              </a:ext>
            </a:extLst>
          </p:cNvPr>
          <p:cNvPicPr>
            <a:picLocks noChangeAspect="1"/>
          </p:cNvPicPr>
          <p:nvPr/>
        </p:nvPicPr>
        <p:blipFill>
          <a:blip r:embed="rId2"/>
          <a:stretch>
            <a:fillRect/>
          </a:stretch>
        </p:blipFill>
        <p:spPr>
          <a:xfrm>
            <a:off x="1111624" y="257736"/>
            <a:ext cx="9099175" cy="6342529"/>
          </a:xfrm>
          <a:prstGeom prst="rect">
            <a:avLst/>
          </a:prstGeom>
        </p:spPr>
      </p:pic>
    </p:spTree>
    <p:extLst>
      <p:ext uri="{BB962C8B-B14F-4D97-AF65-F5344CB8AC3E}">
        <p14:creationId xmlns:p14="http://schemas.microsoft.com/office/powerpoint/2010/main" val="33920734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CA14-1C4E-C7AD-4A5E-56CBF89EF5DF}"/>
              </a:ext>
            </a:extLst>
          </p:cNvPr>
          <p:cNvSpPr>
            <a:spLocks noGrp="1"/>
          </p:cNvSpPr>
          <p:nvPr>
            <p:ph type="title"/>
          </p:nvPr>
        </p:nvSpPr>
        <p:spPr/>
        <p:txBody>
          <a:bodyPr/>
          <a:lstStyle/>
          <a:p>
            <a:r>
              <a:rPr lang="en-US">
                <a:latin typeface="Century Gothic"/>
              </a:rPr>
              <a:t>Project Portfolio Success</a:t>
            </a:r>
            <a:endParaRPr lang="en-US"/>
          </a:p>
        </p:txBody>
      </p:sp>
      <p:sp>
        <p:nvSpPr>
          <p:cNvPr id="7" name="Content Placeholder 6">
            <a:extLst>
              <a:ext uri="{FF2B5EF4-FFF2-40B4-BE49-F238E27FC236}">
                <a16:creationId xmlns:a16="http://schemas.microsoft.com/office/drawing/2014/main" id="{B3FBA2F8-09A2-2E91-34D8-FB70FD1C745E}"/>
              </a:ext>
            </a:extLst>
          </p:cNvPr>
          <p:cNvSpPr>
            <a:spLocks noGrp="1"/>
          </p:cNvSpPr>
          <p:nvPr>
            <p:ph idx="1"/>
          </p:nvPr>
        </p:nvSpPr>
        <p:spPr/>
        <p:txBody>
          <a:bodyPr vert="horz" lIns="91440" tIns="45720" rIns="91440" bIns="45720" rtlCol="0" anchor="t">
            <a:normAutofit/>
          </a:bodyPr>
          <a:lstStyle/>
          <a:p>
            <a:pPr>
              <a:lnSpc>
                <a:spcPct val="150000"/>
              </a:lnSpc>
            </a:pPr>
            <a:r>
              <a:rPr lang="en-US">
                <a:cs typeface="Calibri"/>
              </a:rPr>
              <a:t>Cost effectiveness</a:t>
            </a:r>
            <a:endParaRPr lang="en-US"/>
          </a:p>
          <a:p>
            <a:pPr>
              <a:lnSpc>
                <a:spcPct val="150000"/>
              </a:lnSpc>
            </a:pPr>
            <a:r>
              <a:rPr lang="en-US">
                <a:cs typeface="Calibri"/>
              </a:rPr>
              <a:t>Project agility</a:t>
            </a:r>
          </a:p>
          <a:p>
            <a:pPr>
              <a:lnSpc>
                <a:spcPct val="150000"/>
              </a:lnSpc>
            </a:pPr>
            <a:r>
              <a:rPr lang="en-US">
                <a:cs typeface="Calibri"/>
              </a:rPr>
              <a:t>Visibility to commitments</a:t>
            </a:r>
          </a:p>
          <a:p>
            <a:pPr>
              <a:lnSpc>
                <a:spcPct val="150000"/>
              </a:lnSpc>
            </a:pPr>
            <a:r>
              <a:rPr lang="en-US">
                <a:cs typeface="Calibri"/>
              </a:rPr>
              <a:t>Strategic alignment</a:t>
            </a:r>
          </a:p>
        </p:txBody>
      </p:sp>
    </p:spTree>
    <p:extLst>
      <p:ext uri="{BB962C8B-B14F-4D97-AF65-F5344CB8AC3E}">
        <p14:creationId xmlns:p14="http://schemas.microsoft.com/office/powerpoint/2010/main" val="25441039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28B080-2986-812C-037A-C677005C1747}"/>
              </a:ext>
            </a:extLst>
          </p:cNvPr>
          <p:cNvPicPr>
            <a:picLocks noChangeAspect="1"/>
          </p:cNvPicPr>
          <p:nvPr/>
        </p:nvPicPr>
        <p:blipFill>
          <a:blip r:embed="rId2"/>
          <a:stretch>
            <a:fillRect/>
          </a:stretch>
        </p:blipFill>
        <p:spPr>
          <a:xfrm>
            <a:off x="3029985" y="228895"/>
            <a:ext cx="7503457" cy="6553853"/>
          </a:xfrm>
          <a:prstGeom prst="rect">
            <a:avLst/>
          </a:prstGeom>
        </p:spPr>
      </p:pic>
      <p:sp>
        <p:nvSpPr>
          <p:cNvPr id="3" name="TextBox 2">
            <a:extLst>
              <a:ext uri="{FF2B5EF4-FFF2-40B4-BE49-F238E27FC236}">
                <a16:creationId xmlns:a16="http://schemas.microsoft.com/office/drawing/2014/main" id="{7EDC89CD-B739-9733-5E17-210C1643E36C}"/>
              </a:ext>
            </a:extLst>
          </p:cNvPr>
          <p:cNvSpPr txBox="1"/>
          <p:nvPr/>
        </p:nvSpPr>
        <p:spPr>
          <a:xfrm>
            <a:off x="322468" y="244726"/>
            <a:ext cx="2537011" cy="6432530"/>
          </a:xfrm>
          <a:prstGeom prst="rect">
            <a:avLst/>
          </a:prstGeom>
          <a:solidFill>
            <a:srgbClr val="0216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UI Portfolio</a:t>
            </a:r>
          </a:p>
          <a:p>
            <a:endParaRPr lang="en-US" sz="3200">
              <a:cs typeface="Calibri"/>
            </a:endParaRPr>
          </a:p>
          <a:p>
            <a:r>
              <a:rPr lang="en-US" sz="3200">
                <a:cs typeface="Calibri"/>
              </a:rPr>
              <a:t>Prioritized</a:t>
            </a:r>
            <a:endParaRPr lang="en-US">
              <a:cs typeface="Calibri"/>
            </a:endParaRPr>
          </a:p>
          <a:p>
            <a:r>
              <a:rPr lang="en-US" sz="3200">
                <a:cs typeface="Calibri"/>
              </a:rPr>
              <a:t>Product </a:t>
            </a:r>
          </a:p>
          <a:p>
            <a:r>
              <a:rPr lang="en-US" sz="3200">
                <a:cs typeface="Calibri"/>
              </a:rPr>
              <a:t>Roadmap</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As of June 2023</a:t>
            </a:r>
          </a:p>
        </p:txBody>
      </p:sp>
    </p:spTree>
    <p:extLst>
      <p:ext uri="{BB962C8B-B14F-4D97-AF65-F5344CB8AC3E}">
        <p14:creationId xmlns:p14="http://schemas.microsoft.com/office/powerpoint/2010/main" val="1352251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a:latin typeface="Century Gothic"/>
              </a:rPr>
              <a:t>EAMS Project Closeout</a:t>
            </a: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0" y="4394039"/>
            <a:ext cx="8997934" cy="1738313"/>
          </a:xfrm>
        </p:spPr>
        <p:txBody>
          <a:bodyPr vert="horz" lIns="91440" tIns="45720" rIns="91440" bIns="45720" rtlCol="0" anchor="t">
            <a:normAutofit/>
          </a:bodyPr>
          <a:lstStyle/>
          <a:p>
            <a:pPr>
              <a:spcAft>
                <a:spcPts val="300"/>
              </a:spcAft>
            </a:pPr>
            <a:r>
              <a:rPr lang="en-US" sz="2400">
                <a:solidFill>
                  <a:schemeClr val="accent2"/>
                </a:solidFill>
              </a:rPr>
              <a:t>Judy Dew, IT Tax &amp; Wage Systems Manager</a:t>
            </a:r>
            <a:endParaRPr lang="en-US">
              <a:solidFill>
                <a:schemeClr val="accent2"/>
              </a:solidFill>
            </a:endParaRPr>
          </a:p>
        </p:txBody>
      </p:sp>
    </p:spTree>
    <p:extLst>
      <p:ext uri="{BB962C8B-B14F-4D97-AF65-F5344CB8AC3E}">
        <p14:creationId xmlns:p14="http://schemas.microsoft.com/office/powerpoint/2010/main" val="22338940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B1BB-77C8-B753-4D70-7963E1B3C16D}"/>
              </a:ext>
            </a:extLst>
          </p:cNvPr>
          <p:cNvSpPr>
            <a:spLocks noGrp="1"/>
          </p:cNvSpPr>
          <p:nvPr>
            <p:ph type="title"/>
          </p:nvPr>
        </p:nvSpPr>
        <p:spPr/>
        <p:txBody>
          <a:bodyPr/>
          <a:lstStyle/>
          <a:p>
            <a:r>
              <a:rPr lang="en-US">
                <a:latin typeface="Century Gothic"/>
              </a:rPr>
              <a:t>EAMS Legacy System Replacement</a:t>
            </a:r>
            <a:endParaRPr lang="en-US"/>
          </a:p>
        </p:txBody>
      </p:sp>
      <p:sp>
        <p:nvSpPr>
          <p:cNvPr id="3" name="Content Placeholder 2">
            <a:extLst>
              <a:ext uri="{FF2B5EF4-FFF2-40B4-BE49-F238E27FC236}">
                <a16:creationId xmlns:a16="http://schemas.microsoft.com/office/drawing/2014/main" id="{51512F7D-0814-86C0-1C0F-E39143AD2AC5}"/>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a:p>
            <a:r>
              <a:rPr lang="en-US" b="1">
                <a:cs typeface="Calibri"/>
              </a:rPr>
              <a:t>New features/customer facing benefits:</a:t>
            </a:r>
            <a:endParaRPr lang="en-US">
              <a:cs typeface="Calibri"/>
            </a:endParaRPr>
          </a:p>
          <a:p>
            <a:pPr lvl="1"/>
            <a:r>
              <a:rPr lang="en-US">
                <a:cs typeface="Calibri"/>
              </a:rPr>
              <a:t>Provide near real time data between EAMS and NGTS </a:t>
            </a:r>
          </a:p>
          <a:p>
            <a:pPr lvl="1"/>
            <a:r>
              <a:rPr lang="en-US">
                <a:cs typeface="Calibri"/>
              </a:rPr>
              <a:t>Automatic validation of bulk files </a:t>
            </a:r>
            <a:endParaRPr lang="en-US"/>
          </a:p>
          <a:p>
            <a:pPr lvl="1"/>
            <a:r>
              <a:rPr lang="en-US">
                <a:cs typeface="Calibri"/>
              </a:rPr>
              <a:t>Added Standard Occupational Codes (SOC) HB 2308</a:t>
            </a:r>
            <a:endParaRPr lang="en-US"/>
          </a:p>
          <a:p>
            <a:pPr lvl="1"/>
            <a:r>
              <a:rPr lang="en-US">
                <a:cs typeface="Calibri"/>
              </a:rPr>
              <a:t>Updated User Screens </a:t>
            </a:r>
            <a:endParaRPr lang="en-US"/>
          </a:p>
          <a:p>
            <a:pPr lvl="1"/>
            <a:r>
              <a:rPr lang="en-US">
                <a:cs typeface="Calibri"/>
              </a:rPr>
              <a:t>Embedded a customer feedback link for Users </a:t>
            </a:r>
            <a:endParaRPr lang="en-US"/>
          </a:p>
          <a:p>
            <a:pPr lvl="1"/>
            <a:r>
              <a:rPr lang="en-US">
                <a:cs typeface="Calibri"/>
              </a:rPr>
              <a:t>Updated new Payment screens</a:t>
            </a:r>
            <a:endParaRPr lang="en-US"/>
          </a:p>
          <a:p>
            <a:pPr lvl="1"/>
            <a:r>
              <a:rPr lang="en-US">
                <a:cs typeface="Calibri"/>
              </a:rPr>
              <a:t>Added zero hour reasons</a:t>
            </a:r>
            <a:endParaRPr lang="en-US"/>
          </a:p>
          <a:p>
            <a:endParaRPr lang="en-US">
              <a:cs typeface="Calibri"/>
            </a:endParaRPr>
          </a:p>
        </p:txBody>
      </p:sp>
    </p:spTree>
    <p:extLst>
      <p:ext uri="{BB962C8B-B14F-4D97-AF65-F5344CB8AC3E}">
        <p14:creationId xmlns:p14="http://schemas.microsoft.com/office/powerpoint/2010/main" val="12856122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a:latin typeface="Century Gothic"/>
              </a:rPr>
              <a:t>2022 Average Annual Wage &amp; WBA</a:t>
            </a: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0" y="4394039"/>
            <a:ext cx="8997934" cy="1738313"/>
          </a:xfrm>
        </p:spPr>
        <p:txBody>
          <a:bodyPr vert="horz" lIns="91440" tIns="45720" rIns="91440" bIns="45720" rtlCol="0" anchor="t">
            <a:normAutofit/>
          </a:bodyPr>
          <a:lstStyle/>
          <a:p>
            <a:r>
              <a:rPr lang="en-US" sz="2400">
                <a:solidFill>
                  <a:schemeClr val="accent2"/>
                </a:solidFill>
                <a:ea typeface="+mn-lt"/>
                <a:cs typeface="+mn-lt"/>
              </a:rPr>
              <a:t>Matthew Klein, Operations Research Specialist, DATA, ESD</a:t>
            </a:r>
          </a:p>
          <a:p>
            <a:endParaRPr lang="en-US">
              <a:solidFill>
                <a:schemeClr val="accent2"/>
              </a:solidFill>
            </a:endParaRPr>
          </a:p>
        </p:txBody>
      </p:sp>
    </p:spTree>
    <p:extLst>
      <p:ext uri="{BB962C8B-B14F-4D97-AF65-F5344CB8AC3E}">
        <p14:creationId xmlns:p14="http://schemas.microsoft.com/office/powerpoint/2010/main" val="29270883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B1BB-77C8-B753-4D70-7963E1B3C16D}"/>
              </a:ext>
            </a:extLst>
          </p:cNvPr>
          <p:cNvSpPr>
            <a:spLocks noGrp="1"/>
          </p:cNvSpPr>
          <p:nvPr>
            <p:ph type="title"/>
          </p:nvPr>
        </p:nvSpPr>
        <p:spPr/>
        <p:txBody>
          <a:bodyPr/>
          <a:lstStyle/>
          <a:p>
            <a:r>
              <a:rPr lang="en-US">
                <a:latin typeface="Century Gothic"/>
              </a:rPr>
              <a:t>2022 Average Annual Wage &amp; WBA</a:t>
            </a:r>
            <a:endParaRPr lang="en-US"/>
          </a:p>
        </p:txBody>
      </p:sp>
      <p:sp>
        <p:nvSpPr>
          <p:cNvPr id="3" name="Content Placeholder 2">
            <a:extLst>
              <a:ext uri="{FF2B5EF4-FFF2-40B4-BE49-F238E27FC236}">
                <a16:creationId xmlns:a16="http://schemas.microsoft.com/office/drawing/2014/main" id="{51512F7D-0814-86C0-1C0F-E39143AD2AC5}"/>
              </a:ext>
            </a:extLst>
          </p:cNvPr>
          <p:cNvSpPr>
            <a:spLocks noGrp="1"/>
          </p:cNvSpPr>
          <p:nvPr>
            <p:ph idx="1"/>
          </p:nvPr>
        </p:nvSpPr>
        <p:spPr/>
        <p:txBody>
          <a:bodyPr vert="horz" lIns="91440" tIns="45720" rIns="91440" bIns="45720" rtlCol="0" anchor="t">
            <a:normAutofit fontScale="77500" lnSpcReduction="20000"/>
          </a:bodyPr>
          <a:lstStyle/>
          <a:p>
            <a:pPr marL="0" indent="0">
              <a:buNone/>
            </a:pPr>
            <a:endParaRPr lang="en-US">
              <a:cs typeface="Calibri"/>
            </a:endParaRPr>
          </a:p>
          <a:p>
            <a:r>
              <a:rPr lang="en-US" b="1">
                <a:cs typeface="Calibri"/>
              </a:rPr>
              <a:t>Per</a:t>
            </a:r>
            <a:r>
              <a:rPr lang="en-US" b="1">
                <a:ea typeface="+mn-lt"/>
                <a:cs typeface="+mn-lt"/>
              </a:rPr>
              <a:t> RCW 50.04.355 and 50.20.120, the minimum and maximum benefit levels, as well as the annual taxable wage base, are set each year based upon the average annual/weekly wage.</a:t>
            </a:r>
            <a:r>
              <a:rPr lang="en-US">
                <a:ea typeface="+mn-lt"/>
                <a:cs typeface="+mn-lt"/>
              </a:rPr>
              <a:t> </a:t>
            </a:r>
          </a:p>
          <a:p>
            <a:pPr lvl="1"/>
            <a:r>
              <a:rPr lang="en-US">
                <a:ea typeface="+mn-lt"/>
                <a:cs typeface="+mn-lt"/>
              </a:rPr>
              <a:t>"the minimum amount payable weekly shall be 20 percent of the "average weekly wage" for the calendar year preceding [June 30, 2023]"</a:t>
            </a:r>
            <a:endParaRPr lang="en-US">
              <a:cs typeface="Calibri"/>
            </a:endParaRPr>
          </a:p>
          <a:p>
            <a:pPr lvl="1"/>
            <a:endParaRPr lang="en-US">
              <a:cs typeface="Calibri"/>
            </a:endParaRPr>
          </a:p>
          <a:p>
            <a:r>
              <a:rPr lang="en-US" sz="2500" b="1">
                <a:cs typeface="Calibri"/>
              </a:rPr>
              <a:t>2022 Average Annual Wage: $84,167</a:t>
            </a:r>
          </a:p>
          <a:p>
            <a:pPr lvl="1"/>
            <a:r>
              <a:rPr lang="en-US" sz="2100">
                <a:ea typeface="+mn-lt"/>
                <a:cs typeface="+mn-lt"/>
              </a:rPr>
              <a:t>2% increase over the 2021 average annual wage</a:t>
            </a:r>
          </a:p>
          <a:p>
            <a:pPr lvl="1"/>
            <a:r>
              <a:rPr lang="en-US" sz="2100">
                <a:ea typeface="+mn-lt"/>
                <a:cs typeface="+mn-lt"/>
              </a:rPr>
              <a:t>Driven by a 5.5 percent increase in covered employment and a 7.6 percent increase in total earnings, which grew by nearly $20.3 billion in 2022.</a:t>
            </a:r>
          </a:p>
          <a:p>
            <a:pPr lvl="1"/>
            <a:endParaRPr lang="en-US">
              <a:ea typeface="+mn-lt"/>
              <a:cs typeface="+mn-lt"/>
            </a:endParaRPr>
          </a:p>
          <a:p>
            <a:r>
              <a:rPr lang="en-US" sz="2500" b="1">
                <a:cs typeface="Calibri"/>
              </a:rPr>
              <a:t>The maximum weekly benefit amount for the period beginning July 2, 2023, is $1,019, while the minimum weekly benefit amount will be $323. </a:t>
            </a:r>
          </a:p>
          <a:p>
            <a:pPr lvl="1"/>
            <a:endParaRPr lang="en-US">
              <a:cs typeface="Calibri"/>
            </a:endParaRPr>
          </a:p>
          <a:p>
            <a:pPr lvl="1"/>
            <a:endParaRPr lang="en-US">
              <a:cs typeface="Calibri"/>
            </a:endParaRPr>
          </a:p>
          <a:p>
            <a:endParaRPr lang="en-US">
              <a:cs typeface="Calibri"/>
            </a:endParaRPr>
          </a:p>
        </p:txBody>
      </p:sp>
    </p:spTree>
    <p:extLst>
      <p:ext uri="{BB962C8B-B14F-4D97-AF65-F5344CB8AC3E}">
        <p14:creationId xmlns:p14="http://schemas.microsoft.com/office/powerpoint/2010/main" val="24314639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a:latin typeface="Century Gothic"/>
              </a:rPr>
              <a:t>Overpayments Project Update </a:t>
            </a: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0" y="4394039"/>
            <a:ext cx="8997934" cy="1738313"/>
          </a:xfrm>
        </p:spPr>
        <p:txBody>
          <a:bodyPr vert="horz" lIns="91440" tIns="45720" rIns="91440" bIns="45720" rtlCol="0" anchor="t">
            <a:normAutofit/>
          </a:bodyPr>
          <a:lstStyle/>
          <a:p>
            <a:r>
              <a:rPr lang="en-US" sz="2400">
                <a:solidFill>
                  <a:schemeClr val="accent2"/>
                </a:solidFill>
                <a:ea typeface="+mn-lt"/>
                <a:cs typeface="+mn-lt"/>
              </a:rPr>
              <a:t>JR Richards, Unemployment Insurance Customer Support Director, ESD</a:t>
            </a:r>
            <a:endParaRPr lang="en-US" sz="2400">
              <a:ea typeface="+mn-lt"/>
              <a:cs typeface="+mn-lt"/>
            </a:endParaRPr>
          </a:p>
          <a:p>
            <a:endParaRPr lang="en-US">
              <a:solidFill>
                <a:schemeClr val="accent2"/>
              </a:solidFill>
            </a:endParaRPr>
          </a:p>
        </p:txBody>
      </p:sp>
    </p:spTree>
    <p:extLst>
      <p:ext uri="{BB962C8B-B14F-4D97-AF65-F5344CB8AC3E}">
        <p14:creationId xmlns:p14="http://schemas.microsoft.com/office/powerpoint/2010/main" val="42176945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5F14A7F7-E80D-608A-02EC-2A6EF61DC756}"/>
              </a:ext>
            </a:extLst>
          </p:cNvPr>
          <p:cNvSpPr/>
          <p:nvPr/>
        </p:nvSpPr>
        <p:spPr>
          <a:xfrm>
            <a:off x="388581" y="4391849"/>
            <a:ext cx="10818629" cy="43127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5B6AD-4BFE-4B89-82DB-AA3A56820562}"/>
              </a:ext>
            </a:extLst>
          </p:cNvPr>
          <p:cNvSpPr>
            <a:spLocks noGrp="1"/>
          </p:cNvSpPr>
          <p:nvPr>
            <p:ph type="title"/>
          </p:nvPr>
        </p:nvSpPr>
        <p:spPr/>
        <p:txBody>
          <a:bodyPr/>
          <a:lstStyle/>
          <a:p>
            <a:r>
              <a:rPr lang="en-US">
                <a:solidFill>
                  <a:schemeClr val="accent1">
                    <a:lumMod val="50000"/>
                  </a:schemeClr>
                </a:solidFill>
              </a:rPr>
              <a:t>Outreach campaign</a:t>
            </a:r>
          </a:p>
        </p:txBody>
      </p:sp>
      <p:sp>
        <p:nvSpPr>
          <p:cNvPr id="11" name="TextBox 10">
            <a:extLst>
              <a:ext uri="{FF2B5EF4-FFF2-40B4-BE49-F238E27FC236}">
                <a16:creationId xmlns:a16="http://schemas.microsoft.com/office/drawing/2014/main" id="{287E3BCE-8C8D-9CF7-EADE-0CC23C1F5D5A}"/>
              </a:ext>
            </a:extLst>
          </p:cNvPr>
          <p:cNvSpPr txBox="1"/>
          <p:nvPr/>
        </p:nvSpPr>
        <p:spPr>
          <a:xfrm>
            <a:off x="523240" y="4417641"/>
            <a:ext cx="10889673" cy="369332"/>
          </a:xfrm>
          <a:prstGeom prst="rect">
            <a:avLst/>
          </a:prstGeom>
          <a:noFill/>
        </p:spPr>
        <p:txBody>
          <a:bodyPr wrap="square" rtlCol="0">
            <a:spAutoFit/>
          </a:bodyPr>
          <a:lstStyle/>
          <a:p>
            <a:r>
              <a:rPr lang="en-US"/>
              <a:t>Jan          Feb          March          April          May          June          July          Aug          Sept          Oct          Nov         Dec</a:t>
            </a:r>
          </a:p>
        </p:txBody>
      </p:sp>
      <p:sp>
        <p:nvSpPr>
          <p:cNvPr id="12" name="TextBox 11">
            <a:extLst>
              <a:ext uri="{FF2B5EF4-FFF2-40B4-BE49-F238E27FC236}">
                <a16:creationId xmlns:a16="http://schemas.microsoft.com/office/drawing/2014/main" id="{57FFBA2F-B5B8-7E8A-1DAD-53186AC4E0F2}"/>
              </a:ext>
            </a:extLst>
          </p:cNvPr>
          <p:cNvSpPr txBox="1"/>
          <p:nvPr/>
        </p:nvSpPr>
        <p:spPr>
          <a:xfrm>
            <a:off x="4600427" y="1936377"/>
            <a:ext cx="1974998" cy="1200329"/>
          </a:xfrm>
          <a:prstGeom prst="rect">
            <a:avLst/>
          </a:prstGeom>
          <a:noFill/>
        </p:spPr>
        <p:txBody>
          <a:bodyPr wrap="square" rtlCol="0">
            <a:spAutoFit/>
          </a:bodyPr>
          <a:lstStyle/>
          <a:p>
            <a:pPr algn="ctr"/>
            <a:r>
              <a:rPr lang="en-US">
                <a:solidFill>
                  <a:srgbClr val="FF3300"/>
                </a:solidFill>
              </a:rPr>
              <a:t>GovDelivery mailers regarding individual waiver requests</a:t>
            </a:r>
          </a:p>
        </p:txBody>
      </p:sp>
      <p:cxnSp>
        <p:nvCxnSpPr>
          <p:cNvPr id="14" name="Straight Connector 13">
            <a:extLst>
              <a:ext uri="{FF2B5EF4-FFF2-40B4-BE49-F238E27FC236}">
                <a16:creationId xmlns:a16="http://schemas.microsoft.com/office/drawing/2014/main" id="{6FF10344-A6AE-92D4-0B38-200011090A04}"/>
              </a:ext>
            </a:extLst>
          </p:cNvPr>
          <p:cNvCxnSpPr>
            <a:cxnSpLocks/>
          </p:cNvCxnSpPr>
          <p:nvPr/>
        </p:nvCxnSpPr>
        <p:spPr>
          <a:xfrm flipH="1">
            <a:off x="3660691" y="3232691"/>
            <a:ext cx="1339273" cy="100198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006A48-8DF8-5A84-239B-913742702FF5}"/>
              </a:ext>
            </a:extLst>
          </p:cNvPr>
          <p:cNvCxnSpPr>
            <a:cxnSpLocks/>
          </p:cNvCxnSpPr>
          <p:nvPr/>
        </p:nvCxnSpPr>
        <p:spPr>
          <a:xfrm>
            <a:off x="5463705" y="3446947"/>
            <a:ext cx="0" cy="857198"/>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92C2B0-350C-2E8A-FA70-819DD14C19F1}"/>
              </a:ext>
            </a:extLst>
          </p:cNvPr>
          <p:cNvCxnSpPr>
            <a:cxnSpLocks/>
          </p:cNvCxnSpPr>
          <p:nvPr/>
        </p:nvCxnSpPr>
        <p:spPr>
          <a:xfrm flipH="1">
            <a:off x="4451928" y="3437392"/>
            <a:ext cx="738909" cy="882206"/>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76EA6C-E53F-7B32-E096-26A8B3DC1F7B}"/>
              </a:ext>
            </a:extLst>
          </p:cNvPr>
          <p:cNvCxnSpPr>
            <a:cxnSpLocks/>
          </p:cNvCxnSpPr>
          <p:nvPr/>
        </p:nvCxnSpPr>
        <p:spPr>
          <a:xfrm>
            <a:off x="5778335" y="3458028"/>
            <a:ext cx="483755" cy="915683"/>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BC9443-B205-64EC-3C27-FE48AB4658EF}"/>
              </a:ext>
            </a:extLst>
          </p:cNvPr>
          <p:cNvCxnSpPr>
            <a:cxnSpLocks/>
          </p:cNvCxnSpPr>
          <p:nvPr/>
        </p:nvCxnSpPr>
        <p:spPr>
          <a:xfrm>
            <a:off x="6046950" y="3331288"/>
            <a:ext cx="1128568" cy="100198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AA206D7-CB12-26CA-9397-C4CC17E5AEAB}"/>
              </a:ext>
            </a:extLst>
          </p:cNvPr>
          <p:cNvSpPr txBox="1"/>
          <p:nvPr/>
        </p:nvSpPr>
        <p:spPr>
          <a:xfrm>
            <a:off x="7371606" y="1946044"/>
            <a:ext cx="1537854" cy="1200329"/>
          </a:xfrm>
          <a:prstGeom prst="rect">
            <a:avLst/>
          </a:prstGeom>
          <a:noFill/>
        </p:spPr>
        <p:txBody>
          <a:bodyPr wrap="square" rtlCol="0">
            <a:spAutoFit/>
          </a:bodyPr>
          <a:lstStyle/>
          <a:p>
            <a:pPr algn="ctr"/>
            <a:r>
              <a:rPr lang="en-US">
                <a:solidFill>
                  <a:schemeClr val="accent1">
                    <a:lumMod val="50000"/>
                  </a:schemeClr>
                </a:solidFill>
              </a:rPr>
              <a:t>Physical mail sent to remaining population</a:t>
            </a:r>
          </a:p>
        </p:txBody>
      </p:sp>
      <p:cxnSp>
        <p:nvCxnSpPr>
          <p:cNvPr id="28" name="Straight Connector 27">
            <a:extLst>
              <a:ext uri="{FF2B5EF4-FFF2-40B4-BE49-F238E27FC236}">
                <a16:creationId xmlns:a16="http://schemas.microsoft.com/office/drawing/2014/main" id="{6FE70931-DC2B-C894-8AC9-1401E235828B}"/>
              </a:ext>
            </a:extLst>
          </p:cNvPr>
          <p:cNvCxnSpPr>
            <a:cxnSpLocks/>
          </p:cNvCxnSpPr>
          <p:nvPr/>
        </p:nvCxnSpPr>
        <p:spPr>
          <a:xfrm>
            <a:off x="8260278" y="3369302"/>
            <a:ext cx="0" cy="85719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9EAB2CA-C5C9-EAC2-D876-CB12BD59216E}"/>
              </a:ext>
            </a:extLst>
          </p:cNvPr>
          <p:cNvSpPr txBox="1"/>
          <p:nvPr/>
        </p:nvSpPr>
        <p:spPr>
          <a:xfrm>
            <a:off x="1589779" y="1808333"/>
            <a:ext cx="2057460" cy="1477328"/>
          </a:xfrm>
          <a:prstGeom prst="rect">
            <a:avLst/>
          </a:prstGeom>
          <a:noFill/>
        </p:spPr>
        <p:txBody>
          <a:bodyPr wrap="square" rtlCol="0">
            <a:spAutoFit/>
          </a:bodyPr>
          <a:lstStyle/>
          <a:p>
            <a:pPr algn="ctr"/>
            <a:r>
              <a:rPr lang="en-US">
                <a:solidFill>
                  <a:schemeClr val="accent6">
                    <a:lumMod val="75000"/>
                  </a:schemeClr>
                </a:solidFill>
              </a:rPr>
              <a:t>Notification to claimants whose overpayments were relieved under blanket waiver</a:t>
            </a:r>
          </a:p>
        </p:txBody>
      </p:sp>
      <p:cxnSp>
        <p:nvCxnSpPr>
          <p:cNvPr id="30" name="Straight Connector 29">
            <a:extLst>
              <a:ext uri="{FF2B5EF4-FFF2-40B4-BE49-F238E27FC236}">
                <a16:creationId xmlns:a16="http://schemas.microsoft.com/office/drawing/2014/main" id="{C8309B2E-474C-618F-7813-EA11FF43003F}"/>
              </a:ext>
            </a:extLst>
          </p:cNvPr>
          <p:cNvCxnSpPr>
            <a:cxnSpLocks/>
          </p:cNvCxnSpPr>
          <p:nvPr/>
        </p:nvCxnSpPr>
        <p:spPr>
          <a:xfrm>
            <a:off x="2618509" y="3429000"/>
            <a:ext cx="0" cy="85719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9ADC12-4006-F3B9-9108-18CBCEA0ADB0}"/>
              </a:ext>
            </a:extLst>
          </p:cNvPr>
          <p:cNvCxnSpPr>
            <a:cxnSpLocks/>
          </p:cNvCxnSpPr>
          <p:nvPr/>
        </p:nvCxnSpPr>
        <p:spPr>
          <a:xfrm>
            <a:off x="5407922" y="4872113"/>
            <a:ext cx="0" cy="47495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019DA4-4C0E-DCAA-8993-AA3DAF4E580F}"/>
              </a:ext>
            </a:extLst>
          </p:cNvPr>
          <p:cNvSpPr txBox="1"/>
          <p:nvPr/>
        </p:nvSpPr>
        <p:spPr>
          <a:xfrm>
            <a:off x="1184365" y="5158570"/>
            <a:ext cx="3084945" cy="646331"/>
          </a:xfrm>
          <a:prstGeom prst="rect">
            <a:avLst/>
          </a:prstGeom>
          <a:noFill/>
        </p:spPr>
        <p:txBody>
          <a:bodyPr wrap="square" rtlCol="0">
            <a:spAutoFit/>
          </a:bodyPr>
          <a:lstStyle/>
          <a:p>
            <a:pPr algn="ctr"/>
            <a:r>
              <a:rPr lang="en-US">
                <a:solidFill>
                  <a:schemeClr val="accent1">
                    <a:lumMod val="75000"/>
                  </a:schemeClr>
                </a:solidFill>
              </a:rPr>
              <a:t>Claimant outreach/Public communication</a:t>
            </a:r>
          </a:p>
        </p:txBody>
      </p:sp>
      <p:cxnSp>
        <p:nvCxnSpPr>
          <p:cNvPr id="21" name="Straight Arrow Connector 20">
            <a:extLst>
              <a:ext uri="{FF2B5EF4-FFF2-40B4-BE49-F238E27FC236}">
                <a16:creationId xmlns:a16="http://schemas.microsoft.com/office/drawing/2014/main" id="{F4DC4D5C-9D75-96DC-B759-BC9AAA68317A}"/>
              </a:ext>
            </a:extLst>
          </p:cNvPr>
          <p:cNvCxnSpPr/>
          <p:nvPr/>
        </p:nvCxnSpPr>
        <p:spPr>
          <a:xfrm>
            <a:off x="4089862" y="5481735"/>
            <a:ext cx="7315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889E91-DFC6-1550-E0F4-F41940C58251}"/>
              </a:ext>
            </a:extLst>
          </p:cNvPr>
          <p:cNvCxnSpPr>
            <a:cxnSpLocks/>
          </p:cNvCxnSpPr>
          <p:nvPr/>
        </p:nvCxnSpPr>
        <p:spPr>
          <a:xfrm flipH="1" flipV="1">
            <a:off x="523240" y="5477011"/>
            <a:ext cx="629920" cy="4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1984D52-9E4D-E75C-FF70-0CAB9BE1956D}"/>
              </a:ext>
            </a:extLst>
          </p:cNvPr>
          <p:cNvSpPr txBox="1"/>
          <p:nvPr/>
        </p:nvSpPr>
        <p:spPr>
          <a:xfrm>
            <a:off x="5407922" y="5028689"/>
            <a:ext cx="2057830" cy="1200329"/>
          </a:xfrm>
          <a:prstGeom prst="rect">
            <a:avLst/>
          </a:prstGeom>
          <a:noFill/>
        </p:spPr>
        <p:txBody>
          <a:bodyPr wrap="square" rtlCol="0">
            <a:spAutoFit/>
          </a:bodyPr>
          <a:lstStyle/>
          <a:p>
            <a:pPr algn="ctr"/>
            <a:r>
              <a:rPr lang="en-US">
                <a:solidFill>
                  <a:schemeClr val="accent1">
                    <a:lumMod val="50000"/>
                  </a:schemeClr>
                </a:solidFill>
              </a:rPr>
              <a:t>Physical mail waiver sent to those who elected postal mail communications</a:t>
            </a:r>
          </a:p>
        </p:txBody>
      </p:sp>
      <p:sp>
        <p:nvSpPr>
          <p:cNvPr id="7" name="TextBox 6">
            <a:extLst>
              <a:ext uri="{FF2B5EF4-FFF2-40B4-BE49-F238E27FC236}">
                <a16:creationId xmlns:a16="http://schemas.microsoft.com/office/drawing/2014/main" id="{39D07DA1-7FD5-1230-F839-5E428788159A}"/>
              </a:ext>
            </a:extLst>
          </p:cNvPr>
          <p:cNvSpPr txBox="1"/>
          <p:nvPr/>
        </p:nvSpPr>
        <p:spPr>
          <a:xfrm>
            <a:off x="9181633" y="618577"/>
            <a:ext cx="2860182" cy="31393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a:solidFill>
                  <a:srgbClr val="002060"/>
                </a:solidFill>
                <a:cs typeface="Calibri"/>
              </a:rPr>
              <a:t>GovDelivery Results:</a:t>
            </a:r>
          </a:p>
          <a:p>
            <a:pPr marL="285750" indent="-285750">
              <a:buFont typeface="Arial" panose="020B0604020202020204" pitchFamily="34" charset="0"/>
              <a:buChar char="•"/>
            </a:pPr>
            <a:r>
              <a:rPr lang="en-US" b="1">
                <a:solidFill>
                  <a:srgbClr val="002060"/>
                </a:solidFill>
                <a:cs typeface="Calibri"/>
              </a:rPr>
              <a:t>115,163 individual emails sent</a:t>
            </a:r>
          </a:p>
          <a:p>
            <a:pPr marL="285750" indent="-285750">
              <a:buFont typeface="Arial" panose="020B0604020202020204" pitchFamily="34" charset="0"/>
              <a:buChar char="•"/>
            </a:pPr>
            <a:r>
              <a:rPr lang="en-US" b="1">
                <a:solidFill>
                  <a:srgbClr val="002060"/>
                </a:solidFill>
                <a:cs typeface="Calibri"/>
              </a:rPr>
              <a:t>97% delivery rate</a:t>
            </a:r>
          </a:p>
          <a:p>
            <a:pPr marL="285750" indent="-285750">
              <a:buFont typeface="Arial" panose="020B0604020202020204" pitchFamily="34" charset="0"/>
              <a:buChar char="•"/>
            </a:pPr>
            <a:r>
              <a:rPr lang="en-US" b="1">
                <a:solidFill>
                  <a:srgbClr val="002060"/>
                </a:solidFill>
                <a:cs typeface="Calibri"/>
              </a:rPr>
              <a:t>56% open rate</a:t>
            </a:r>
          </a:p>
          <a:p>
            <a:pPr marL="285750" indent="-285750">
              <a:buFont typeface="Arial" panose="020B0604020202020204" pitchFamily="34" charset="0"/>
              <a:buChar char="•"/>
            </a:pPr>
            <a:r>
              <a:rPr lang="en-US" b="1">
                <a:solidFill>
                  <a:srgbClr val="002060"/>
                </a:solidFill>
                <a:cs typeface="Calibri"/>
              </a:rPr>
              <a:t>17% waiver link clicked</a:t>
            </a:r>
          </a:p>
          <a:p>
            <a:pPr marL="285750" indent="-285750">
              <a:buFont typeface="Arial" panose="020B0604020202020204" pitchFamily="34" charset="0"/>
              <a:buChar char="•"/>
            </a:pPr>
            <a:r>
              <a:rPr lang="en-US" b="1">
                <a:solidFill>
                  <a:srgbClr val="002060"/>
                </a:solidFill>
                <a:cs typeface="Calibri"/>
              </a:rPr>
              <a:t>12% of population submitted waivers (@15,000)</a:t>
            </a:r>
          </a:p>
          <a:p>
            <a:endParaRPr lang="en-US">
              <a:cs typeface="Calibri"/>
            </a:endParaRPr>
          </a:p>
          <a:p>
            <a:endParaRPr lang="en-US">
              <a:cs typeface="Calibri"/>
            </a:endParaRPr>
          </a:p>
        </p:txBody>
      </p:sp>
      <p:sp>
        <p:nvSpPr>
          <p:cNvPr id="10" name="TextBox 9">
            <a:extLst>
              <a:ext uri="{FF2B5EF4-FFF2-40B4-BE49-F238E27FC236}">
                <a16:creationId xmlns:a16="http://schemas.microsoft.com/office/drawing/2014/main" id="{1967F9D7-60D7-1F7E-AAF9-8E16F6EA7074}"/>
              </a:ext>
            </a:extLst>
          </p:cNvPr>
          <p:cNvSpPr txBox="1"/>
          <p:nvPr/>
        </p:nvSpPr>
        <p:spPr>
          <a:xfrm>
            <a:off x="9071277" y="506664"/>
            <a:ext cx="2743200" cy="2953894"/>
          </a:xfrm>
          <a:prstGeom prst="rect">
            <a:avLst/>
          </a:prstGeom>
          <a:noFill/>
          <a:ln w="57150">
            <a:solidFill>
              <a:srgbClr val="002060"/>
            </a:solidFill>
          </a:ln>
        </p:spPr>
        <p:txBody>
          <a:bodyPr wrap="square" rtlCol="0">
            <a:spAutoFit/>
          </a:bodyPr>
          <a:lstStyle/>
          <a:p>
            <a:endParaRPr lang="en-US"/>
          </a:p>
        </p:txBody>
      </p:sp>
    </p:spTree>
    <p:extLst>
      <p:ext uri="{BB962C8B-B14F-4D97-AF65-F5344CB8AC3E}">
        <p14:creationId xmlns:p14="http://schemas.microsoft.com/office/powerpoint/2010/main" val="161901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5F56-33CF-EBDF-ADAC-D9880CE4A511}"/>
              </a:ext>
            </a:extLst>
          </p:cNvPr>
          <p:cNvSpPr>
            <a:spLocks noGrp="1"/>
          </p:cNvSpPr>
          <p:nvPr>
            <p:ph type="title"/>
          </p:nvPr>
        </p:nvSpPr>
        <p:spPr>
          <a:xfrm>
            <a:off x="683407" y="662284"/>
            <a:ext cx="10515600" cy="1325563"/>
          </a:xfrm>
        </p:spPr>
        <p:txBody>
          <a:bodyPr/>
          <a:lstStyle/>
          <a:p>
            <a:r>
              <a:rPr lang="en-US">
                <a:latin typeface="Century Gothic"/>
              </a:rPr>
              <a:t>Determining fault &amp; equity and good conscience</a:t>
            </a:r>
            <a:endParaRPr lang="en-US">
              <a:latin typeface="Century Gothic"/>
              <a:cs typeface="Calibri Light"/>
            </a:endParaRPr>
          </a:p>
        </p:txBody>
      </p:sp>
      <p:sp>
        <p:nvSpPr>
          <p:cNvPr id="5" name="Slide Number Placeholder 4">
            <a:extLst>
              <a:ext uri="{FF2B5EF4-FFF2-40B4-BE49-F238E27FC236}">
                <a16:creationId xmlns:a16="http://schemas.microsoft.com/office/drawing/2014/main" id="{5715968A-0D32-2C98-100F-8211DF4C67F9}"/>
              </a:ext>
            </a:extLst>
          </p:cNvPr>
          <p:cNvSpPr>
            <a:spLocks noGrp="1"/>
          </p:cNvSpPr>
          <p:nvPr>
            <p:ph type="sldNum" sz="quarter" idx="12"/>
          </p:nvPr>
        </p:nvSpPr>
        <p:spPr/>
        <p:txBody>
          <a:bodyPr/>
          <a:lstStyle/>
          <a:p>
            <a:fld id="{8A398D6D-D9AA-4681-B6AB-89DF810FE404}" type="slidenum">
              <a:rPr lang="en-US" smtClean="0"/>
              <a:t>19</a:t>
            </a:fld>
            <a:endParaRPr lang="en-US"/>
          </a:p>
        </p:txBody>
      </p:sp>
      <p:sp>
        <p:nvSpPr>
          <p:cNvPr id="8" name="Arrow: Left-Right 7">
            <a:extLst>
              <a:ext uri="{FF2B5EF4-FFF2-40B4-BE49-F238E27FC236}">
                <a16:creationId xmlns:a16="http://schemas.microsoft.com/office/drawing/2014/main" id="{9A51C5C7-CD8A-B1F0-2FF0-17ACB7D58CC1}"/>
              </a:ext>
            </a:extLst>
          </p:cNvPr>
          <p:cNvSpPr/>
          <p:nvPr/>
        </p:nvSpPr>
        <p:spPr>
          <a:xfrm>
            <a:off x="2118804" y="2460314"/>
            <a:ext cx="7812350" cy="257452"/>
          </a:xfrm>
          <a:prstGeom prst="lef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E8C286-6A29-4373-94E7-9F5ADB96772A}"/>
              </a:ext>
            </a:extLst>
          </p:cNvPr>
          <p:cNvSpPr/>
          <p:nvPr/>
        </p:nvSpPr>
        <p:spPr>
          <a:xfrm>
            <a:off x="765548" y="2115526"/>
            <a:ext cx="1043866" cy="90552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Least  clear</a:t>
            </a:r>
          </a:p>
        </p:txBody>
      </p:sp>
      <p:sp>
        <p:nvSpPr>
          <p:cNvPr id="10" name="Oval 9">
            <a:extLst>
              <a:ext uri="{FF2B5EF4-FFF2-40B4-BE49-F238E27FC236}">
                <a16:creationId xmlns:a16="http://schemas.microsoft.com/office/drawing/2014/main" id="{3B3033CA-279F-3884-20C0-2B325CB459DF}"/>
              </a:ext>
            </a:extLst>
          </p:cNvPr>
          <p:cNvSpPr/>
          <p:nvPr/>
        </p:nvSpPr>
        <p:spPr>
          <a:xfrm>
            <a:off x="10337055" y="2200310"/>
            <a:ext cx="1043866" cy="90552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Most clear</a:t>
            </a:r>
          </a:p>
        </p:txBody>
      </p:sp>
      <p:sp>
        <p:nvSpPr>
          <p:cNvPr id="11" name="TextBox 10">
            <a:extLst>
              <a:ext uri="{FF2B5EF4-FFF2-40B4-BE49-F238E27FC236}">
                <a16:creationId xmlns:a16="http://schemas.microsoft.com/office/drawing/2014/main" id="{F64C9315-3F7F-C347-2918-2F4B75B9D00F}"/>
              </a:ext>
            </a:extLst>
          </p:cNvPr>
          <p:cNvSpPr txBox="1"/>
          <p:nvPr/>
        </p:nvSpPr>
        <p:spPr>
          <a:xfrm>
            <a:off x="732924" y="3105833"/>
            <a:ext cx="2148396" cy="3046988"/>
          </a:xfrm>
          <a:prstGeom prst="rect">
            <a:avLst/>
          </a:prstGeom>
          <a:noFill/>
        </p:spPr>
        <p:txBody>
          <a:bodyPr wrap="square" lIns="91440" tIns="45720" rIns="91440" bIns="45720" rtlCol="0" anchor="t">
            <a:spAutoFit/>
          </a:bodyPr>
          <a:lstStyle/>
          <a:p>
            <a:pPr algn="l"/>
            <a:r>
              <a:rPr lang="en-US" sz="1600" b="1" i="0">
                <a:solidFill>
                  <a:srgbClr val="002060"/>
                </a:solidFill>
                <a:effectLst/>
              </a:rPr>
              <a:t>Claimant #1</a:t>
            </a:r>
            <a:endParaRPr lang="en-US" sz="1600" b="1" i="0">
              <a:solidFill>
                <a:srgbClr val="002060"/>
              </a:solidFill>
              <a:effectLst/>
              <a:cs typeface="Calibri"/>
            </a:endParaRPr>
          </a:p>
          <a:p>
            <a:pPr algn="l"/>
            <a:r>
              <a:rPr lang="en-US" sz="1600" b="0" i="0">
                <a:solidFill>
                  <a:srgbClr val="002060"/>
                </a:solidFill>
                <a:effectLst/>
              </a:rPr>
              <a:t>Told adjudicator during phone interview they were caring for a sick family member during the weeks they claimed, determined not able and available for work. Would have been eligible for PUA but didn't know to apply.</a:t>
            </a:r>
            <a:endParaRPr lang="en-US" sz="1600">
              <a:solidFill>
                <a:srgbClr val="002060"/>
              </a:solidFill>
              <a:cs typeface="Calibri"/>
            </a:endParaRPr>
          </a:p>
        </p:txBody>
      </p:sp>
      <p:sp>
        <p:nvSpPr>
          <p:cNvPr id="12" name="TextBox 11">
            <a:extLst>
              <a:ext uri="{FF2B5EF4-FFF2-40B4-BE49-F238E27FC236}">
                <a16:creationId xmlns:a16="http://schemas.microsoft.com/office/drawing/2014/main" id="{E1ABB605-B01D-0329-4A17-5B624459DB2B}"/>
              </a:ext>
            </a:extLst>
          </p:cNvPr>
          <p:cNvSpPr txBox="1"/>
          <p:nvPr/>
        </p:nvSpPr>
        <p:spPr>
          <a:xfrm>
            <a:off x="3121400" y="3132001"/>
            <a:ext cx="2598948" cy="3539430"/>
          </a:xfrm>
          <a:prstGeom prst="rect">
            <a:avLst/>
          </a:prstGeom>
          <a:noFill/>
        </p:spPr>
        <p:txBody>
          <a:bodyPr wrap="square" lIns="91440" tIns="45720" rIns="91440" bIns="45720" rtlCol="0" anchor="t">
            <a:spAutoFit/>
          </a:bodyPr>
          <a:lstStyle/>
          <a:p>
            <a:pPr algn="l"/>
            <a:r>
              <a:rPr lang="en-US" sz="1600" b="1" i="0">
                <a:solidFill>
                  <a:srgbClr val="002060"/>
                </a:solidFill>
                <a:effectLst/>
              </a:rPr>
              <a:t>Claimant #2</a:t>
            </a:r>
            <a:endParaRPr lang="en-US" sz="1600" b="1" i="0">
              <a:solidFill>
                <a:srgbClr val="002060"/>
              </a:solidFill>
              <a:effectLst/>
              <a:cs typeface="Calibri"/>
            </a:endParaRPr>
          </a:p>
          <a:p>
            <a:r>
              <a:rPr lang="en-US" sz="1600" b="0" i="0">
                <a:solidFill>
                  <a:srgbClr val="002060"/>
                </a:solidFill>
                <a:effectLst/>
              </a:rPr>
              <a:t>Paused claiming for an extended period. When they resumed claiming, the claimant backdated the missed weeks </a:t>
            </a:r>
            <a:r>
              <a:rPr lang="en-US" sz="1600">
                <a:solidFill>
                  <a:srgbClr val="002060"/>
                </a:solidFill>
              </a:rPr>
              <a:t>and were paid conditionally. They later revealed they were incarcerated at the time. They did not understand they were not eligible and could not reach the department timely for assistance. </a:t>
            </a:r>
          </a:p>
        </p:txBody>
      </p:sp>
      <p:sp>
        <p:nvSpPr>
          <p:cNvPr id="14" name="TextBox 13">
            <a:extLst>
              <a:ext uri="{FF2B5EF4-FFF2-40B4-BE49-F238E27FC236}">
                <a16:creationId xmlns:a16="http://schemas.microsoft.com/office/drawing/2014/main" id="{9D21DCF2-E979-5513-A008-7E6167555B7F}"/>
              </a:ext>
            </a:extLst>
          </p:cNvPr>
          <p:cNvSpPr txBox="1"/>
          <p:nvPr/>
        </p:nvSpPr>
        <p:spPr>
          <a:xfrm>
            <a:off x="6160643" y="3140902"/>
            <a:ext cx="2469469" cy="3539430"/>
          </a:xfrm>
          <a:prstGeom prst="rect">
            <a:avLst/>
          </a:prstGeom>
          <a:noFill/>
        </p:spPr>
        <p:txBody>
          <a:bodyPr wrap="square" lIns="91440" tIns="45720" rIns="91440" bIns="45720" anchor="t">
            <a:spAutoFit/>
          </a:bodyPr>
          <a:lstStyle/>
          <a:p>
            <a:r>
              <a:rPr lang="en-US" sz="1600" b="1" i="0">
                <a:solidFill>
                  <a:srgbClr val="002060"/>
                </a:solidFill>
                <a:effectLst/>
              </a:rPr>
              <a:t>Claimant #3</a:t>
            </a:r>
            <a:endParaRPr lang="en-US" sz="1600">
              <a:solidFill>
                <a:srgbClr val="002060"/>
              </a:solidFill>
              <a:cs typeface="Calibri"/>
            </a:endParaRPr>
          </a:p>
          <a:p>
            <a:r>
              <a:rPr lang="en-US" sz="1600">
                <a:solidFill>
                  <a:srgbClr val="002060"/>
                </a:solidFill>
              </a:rPr>
              <a:t>Conditional approval was granted, pending the claimant providing additional documents required in order to make a claim determination. Claimant was contacted multiple times and never responded, claim was denied, and the weeks paid were owed back.  Decision was upheld at OAH.</a:t>
            </a:r>
            <a:endParaRPr lang="en-US" sz="1600">
              <a:solidFill>
                <a:srgbClr val="002060"/>
              </a:solidFill>
              <a:cs typeface="Calibri"/>
            </a:endParaRPr>
          </a:p>
          <a:p>
            <a:endParaRPr lang="en-US" sz="1600">
              <a:solidFill>
                <a:srgbClr val="000000"/>
              </a:solidFill>
            </a:endParaRPr>
          </a:p>
        </p:txBody>
      </p:sp>
      <p:sp>
        <p:nvSpPr>
          <p:cNvPr id="16" name="TextBox 15">
            <a:extLst>
              <a:ext uri="{FF2B5EF4-FFF2-40B4-BE49-F238E27FC236}">
                <a16:creationId xmlns:a16="http://schemas.microsoft.com/office/drawing/2014/main" id="{93D0E19B-A4EC-6960-852C-9FAC7AC731EA}"/>
              </a:ext>
            </a:extLst>
          </p:cNvPr>
          <p:cNvSpPr txBox="1"/>
          <p:nvPr/>
        </p:nvSpPr>
        <p:spPr>
          <a:xfrm>
            <a:off x="9155329" y="3148728"/>
            <a:ext cx="2225592" cy="3046988"/>
          </a:xfrm>
          <a:prstGeom prst="rect">
            <a:avLst/>
          </a:prstGeom>
          <a:noFill/>
        </p:spPr>
        <p:txBody>
          <a:bodyPr wrap="square" lIns="91440" tIns="45720" rIns="91440" bIns="45720" anchor="t">
            <a:spAutoFit/>
          </a:bodyPr>
          <a:lstStyle/>
          <a:p>
            <a:pPr algn="l"/>
            <a:r>
              <a:rPr lang="en-US" sz="1600" b="1" i="0">
                <a:solidFill>
                  <a:srgbClr val="002060"/>
                </a:solidFill>
                <a:effectLst/>
              </a:rPr>
              <a:t>Claimant #4</a:t>
            </a:r>
            <a:endParaRPr lang="en-US" sz="1600" b="1" i="0">
              <a:solidFill>
                <a:srgbClr val="002060"/>
              </a:solidFill>
              <a:effectLst/>
              <a:cs typeface="Calibri"/>
            </a:endParaRPr>
          </a:p>
          <a:p>
            <a:r>
              <a:rPr lang="en-US" sz="1600" i="0">
                <a:solidFill>
                  <a:srgbClr val="002060"/>
                </a:solidFill>
                <a:effectLst/>
              </a:rPr>
              <a:t>High wage earner with no language or access barriers, claimed multiple weeks of benefits and answered on all weekly claims that they were not earning wages. Later revealed they were working and collecting. Benefits received were overpaid.</a:t>
            </a:r>
            <a:r>
              <a:rPr lang="en-US" sz="1600">
                <a:solidFill>
                  <a:srgbClr val="002060"/>
                </a:solidFill>
              </a:rPr>
              <a:t> </a:t>
            </a:r>
            <a:endParaRPr lang="en-US" sz="1600" i="0">
              <a:solidFill>
                <a:srgbClr val="002060"/>
              </a:solidFill>
              <a:effectLst/>
              <a:cs typeface="Calibri"/>
            </a:endParaRPr>
          </a:p>
        </p:txBody>
      </p:sp>
    </p:spTree>
    <p:extLst>
      <p:ext uri="{BB962C8B-B14F-4D97-AF65-F5344CB8AC3E}">
        <p14:creationId xmlns:p14="http://schemas.microsoft.com/office/powerpoint/2010/main" val="170348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algn="r" rtl="0" eaLnBrk="1" latinLnBrk="0" hangingPunct="1"/>
            <a:r>
              <a:rPr lang="en-US"/>
              <a:t>Agenda</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952169" y="1927496"/>
            <a:ext cx="9613861" cy="4557367"/>
          </a:xfrm>
        </p:spPr>
        <p:txBody>
          <a:bodyPr vert="horz" lIns="91440" tIns="45720" rIns="91440" bIns="45720" rtlCol="0" anchor="t">
            <a:normAutofit/>
          </a:bodyPr>
          <a:lstStyle/>
          <a:p>
            <a:pPr marL="0" indent="0">
              <a:buNone/>
            </a:pPr>
            <a:endParaRPr lang="en-US"/>
          </a:p>
          <a:p>
            <a:pPr marL="571500" indent="-571500">
              <a:buAutoNum type="romanUcPeriod"/>
            </a:pPr>
            <a:r>
              <a:rPr lang="en-US" sz="2800"/>
              <a:t>Legislative Session &amp; Rulemaking Updates</a:t>
            </a:r>
            <a:endParaRPr lang="en-US"/>
          </a:p>
          <a:p>
            <a:pPr marL="571500" indent="-571500">
              <a:buAutoNum type="romanUcPeriod"/>
            </a:pPr>
            <a:r>
              <a:rPr lang="en-US" sz="2800">
                <a:cs typeface="Calibri"/>
              </a:rPr>
              <a:t>Project Portfolio</a:t>
            </a:r>
          </a:p>
          <a:p>
            <a:pPr marL="571500" indent="-571500">
              <a:buAutoNum type="romanUcPeriod"/>
            </a:pPr>
            <a:r>
              <a:rPr lang="en-US" sz="2800">
                <a:cs typeface="Calibri"/>
              </a:rPr>
              <a:t>EAMS Project Closeout</a:t>
            </a:r>
          </a:p>
          <a:p>
            <a:pPr marL="571500" indent="-571500">
              <a:buAutoNum type="romanUcPeriod"/>
            </a:pPr>
            <a:r>
              <a:rPr lang="en-US" sz="2800">
                <a:cs typeface="Calibri"/>
              </a:rPr>
              <a:t>2022 Average Annual Wage &amp; WBA</a:t>
            </a:r>
            <a:endParaRPr lang="en-US" sz="2800"/>
          </a:p>
          <a:p>
            <a:pPr marL="571500" indent="-571500">
              <a:buAutoNum type="romanUcPeriod"/>
            </a:pPr>
            <a:r>
              <a:rPr lang="en-US" sz="2800"/>
              <a:t>Overpayments Update</a:t>
            </a:r>
            <a:endParaRPr lang="en-US"/>
          </a:p>
          <a:p>
            <a:pPr marL="571500" indent="-571500">
              <a:buAutoNum type="romanUcPeriod"/>
            </a:pPr>
            <a:r>
              <a:rPr lang="en-US" sz="2800"/>
              <a:t>Meeting Cadence</a:t>
            </a:r>
          </a:p>
          <a:p>
            <a:pPr marL="571500" indent="-571500">
              <a:buAutoNum type="romanUcPeriod"/>
            </a:pPr>
            <a:endParaRPr lang="en-US" sz="2800">
              <a:cs typeface="Calibri"/>
            </a:endParaRPr>
          </a:p>
          <a:p>
            <a:pPr marL="0" indent="0">
              <a:buNone/>
            </a:pPr>
            <a:endParaRPr lang="en-US" sz="1000">
              <a:cs typeface="Calibri"/>
            </a:endParaRPr>
          </a:p>
          <a:p>
            <a:pPr marL="0" indent="0">
              <a:buNone/>
            </a:pPr>
            <a:endParaRPr lang="en-US" sz="1000">
              <a:cs typeface="Calibri"/>
            </a:endParaRPr>
          </a:p>
          <a:p>
            <a:pPr marL="0" indent="0">
              <a:buNone/>
            </a:pPr>
            <a:endParaRPr lang="en-US">
              <a:cs typeface="Calibri"/>
            </a:endParaRPr>
          </a:p>
          <a:p>
            <a:pPr marL="0" indent="0">
              <a:buNone/>
            </a:pPr>
            <a:endParaRPr lang="en-US" sz="1000">
              <a:cs typeface="Calibri"/>
            </a:endParaRPr>
          </a:p>
          <a:p>
            <a:pPr marL="0" indent="0">
              <a:buNone/>
            </a:pPr>
            <a:endParaRPr lang="en-US">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2</a:t>
            </a:fld>
            <a:endParaRPr lang="en-US"/>
          </a:p>
        </p:txBody>
      </p:sp>
    </p:spTree>
    <p:extLst>
      <p:ext uri="{BB962C8B-B14F-4D97-AF65-F5344CB8AC3E}">
        <p14:creationId xmlns:p14="http://schemas.microsoft.com/office/powerpoint/2010/main" val="37420567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BE0214-C160-696C-EBB6-EE719EFE4004}"/>
              </a:ext>
            </a:extLst>
          </p:cNvPr>
          <p:cNvSpPr>
            <a:spLocks noGrp="1"/>
          </p:cNvSpPr>
          <p:nvPr>
            <p:ph type="ftr" sz="quarter" idx="11"/>
          </p:nvPr>
        </p:nvSpPr>
        <p:spPr/>
        <p:txBody>
          <a:bodyPr/>
          <a:lstStyle/>
          <a:p>
            <a:r>
              <a:rPr lang="en-US"/>
              <a:t>Employment Security Department</a:t>
            </a:r>
          </a:p>
        </p:txBody>
      </p:sp>
      <p:sp>
        <p:nvSpPr>
          <p:cNvPr id="3" name="Slide Number Placeholder 2">
            <a:extLst>
              <a:ext uri="{FF2B5EF4-FFF2-40B4-BE49-F238E27FC236}">
                <a16:creationId xmlns:a16="http://schemas.microsoft.com/office/drawing/2014/main" id="{E3D35E18-3647-1492-A825-038451BB452F}"/>
              </a:ext>
            </a:extLst>
          </p:cNvPr>
          <p:cNvSpPr>
            <a:spLocks noGrp="1"/>
          </p:cNvSpPr>
          <p:nvPr>
            <p:ph type="sldNum" sz="quarter" idx="12"/>
          </p:nvPr>
        </p:nvSpPr>
        <p:spPr/>
        <p:txBody>
          <a:bodyPr/>
          <a:lstStyle/>
          <a:p>
            <a:fld id="{8A398D6D-D9AA-4681-B6AB-89DF810FE404}" type="slidenum">
              <a:rPr lang="en-US" smtClean="0"/>
              <a:t>20</a:t>
            </a:fld>
            <a:endParaRPr lang="en-US"/>
          </a:p>
        </p:txBody>
      </p:sp>
      <p:pic>
        <p:nvPicPr>
          <p:cNvPr id="3074" name="Picture 2">
            <a:extLst>
              <a:ext uri="{FF2B5EF4-FFF2-40B4-BE49-F238E27FC236}">
                <a16:creationId xmlns:a16="http://schemas.microsoft.com/office/drawing/2014/main" id="{F04BB815-3D5E-3435-1B0F-A59F940BC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12039600" cy="67722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019A59C4-0489-B61F-E23A-000A90B96857}"/>
              </a:ext>
            </a:extLst>
          </p:cNvPr>
          <p:cNvSpPr/>
          <p:nvPr/>
        </p:nvSpPr>
        <p:spPr>
          <a:xfrm>
            <a:off x="11188337" y="3174920"/>
            <a:ext cx="270588" cy="200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5368CE2-95AB-FD45-7FAA-52861716CB2B}"/>
              </a:ext>
            </a:extLst>
          </p:cNvPr>
          <p:cNvSpPr/>
          <p:nvPr/>
        </p:nvSpPr>
        <p:spPr>
          <a:xfrm>
            <a:off x="11202955" y="4492109"/>
            <a:ext cx="270588" cy="200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719C1E4-7890-EBDA-DED5-CD0816EE6F2C}"/>
              </a:ext>
            </a:extLst>
          </p:cNvPr>
          <p:cNvSpPr/>
          <p:nvPr/>
        </p:nvSpPr>
        <p:spPr>
          <a:xfrm>
            <a:off x="11218506" y="5112880"/>
            <a:ext cx="270588" cy="200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092E8EF-3404-3B4E-2CC0-5CCD15ECD940}"/>
              </a:ext>
            </a:extLst>
          </p:cNvPr>
          <p:cNvSpPr/>
          <p:nvPr/>
        </p:nvSpPr>
        <p:spPr>
          <a:xfrm>
            <a:off x="11188337" y="4180760"/>
            <a:ext cx="270588" cy="200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5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a:latin typeface="Century Gothic"/>
              </a:rPr>
              <a:t>Meeting Cadence </a:t>
            </a: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0" y="4394039"/>
            <a:ext cx="8997934" cy="1738313"/>
          </a:xfrm>
        </p:spPr>
        <p:txBody>
          <a:bodyPr vert="horz" lIns="91440" tIns="45720" rIns="91440" bIns="45720" rtlCol="0" anchor="t">
            <a:normAutofit/>
          </a:bodyPr>
          <a:lstStyle/>
          <a:p>
            <a:r>
              <a:rPr lang="en-US" sz="2400">
                <a:solidFill>
                  <a:schemeClr val="accent2"/>
                </a:solidFill>
                <a:ea typeface="+mn-lt"/>
                <a:cs typeface="+mn-lt"/>
              </a:rPr>
              <a:t>JR Richards, Unemployment Insurance Customer Support Director, ESD</a:t>
            </a:r>
            <a:endParaRPr lang="en-US" sz="2400">
              <a:ea typeface="+mn-lt"/>
              <a:cs typeface="+mn-lt"/>
            </a:endParaRPr>
          </a:p>
          <a:p>
            <a:endParaRPr lang="en-US">
              <a:solidFill>
                <a:schemeClr val="accent2"/>
              </a:solidFill>
            </a:endParaRPr>
          </a:p>
        </p:txBody>
      </p:sp>
    </p:spTree>
    <p:extLst>
      <p:ext uri="{BB962C8B-B14F-4D97-AF65-F5344CB8AC3E}">
        <p14:creationId xmlns:p14="http://schemas.microsoft.com/office/powerpoint/2010/main" val="45509499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5997-1AC5-3D86-A6BE-658C4E59ED01}"/>
              </a:ext>
            </a:extLst>
          </p:cNvPr>
          <p:cNvSpPr>
            <a:spLocks noGrp="1"/>
          </p:cNvSpPr>
          <p:nvPr>
            <p:ph type="title"/>
          </p:nvPr>
        </p:nvSpPr>
        <p:spPr/>
        <p:txBody>
          <a:bodyPr/>
          <a:lstStyle/>
          <a:p>
            <a:r>
              <a:rPr lang="en-US"/>
              <a:t>Proposed meeting cadence </a:t>
            </a:r>
          </a:p>
        </p:txBody>
      </p:sp>
      <p:graphicFrame>
        <p:nvGraphicFramePr>
          <p:cNvPr id="5" name="Table 5">
            <a:extLst>
              <a:ext uri="{FF2B5EF4-FFF2-40B4-BE49-F238E27FC236}">
                <a16:creationId xmlns:a16="http://schemas.microsoft.com/office/drawing/2014/main" id="{DA87CFDD-CFAA-DDC3-758D-F8550C9CF5F5}"/>
              </a:ext>
            </a:extLst>
          </p:cNvPr>
          <p:cNvGraphicFramePr>
            <a:graphicFrameLocks noGrp="1"/>
          </p:cNvGraphicFramePr>
          <p:nvPr>
            <p:extLst>
              <p:ext uri="{D42A27DB-BD31-4B8C-83A1-F6EECF244321}">
                <p14:modId xmlns:p14="http://schemas.microsoft.com/office/powerpoint/2010/main" val="1481134093"/>
              </p:ext>
            </p:extLst>
          </p:nvPr>
        </p:nvGraphicFramePr>
        <p:xfrm>
          <a:off x="680321" y="2137914"/>
          <a:ext cx="9884106" cy="4247227"/>
        </p:xfrm>
        <a:graphic>
          <a:graphicData uri="http://schemas.openxmlformats.org/drawingml/2006/table">
            <a:tbl>
              <a:tblPr bandRow="1">
                <a:tableStyleId>{5C22544A-7EE6-4342-B048-85BDC9FD1C3A}</a:tableStyleId>
              </a:tblPr>
              <a:tblGrid>
                <a:gridCol w="1769916">
                  <a:extLst>
                    <a:ext uri="{9D8B030D-6E8A-4147-A177-3AD203B41FA5}">
                      <a16:colId xmlns:a16="http://schemas.microsoft.com/office/drawing/2014/main" val="1364631940"/>
                    </a:ext>
                  </a:extLst>
                </a:gridCol>
                <a:gridCol w="3325599">
                  <a:extLst>
                    <a:ext uri="{9D8B030D-6E8A-4147-A177-3AD203B41FA5}">
                      <a16:colId xmlns:a16="http://schemas.microsoft.com/office/drawing/2014/main" val="103841673"/>
                    </a:ext>
                  </a:extLst>
                </a:gridCol>
                <a:gridCol w="1535963">
                  <a:extLst>
                    <a:ext uri="{9D8B030D-6E8A-4147-A177-3AD203B41FA5}">
                      <a16:colId xmlns:a16="http://schemas.microsoft.com/office/drawing/2014/main" val="3201054068"/>
                    </a:ext>
                  </a:extLst>
                </a:gridCol>
                <a:gridCol w="3252628">
                  <a:extLst>
                    <a:ext uri="{9D8B030D-6E8A-4147-A177-3AD203B41FA5}">
                      <a16:colId xmlns:a16="http://schemas.microsoft.com/office/drawing/2014/main" val="3492479024"/>
                    </a:ext>
                  </a:extLst>
                </a:gridCol>
              </a:tblGrid>
              <a:tr h="853861">
                <a:tc>
                  <a:txBody>
                    <a:bodyPr/>
                    <a:lstStyle/>
                    <a:p>
                      <a:r>
                        <a:rPr lang="en-US" sz="1200" b="1"/>
                        <a:t>Late July </a:t>
                      </a:r>
                    </a:p>
                  </a:txBody>
                  <a:tcPr anchor="ctr"/>
                </a:tc>
                <a:tc>
                  <a:txBody>
                    <a:bodyPr/>
                    <a:lstStyle/>
                    <a:p>
                      <a:pPr marL="285750" indent="-285750" rtl="0" fontAlgn="base">
                        <a:buFont typeface="Arial" panose="020B0604020202020204" pitchFamily="34" charset="0"/>
                        <a:buChar char="•"/>
                      </a:pPr>
                      <a:r>
                        <a:rPr lang="en-US" sz="1200" b="0" i="0" kern="1200">
                          <a:solidFill>
                            <a:schemeClr val="dk1"/>
                          </a:solidFill>
                          <a:effectLst/>
                          <a:latin typeface="+mn-lt"/>
                          <a:ea typeface="+mn-ea"/>
                          <a:cs typeface="+mn-cs"/>
                        </a:rPr>
                        <a:t>June Trust Fund Report </a:t>
                      </a:r>
                    </a:p>
                    <a:p>
                      <a:pPr marL="285750" indent="-285750" rtl="0" fontAlgn="base">
                        <a:buFont typeface="Arial" panose="020B0604020202020204" pitchFamily="34" charset="0"/>
                        <a:buChar char="•"/>
                      </a:pPr>
                      <a:r>
                        <a:rPr lang="en-US" sz="1200" b="0" i="0" kern="1200">
                          <a:solidFill>
                            <a:schemeClr val="dk1"/>
                          </a:solidFill>
                          <a:effectLst/>
                          <a:latin typeface="+mn-lt"/>
                          <a:ea typeface="+mn-ea"/>
                          <a:cs typeface="+mn-cs"/>
                        </a:rPr>
                        <a:t>Legislative proposals </a:t>
                      </a:r>
                      <a:br>
                        <a:rPr lang="en-US" sz="1200" b="0" i="0" kern="1200">
                          <a:solidFill>
                            <a:schemeClr val="dk1"/>
                          </a:solidFill>
                          <a:effectLst/>
                          <a:latin typeface="+mn-lt"/>
                          <a:ea typeface="+mn-ea"/>
                          <a:cs typeface="+mn-cs"/>
                        </a:rPr>
                      </a:br>
                      <a:r>
                        <a:rPr lang="en-US" sz="1200" b="0" i="0" kern="1200">
                          <a:solidFill>
                            <a:schemeClr val="dk1"/>
                          </a:solidFill>
                          <a:effectLst/>
                          <a:latin typeface="+mn-lt"/>
                          <a:ea typeface="+mn-ea"/>
                          <a:cs typeface="+mn-cs"/>
                        </a:rPr>
                        <a:t>Budget overview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Updated taxable wage base </a:t>
                      </a:r>
                    </a:p>
                  </a:txBody>
                  <a:tcPr anchor="ctr"/>
                </a:tc>
                <a:tc>
                  <a:txBody>
                    <a:bodyPr/>
                    <a:lstStyle/>
                    <a:p>
                      <a:pPr marL="0" algn="l" defTabSz="914400" rtl="0" eaLnBrk="1" latinLnBrk="0" hangingPunct="1"/>
                      <a:r>
                        <a:rPr lang="en-US" sz="1200" b="1" kern="1200">
                          <a:solidFill>
                            <a:schemeClr val="dk1"/>
                          </a:solidFill>
                          <a:latin typeface="+mn-lt"/>
                          <a:ea typeface="+mn-ea"/>
                          <a:cs typeface="+mn-cs"/>
                        </a:rPr>
                        <a:t>January </a:t>
                      </a:r>
                    </a:p>
                  </a:txBody>
                  <a:tcPr anchor="ctr"/>
                </a:tc>
                <a:tc>
                  <a:txBody>
                    <a:bodyPr/>
                    <a:lstStyle/>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One-hour legislative session meeting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endParaRPr lang="en-US"/>
                    </a:p>
                  </a:txBody>
                  <a:tcPr anchor="ctr"/>
                </a:tc>
                <a:extLst>
                  <a:ext uri="{0D108BD9-81ED-4DB2-BD59-A6C34878D82A}">
                    <a16:rowId xmlns:a16="http://schemas.microsoft.com/office/drawing/2014/main" val="945013117"/>
                  </a:ext>
                </a:extLst>
              </a:tr>
              <a:tr h="1046827">
                <a:tc>
                  <a:txBody>
                    <a:bodyPr/>
                    <a:lstStyle/>
                    <a:p>
                      <a:r>
                        <a:rPr lang="en-US" sz="1200" b="1"/>
                        <a:t>Late August / Early Sept</a:t>
                      </a:r>
                    </a:p>
                  </a:txBody>
                  <a:tcPr anchor="ctr"/>
                </a:tc>
                <a:tc>
                  <a:txBody>
                    <a:bodyPr/>
                    <a:lstStyle/>
                    <a:p>
                      <a:pPr marL="285750" indent="-285750" rtl="0" fontAlgn="base">
                        <a:buFont typeface="Arial" panose="020B0604020202020204" pitchFamily="34" charset="0"/>
                        <a:buChar char="•"/>
                      </a:pPr>
                      <a:r>
                        <a:rPr lang="en-US" sz="1200" b="0" i="0" kern="1200">
                          <a:solidFill>
                            <a:schemeClr val="dk1"/>
                          </a:solidFill>
                          <a:effectLst/>
                          <a:latin typeface="+mn-lt"/>
                          <a:ea typeface="+mn-ea"/>
                          <a:cs typeface="+mn-cs"/>
                        </a:rPr>
                        <a:t>Legislative and budget submissions to OFM/Gov office: </a:t>
                      </a:r>
                      <a:r>
                        <a:rPr lang="en-US" sz="1200" b="0" i="1" kern="1200">
                          <a:solidFill>
                            <a:schemeClr val="dk1"/>
                          </a:solidFill>
                          <a:effectLst/>
                          <a:latin typeface="+mn-lt"/>
                          <a:ea typeface="+mn-ea"/>
                          <a:cs typeface="+mn-cs"/>
                        </a:rPr>
                        <a:t>Likely committee action</a:t>
                      </a:r>
                      <a:r>
                        <a:rPr lang="en-US" sz="1200" b="0" i="0" kern="1200">
                          <a:solidFill>
                            <a:schemeClr val="dk1"/>
                          </a:solidFill>
                          <a:effectLst/>
                          <a:latin typeface="+mn-lt"/>
                          <a:ea typeface="+mn-ea"/>
                          <a:cs typeface="+mn-cs"/>
                        </a:rPr>
                        <a:t>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Minimum Weekly Benefit Amount report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State Quality Service Plan Update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txBody>
                  <a:tcPr anchor="ctr"/>
                </a:tc>
                <a:tc>
                  <a:txBody>
                    <a:bodyPr/>
                    <a:lstStyle/>
                    <a:p>
                      <a:pPr marL="0" algn="l" defTabSz="914400" rtl="0" eaLnBrk="1" latinLnBrk="0" hangingPunct="1"/>
                      <a:r>
                        <a:rPr lang="en-US" sz="1200" b="1" kern="1200">
                          <a:solidFill>
                            <a:schemeClr val="dk1"/>
                          </a:solidFill>
                          <a:latin typeface="+mn-lt"/>
                          <a:ea typeface="+mn-ea"/>
                          <a:cs typeface="+mn-cs"/>
                        </a:rPr>
                        <a:t>February </a:t>
                      </a:r>
                    </a:p>
                  </a:txBody>
                  <a:tcPr anchor="ctr"/>
                </a:tc>
                <a:tc>
                  <a:txBody>
                    <a:bodyPr/>
                    <a:lstStyle/>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One-hour legislative session meeting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endParaRPr lang="en-US"/>
                    </a:p>
                  </a:txBody>
                  <a:tcPr anchor="ctr"/>
                </a:tc>
                <a:extLst>
                  <a:ext uri="{0D108BD9-81ED-4DB2-BD59-A6C34878D82A}">
                    <a16:rowId xmlns:a16="http://schemas.microsoft.com/office/drawing/2014/main" val="1061313169"/>
                  </a:ext>
                </a:extLst>
              </a:tr>
              <a:tr h="1154835">
                <a:tc>
                  <a:txBody>
                    <a:bodyPr/>
                    <a:lstStyle/>
                    <a:p>
                      <a:r>
                        <a:rPr lang="en-US" sz="1200" b="1" kern="1200">
                          <a:solidFill>
                            <a:schemeClr val="dk1"/>
                          </a:solidFill>
                          <a:latin typeface="+mn-lt"/>
                          <a:ea typeface="+mn-ea"/>
                          <a:cs typeface="+mn-cs"/>
                        </a:rPr>
                        <a:t>October / November </a:t>
                      </a:r>
                    </a:p>
                  </a:txBody>
                  <a:tcPr anchor="ctr"/>
                </a:tc>
                <a:tc>
                  <a:txBody>
                    <a:bodyPr/>
                    <a:lstStyle/>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Trust Fund Report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State Quality Service Plan Submission to USDOL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Minimum Weekly Benefit Amount report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pPr marL="285750" indent="-285750" rtl="0" fontAlgn="base">
                        <a:buFont typeface="Arial" panose="020B0604020202020204" pitchFamily="34" charset="0"/>
                        <a:buChar char="•"/>
                      </a:pPr>
                      <a:r>
                        <a:rPr lang="en-US" sz="1200" b="0" i="0" u="none" kern="1200">
                          <a:solidFill>
                            <a:schemeClr val="dk1"/>
                          </a:solidFill>
                          <a:effectLst/>
                          <a:latin typeface="+mn-lt"/>
                          <a:ea typeface="+mn-ea"/>
                          <a:cs typeface="+mn-cs"/>
                        </a:rPr>
                        <a:t>Tax rate notices to employers</a:t>
                      </a:r>
                    </a:p>
                  </a:txBody>
                  <a:tcPr anchor="ctr"/>
                </a:tc>
                <a:tc>
                  <a:txBody>
                    <a:bodyPr/>
                    <a:lstStyle/>
                    <a:p>
                      <a:pPr marL="0" algn="l" defTabSz="914400" rtl="0" eaLnBrk="1" latinLnBrk="0" hangingPunct="1"/>
                      <a:r>
                        <a:rPr lang="en-US" sz="1200" b="1" kern="1200">
                          <a:solidFill>
                            <a:schemeClr val="dk1"/>
                          </a:solidFill>
                          <a:latin typeface="+mn-lt"/>
                          <a:ea typeface="+mn-ea"/>
                          <a:cs typeface="+mn-cs"/>
                        </a:rPr>
                        <a:t>May </a:t>
                      </a:r>
                    </a:p>
                  </a:txBody>
                  <a:tcPr anchor="ctr"/>
                </a:tc>
                <a:tc>
                  <a:txBody>
                    <a:bodyPr/>
                    <a:lstStyle/>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Legislative session wrap-up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endParaRPr lang="en-US"/>
                    </a:p>
                  </a:txBody>
                  <a:tcPr anchor="ctr"/>
                </a:tc>
                <a:extLst>
                  <a:ext uri="{0D108BD9-81ED-4DB2-BD59-A6C34878D82A}">
                    <a16:rowId xmlns:a16="http://schemas.microsoft.com/office/drawing/2014/main" val="628633517"/>
                  </a:ext>
                </a:extLst>
              </a:tr>
              <a:tr h="952253">
                <a:tc>
                  <a:txBody>
                    <a:bodyPr/>
                    <a:lstStyle/>
                    <a:p>
                      <a:r>
                        <a:rPr lang="en-US" sz="1200" b="1" i="0" u="none" kern="1200">
                          <a:solidFill>
                            <a:schemeClr val="dk1"/>
                          </a:solidFill>
                          <a:effectLst/>
                          <a:latin typeface="+mn-lt"/>
                          <a:ea typeface="+mn-ea"/>
                          <a:cs typeface="+mn-cs"/>
                        </a:rPr>
                        <a:t>December </a:t>
                      </a:r>
                      <a:endParaRPr lang="en-US" sz="1200" b="1" u="none"/>
                    </a:p>
                  </a:txBody>
                  <a:tcPr anchor="ctr"/>
                </a:tc>
                <a:tc>
                  <a:txBody>
                    <a:bodyPr/>
                    <a:lstStyle/>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Governor’s budget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Trust Fund Report </a:t>
                      </a:r>
                      <a:br>
                        <a:rPr lang="en-US" sz="1200" b="0" i="0" u="none" kern="1200">
                          <a:solidFill>
                            <a:schemeClr val="dk1"/>
                          </a:solidFill>
                          <a:effectLst/>
                          <a:latin typeface="+mn-lt"/>
                          <a:ea typeface="+mn-ea"/>
                          <a:cs typeface="+mn-cs"/>
                        </a:rPr>
                      </a:br>
                      <a:r>
                        <a:rPr lang="en-US" sz="1200" b="0" i="0" u="none" kern="1200">
                          <a:solidFill>
                            <a:schemeClr val="dk1"/>
                          </a:solidFill>
                          <a:effectLst/>
                          <a:latin typeface="+mn-lt"/>
                          <a:ea typeface="+mn-ea"/>
                          <a:cs typeface="+mn-cs"/>
                        </a:rPr>
                        <a:t>Legislative session prep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endParaRPr lang="en-US" sz="1200" u="none"/>
                    </a:p>
                  </a:txBody>
                  <a:tcPr anchor="ctr"/>
                </a:tc>
                <a:tc>
                  <a:txBody>
                    <a:bodyPr/>
                    <a:lstStyle/>
                    <a:p>
                      <a:pPr marL="0" algn="l" defTabSz="914400" rtl="0" eaLnBrk="1" latinLnBrk="0" hangingPunct="1"/>
                      <a:r>
                        <a:rPr lang="en-US" sz="1200" b="1" kern="1200">
                          <a:solidFill>
                            <a:schemeClr val="dk1"/>
                          </a:solidFill>
                          <a:latin typeface="+mn-lt"/>
                          <a:ea typeface="+mn-ea"/>
                          <a:cs typeface="+mn-cs"/>
                        </a:rPr>
                        <a:t>June </a:t>
                      </a:r>
                    </a:p>
                  </a:txBody>
                  <a:tcPr anchor="ctr"/>
                </a:tc>
                <a:tc>
                  <a:txBody>
                    <a:bodyPr/>
                    <a:lstStyle/>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State Quality Service Plan update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Work search report presentation  </a:t>
                      </a:r>
                    </a:p>
                    <a:p>
                      <a:pPr marL="171450" indent="-171450" rtl="0" fontAlgn="base">
                        <a:buFont typeface="Arial" panose="020B0604020202020204" pitchFamily="34" charset="0"/>
                        <a:buChar char="•"/>
                      </a:pPr>
                      <a:r>
                        <a:rPr lang="en-US" sz="1200" b="0" i="0" u="none" kern="1200">
                          <a:solidFill>
                            <a:schemeClr val="dk1"/>
                          </a:solidFill>
                          <a:effectLst/>
                          <a:latin typeface="+mn-lt"/>
                          <a:ea typeface="+mn-ea"/>
                          <a:cs typeface="+mn-cs"/>
                        </a:rPr>
                        <a:t>Rulemaking Update </a:t>
                      </a:r>
                    </a:p>
                    <a:p>
                      <a:endParaRPr lang="en-US"/>
                    </a:p>
                  </a:txBody>
                  <a:tcPr anchor="ctr"/>
                </a:tc>
                <a:extLst>
                  <a:ext uri="{0D108BD9-81ED-4DB2-BD59-A6C34878D82A}">
                    <a16:rowId xmlns:a16="http://schemas.microsoft.com/office/drawing/2014/main" val="3369908433"/>
                  </a:ext>
                </a:extLst>
              </a:tr>
            </a:tbl>
          </a:graphicData>
        </a:graphic>
      </p:graphicFrame>
    </p:spTree>
    <p:extLst>
      <p:ext uri="{BB962C8B-B14F-4D97-AF65-F5344CB8AC3E}">
        <p14:creationId xmlns:p14="http://schemas.microsoft.com/office/powerpoint/2010/main" val="6257333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1E282-446A-453B-9797-2A57B84DE0BA}"/>
              </a:ext>
            </a:extLst>
          </p:cNvPr>
          <p:cNvSpPr>
            <a:spLocks noGrp="1"/>
          </p:cNvSpPr>
          <p:nvPr>
            <p:ph type="title"/>
          </p:nvPr>
        </p:nvSpPr>
        <p:spPr/>
        <p:txBody>
          <a:bodyPr/>
          <a:lstStyle/>
          <a:p>
            <a:r>
              <a:rPr lang="en-US"/>
              <a:t>Future Meeting Topics </a:t>
            </a:r>
          </a:p>
        </p:txBody>
      </p:sp>
      <p:sp>
        <p:nvSpPr>
          <p:cNvPr id="6" name="Content Placeholder 5">
            <a:extLst>
              <a:ext uri="{FF2B5EF4-FFF2-40B4-BE49-F238E27FC236}">
                <a16:creationId xmlns:a16="http://schemas.microsoft.com/office/drawing/2014/main" id="{E15F4A8E-09D2-480E-B8F4-0BB55C4D0FB4}"/>
              </a:ext>
            </a:extLst>
          </p:cNvPr>
          <p:cNvSpPr>
            <a:spLocks noGrp="1"/>
          </p:cNvSpPr>
          <p:nvPr>
            <p:ph idx="1"/>
          </p:nvPr>
        </p:nvSpPr>
        <p:spPr>
          <a:xfrm>
            <a:off x="680320" y="2147777"/>
            <a:ext cx="9613861" cy="3956995"/>
          </a:xfrm>
        </p:spPr>
        <p:txBody>
          <a:bodyPr>
            <a:normAutofit/>
          </a:bodyPr>
          <a:lstStyle/>
          <a:p>
            <a:r>
              <a:rPr lang="en-US"/>
              <a:t>Legislative Session Updates</a:t>
            </a:r>
          </a:p>
          <a:p>
            <a:r>
              <a:rPr lang="en-US"/>
              <a:t>Rulemaking Updates </a:t>
            </a:r>
          </a:p>
          <a:p>
            <a:r>
              <a:rPr lang="en-US"/>
              <a:t>Overpayments Project Updates</a:t>
            </a:r>
          </a:p>
          <a:p>
            <a:r>
              <a:rPr lang="en-US"/>
              <a:t>Appeals Backlog Updates </a:t>
            </a:r>
          </a:p>
          <a:p>
            <a:r>
              <a:rPr lang="en-US"/>
              <a:t>Other? </a:t>
            </a:r>
          </a:p>
          <a:p>
            <a:pPr marL="0" indent="0">
              <a:buNone/>
            </a:pPr>
            <a:endParaRPr lang="en-US"/>
          </a:p>
          <a:p>
            <a:pPr marL="0" indent="0">
              <a:buNone/>
            </a:pPr>
            <a:endParaRPr lang="en-US"/>
          </a:p>
        </p:txBody>
      </p:sp>
    </p:spTree>
    <p:extLst>
      <p:ext uri="{BB962C8B-B14F-4D97-AF65-F5344CB8AC3E}">
        <p14:creationId xmlns:p14="http://schemas.microsoft.com/office/powerpoint/2010/main" val="20514516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706202"/>
            <a:ext cx="8144134" cy="1544207"/>
          </a:xfrm>
        </p:spPr>
        <p:txBody>
          <a:bodyPr vert="horz" lIns="91440" tIns="45720" rIns="91440" bIns="45720" rtlCol="0" anchor="ctr">
            <a:noAutofit/>
          </a:bodyPr>
          <a:lstStyle/>
          <a:p>
            <a:r>
              <a:rPr lang="en-US" sz="4000">
                <a:latin typeface="Century Gothic"/>
              </a:rPr>
              <a:t>Legislation and Rulemaking Updates</a:t>
            </a:r>
            <a:br>
              <a:rPr lang="en-US" sz="4000"/>
            </a:b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680322" y="4394039"/>
            <a:ext cx="8144134" cy="1738313"/>
          </a:xfrm>
        </p:spPr>
        <p:txBody>
          <a:bodyPr vert="horz" lIns="91440" tIns="45720" rIns="91440" bIns="45720" rtlCol="0" anchor="t">
            <a:normAutofit/>
          </a:bodyPr>
          <a:lstStyle/>
          <a:p>
            <a:r>
              <a:rPr lang="en-US" sz="2400">
                <a:solidFill>
                  <a:schemeClr val="accent2"/>
                </a:solidFill>
              </a:rPr>
              <a:t>Caitlyn Jekel, Government Relations Director, ESD</a:t>
            </a:r>
          </a:p>
          <a:p>
            <a:r>
              <a:rPr lang="en-US" sz="2400">
                <a:solidFill>
                  <a:schemeClr val="accent2"/>
                </a:solidFill>
                <a:ea typeface="+mn-lt"/>
                <a:cs typeface="+mn-lt"/>
              </a:rPr>
              <a:t>Scott E. Michael, Legal Services Manager, ESPI</a:t>
            </a:r>
          </a:p>
          <a:p>
            <a:endParaRPr lang="en-US" sz="2400">
              <a:solidFill>
                <a:schemeClr val="accent2"/>
              </a:solidFill>
              <a:cs typeface="Calibri"/>
            </a:endParaRPr>
          </a:p>
        </p:txBody>
      </p:sp>
    </p:spTree>
    <p:extLst>
      <p:ext uri="{BB962C8B-B14F-4D97-AF65-F5344CB8AC3E}">
        <p14:creationId xmlns:p14="http://schemas.microsoft.com/office/powerpoint/2010/main" val="22212477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5687-A1F3-FDF7-2903-FF05E48F9AB0}"/>
              </a:ext>
            </a:extLst>
          </p:cNvPr>
          <p:cNvSpPr>
            <a:spLocks noGrp="1"/>
          </p:cNvSpPr>
          <p:nvPr>
            <p:ph type="title"/>
          </p:nvPr>
        </p:nvSpPr>
        <p:spPr/>
        <p:txBody>
          <a:bodyPr/>
          <a:lstStyle/>
          <a:p>
            <a:r>
              <a:rPr lang="en-US"/>
              <a:t>Legislation</a:t>
            </a:r>
          </a:p>
        </p:txBody>
      </p:sp>
      <p:sp>
        <p:nvSpPr>
          <p:cNvPr id="5" name="Rectangle 1">
            <a:extLst>
              <a:ext uri="{FF2B5EF4-FFF2-40B4-BE49-F238E27FC236}">
                <a16:creationId xmlns:a16="http://schemas.microsoft.com/office/drawing/2014/main" id="{EDBA23ED-84FC-099A-F7B7-F994B9AB01EF}"/>
              </a:ext>
            </a:extLst>
          </p:cNvPr>
          <p:cNvSpPr>
            <a:spLocks noChangeArrowheads="1"/>
          </p:cNvSpPr>
          <p:nvPr/>
        </p:nvSpPr>
        <p:spPr bwMode="auto">
          <a:xfrm>
            <a:off x="1804988"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D02736AB-D97A-BAB0-BF7D-131FB2B0BD0C}"/>
              </a:ext>
            </a:extLst>
          </p:cNvPr>
          <p:cNvSpPr>
            <a:spLocks noChangeArrowheads="1"/>
          </p:cNvSpPr>
          <p:nvPr/>
        </p:nvSpPr>
        <p:spPr bwMode="auto">
          <a:xfrm>
            <a:off x="1804988"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AE9871B6-8B5F-3092-50BE-308129A3C4A7}"/>
              </a:ext>
            </a:extLst>
          </p:cNvPr>
          <p:cNvGraphicFramePr>
            <a:graphicFrameLocks noGrp="1"/>
          </p:cNvGraphicFramePr>
          <p:nvPr>
            <p:extLst>
              <p:ext uri="{D42A27DB-BD31-4B8C-83A1-F6EECF244321}">
                <p14:modId xmlns:p14="http://schemas.microsoft.com/office/powerpoint/2010/main" val="3211707797"/>
              </p:ext>
            </p:extLst>
          </p:nvPr>
        </p:nvGraphicFramePr>
        <p:xfrm>
          <a:off x="1330860" y="2153586"/>
          <a:ext cx="9056152" cy="4235104"/>
        </p:xfrm>
        <a:graphic>
          <a:graphicData uri="http://schemas.openxmlformats.org/drawingml/2006/table">
            <a:tbl>
              <a:tblPr/>
              <a:tblGrid>
                <a:gridCol w="760883">
                  <a:extLst>
                    <a:ext uri="{9D8B030D-6E8A-4147-A177-3AD203B41FA5}">
                      <a16:colId xmlns:a16="http://schemas.microsoft.com/office/drawing/2014/main" val="2699021758"/>
                    </a:ext>
                  </a:extLst>
                </a:gridCol>
                <a:gridCol w="1430789">
                  <a:extLst>
                    <a:ext uri="{9D8B030D-6E8A-4147-A177-3AD203B41FA5}">
                      <a16:colId xmlns:a16="http://schemas.microsoft.com/office/drawing/2014/main" val="1814173463"/>
                    </a:ext>
                  </a:extLst>
                </a:gridCol>
                <a:gridCol w="3432240">
                  <a:extLst>
                    <a:ext uri="{9D8B030D-6E8A-4147-A177-3AD203B41FA5}">
                      <a16:colId xmlns:a16="http://schemas.microsoft.com/office/drawing/2014/main" val="2612239488"/>
                    </a:ext>
                  </a:extLst>
                </a:gridCol>
                <a:gridCol w="3432240">
                  <a:extLst>
                    <a:ext uri="{9D8B030D-6E8A-4147-A177-3AD203B41FA5}">
                      <a16:colId xmlns:a16="http://schemas.microsoft.com/office/drawing/2014/main" val="832923886"/>
                    </a:ext>
                  </a:extLst>
                </a:gridCol>
              </a:tblGrid>
              <a:tr h="398526">
                <a:tc>
                  <a:txBody>
                    <a:bodyPr/>
                    <a:lstStyle/>
                    <a:p>
                      <a:pPr algn="l" fontAlgn="base"/>
                      <a:r>
                        <a:rPr lang="en-US" sz="1200" b="1" i="0">
                          <a:solidFill>
                            <a:srgbClr val="FFFFFF"/>
                          </a:solidFill>
                          <a:effectLst/>
                          <a:latin typeface="Calibri" panose="020F0502020204030204" pitchFamily="34" charset="0"/>
                        </a:rPr>
                        <a:t>Bill #​</a:t>
                      </a:r>
                      <a:endParaRPr lang="en-US" sz="1200" b="1" i="0">
                        <a:solidFill>
                          <a:srgbClr val="FFFFFF"/>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Short title​</a:t>
                      </a:r>
                      <a:endParaRPr lang="en-US" sz="1200" b="1" i="0">
                        <a:solidFill>
                          <a:srgbClr val="FFFFFF"/>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Description​</a:t>
                      </a:r>
                      <a:endParaRPr lang="en-US" sz="1200" b="1" i="0">
                        <a:solidFill>
                          <a:srgbClr val="FFFFFF"/>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Rulemaking Impact ​</a:t>
                      </a:r>
                      <a:endParaRPr lang="en-US" sz="1200" b="1" i="0">
                        <a:solidFill>
                          <a:srgbClr val="FFFFFF"/>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552400147"/>
                  </a:ext>
                </a:extLst>
              </a:tr>
              <a:tr h="1026970">
                <a:tc>
                  <a:txBody>
                    <a:bodyPr/>
                    <a:lstStyle/>
                    <a:p>
                      <a:pPr algn="l" fontAlgn="base"/>
                      <a:r>
                        <a:rPr lang="en-US" sz="1200" b="0" i="0">
                          <a:solidFill>
                            <a:srgbClr val="000000"/>
                          </a:solidFill>
                          <a:effectLst/>
                          <a:latin typeface="Calibri" panose="020F0502020204030204" pitchFamily="34" charset="0"/>
                        </a:rPr>
                        <a:t>1106​</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Voluntary Quits​</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Adds new good causes for quit for UI, expands “immediate family” to “family”, requires a report to the legislature.​</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Sunsets VQ for care availability in 2029.​</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Rulemaking will be done in phases, based on the effective date of the various pieces of the bill.​</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First phase: defining “family member,” as opposed to “immediate family member”​</a:t>
                      </a:r>
                    </a:p>
                    <a:p>
                      <a:pPr algn="l" fontAlgn="base"/>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326970538"/>
                  </a:ext>
                </a:extLst>
              </a:tr>
              <a:tr h="881354">
                <a:tc>
                  <a:txBody>
                    <a:bodyPr/>
                    <a:lstStyle/>
                    <a:p>
                      <a:pPr algn="l" fontAlgn="base"/>
                      <a:r>
                        <a:rPr lang="en-US" sz="1200" b="0" i="0">
                          <a:solidFill>
                            <a:srgbClr val="000000"/>
                          </a:solidFill>
                          <a:effectLst/>
                          <a:latin typeface="Calibri" panose="020F0502020204030204" pitchFamily="34" charset="0"/>
                        </a:rPr>
                        <a:t>1458​</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Apprenticeship UI​</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ESD convene a work group for the purpose of identifying and addressing legal and procedural barriers faced by eligible claimants participating in apprenticeship programs.​</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Any rulemaking will depend on recommendations of the workgroup​</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0017219"/>
                  </a:ext>
                </a:extLst>
              </a:tr>
              <a:tr h="1793366">
                <a:tc>
                  <a:txBody>
                    <a:bodyPr/>
                    <a:lstStyle/>
                    <a:p>
                      <a:pPr algn="l" fontAlgn="base"/>
                      <a:r>
                        <a:rPr lang="en-US" sz="1200" b="0" i="0">
                          <a:solidFill>
                            <a:srgbClr val="000000"/>
                          </a:solidFill>
                          <a:effectLst/>
                          <a:latin typeface="Calibri" panose="020F0502020204030204" pitchFamily="34" charset="0"/>
                        </a:rPr>
                        <a:t>1570​</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TNC Benefits​</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Provides unemployment insurance to drivers providing services for transportation network companies (TNC). ​</a:t>
                      </a:r>
                      <a:br>
                        <a:rPr lang="en-US" sz="1200" b="0" i="0">
                          <a:solidFill>
                            <a:srgbClr val="000000"/>
                          </a:solidFill>
                          <a:effectLst/>
                          <a:latin typeface="Calibri" panose="020F0502020204030204" pitchFamily="34" charset="0"/>
                        </a:rPr>
                      </a:br>
                      <a:r>
                        <a:rPr lang="en-US" sz="1200" b="0" i="0">
                          <a:solidFill>
                            <a:srgbClr val="000000"/>
                          </a:solidFill>
                          <a:effectLst/>
                          <a:latin typeface="Calibri" panose="020F0502020204030204" pitchFamily="34" charset="0"/>
                        </a:rPr>
                        <a:t>​</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Changes the conditions under which an employer may be relieved of benefit charges when the employer continues to provide part-time employment for claimants of unemployment insurance. ​</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Rulemaking will likely be done in phases as stakeholders work to agree on items that could not be resolved last year.​</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a:t>
                      </a:r>
                      <a:endParaRPr lang="en-US" sz="1200" b="0" i="0">
                        <a:solidFill>
                          <a:srgbClr val="000000"/>
                        </a:solidFill>
                        <a:effectLst/>
                      </a:endParaRPr>
                    </a:p>
                    <a:p>
                      <a:pPr algn="l" fontAlgn="base"/>
                      <a:r>
                        <a:rPr lang="en-US" sz="1200" b="0" i="0">
                          <a:solidFill>
                            <a:srgbClr val="000000"/>
                          </a:solidFill>
                          <a:effectLst/>
                          <a:latin typeface="Calibri" panose="020F0502020204030204" pitchFamily="34" charset="0"/>
                        </a:rPr>
                        <a:t>First phase: how to count hours worked for purposes of TNC drivers; how to decide whether an employer is continuing to offer a claimant part time work in “substantially the same amount.”​</a:t>
                      </a:r>
                      <a:endParaRPr lang="en-US" sz="1200" b="0" i="0">
                        <a:solidFill>
                          <a:srgbClr val="000000"/>
                        </a:solidFill>
                        <a:effectLst/>
                      </a:endParaRPr>
                    </a:p>
                  </a:txBody>
                  <a:tcPr marL="64578" marR="64578" marT="32289" marB="3228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57149576"/>
                  </a:ext>
                </a:extLst>
              </a:tr>
            </a:tbl>
          </a:graphicData>
        </a:graphic>
      </p:graphicFrame>
      <p:sp>
        <p:nvSpPr>
          <p:cNvPr id="11" name="Rectangle 4">
            <a:extLst>
              <a:ext uri="{FF2B5EF4-FFF2-40B4-BE49-F238E27FC236}">
                <a16:creationId xmlns:a16="http://schemas.microsoft.com/office/drawing/2014/main" id="{E4EA9795-5E83-BB08-FC7B-4B13E0E77992}"/>
              </a:ext>
            </a:extLst>
          </p:cNvPr>
          <p:cNvSpPr>
            <a:spLocks noChangeArrowheads="1"/>
          </p:cNvSpPr>
          <p:nvPr/>
        </p:nvSpPr>
        <p:spPr bwMode="auto">
          <a:xfrm>
            <a:off x="1804988" y="2036493"/>
            <a:ext cx="142048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046507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3F6B-66BA-96B9-B3F2-7F8EFEF58339}"/>
              </a:ext>
            </a:extLst>
          </p:cNvPr>
          <p:cNvSpPr>
            <a:spLocks noGrp="1"/>
          </p:cNvSpPr>
          <p:nvPr>
            <p:ph type="title"/>
          </p:nvPr>
        </p:nvSpPr>
        <p:spPr/>
        <p:txBody>
          <a:bodyPr/>
          <a:lstStyle/>
          <a:p>
            <a:r>
              <a:rPr lang="en-US"/>
              <a:t>Legislation</a:t>
            </a:r>
          </a:p>
        </p:txBody>
      </p:sp>
      <p:sp>
        <p:nvSpPr>
          <p:cNvPr id="5" name="Rectangle 1">
            <a:extLst>
              <a:ext uri="{FF2B5EF4-FFF2-40B4-BE49-F238E27FC236}">
                <a16:creationId xmlns:a16="http://schemas.microsoft.com/office/drawing/2014/main" id="{40113FE6-2F15-2B3B-9AC9-648B4D36C655}"/>
              </a:ext>
            </a:extLst>
          </p:cNvPr>
          <p:cNvSpPr>
            <a:spLocks noChangeArrowheads="1"/>
          </p:cNvSpPr>
          <p:nvPr/>
        </p:nvSpPr>
        <p:spPr bwMode="auto">
          <a:xfrm>
            <a:off x="1804988"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EE79649B-C4F8-ABB8-FF91-C7827735B696}"/>
              </a:ext>
            </a:extLst>
          </p:cNvPr>
          <p:cNvSpPr>
            <a:spLocks noChangeArrowheads="1"/>
          </p:cNvSpPr>
          <p:nvPr/>
        </p:nvSpPr>
        <p:spPr bwMode="auto">
          <a:xfrm>
            <a:off x="1477963"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41F189FE-798E-7CB7-CD22-AEE6674CF2AE}"/>
              </a:ext>
            </a:extLst>
          </p:cNvPr>
          <p:cNvGraphicFramePr>
            <a:graphicFrameLocks noGrp="1"/>
          </p:cNvGraphicFramePr>
          <p:nvPr>
            <p:extLst>
              <p:ext uri="{D42A27DB-BD31-4B8C-83A1-F6EECF244321}">
                <p14:modId xmlns:p14="http://schemas.microsoft.com/office/powerpoint/2010/main" val="13046492"/>
              </p:ext>
            </p:extLst>
          </p:nvPr>
        </p:nvGraphicFramePr>
        <p:xfrm>
          <a:off x="1223930" y="2200997"/>
          <a:ext cx="9236616" cy="4081755"/>
        </p:xfrm>
        <a:graphic>
          <a:graphicData uri="http://schemas.openxmlformats.org/drawingml/2006/table">
            <a:tbl>
              <a:tblPr/>
              <a:tblGrid>
                <a:gridCol w="1005402">
                  <a:extLst>
                    <a:ext uri="{9D8B030D-6E8A-4147-A177-3AD203B41FA5}">
                      <a16:colId xmlns:a16="http://schemas.microsoft.com/office/drawing/2014/main" val="4074072166"/>
                    </a:ext>
                  </a:extLst>
                </a:gridCol>
                <a:gridCol w="1250621">
                  <a:extLst>
                    <a:ext uri="{9D8B030D-6E8A-4147-A177-3AD203B41FA5}">
                      <a16:colId xmlns:a16="http://schemas.microsoft.com/office/drawing/2014/main" val="3862715559"/>
                    </a:ext>
                  </a:extLst>
                </a:gridCol>
                <a:gridCol w="3686472">
                  <a:extLst>
                    <a:ext uri="{9D8B030D-6E8A-4147-A177-3AD203B41FA5}">
                      <a16:colId xmlns:a16="http://schemas.microsoft.com/office/drawing/2014/main" val="3509366847"/>
                    </a:ext>
                  </a:extLst>
                </a:gridCol>
                <a:gridCol w="3294121">
                  <a:extLst>
                    <a:ext uri="{9D8B030D-6E8A-4147-A177-3AD203B41FA5}">
                      <a16:colId xmlns:a16="http://schemas.microsoft.com/office/drawing/2014/main" val="1861445476"/>
                    </a:ext>
                  </a:extLst>
                </a:gridCol>
              </a:tblGrid>
              <a:tr h="587708">
                <a:tc>
                  <a:txBody>
                    <a:bodyPr/>
                    <a:lstStyle/>
                    <a:p>
                      <a:pPr algn="l" fontAlgn="base"/>
                      <a:r>
                        <a:rPr lang="en-US" sz="1200" b="1" i="0">
                          <a:solidFill>
                            <a:srgbClr val="FFFFFF"/>
                          </a:solidFill>
                          <a:effectLst/>
                          <a:latin typeface="Calibri" panose="020F0502020204030204" pitchFamily="34" charset="0"/>
                        </a:rPr>
                        <a:t>Bill #​</a:t>
                      </a:r>
                      <a:endParaRPr lang="en-US" sz="1200" b="1" i="0">
                        <a:solidFill>
                          <a:srgbClr val="FFFFFF"/>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Short title​</a:t>
                      </a:r>
                      <a:endParaRPr lang="en-US" sz="1200" b="1" i="0">
                        <a:solidFill>
                          <a:srgbClr val="FFFFFF"/>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Description​</a:t>
                      </a:r>
                      <a:endParaRPr lang="en-US" sz="1200" b="1" i="0">
                        <a:solidFill>
                          <a:srgbClr val="FFFFFF"/>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Rulemaking Impact​</a:t>
                      </a:r>
                      <a:endParaRPr lang="en-US" sz="1200" b="1" i="0">
                        <a:solidFill>
                          <a:srgbClr val="FFFFFF"/>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30130571"/>
                  </a:ext>
                </a:extLst>
              </a:tr>
              <a:tr h="933892">
                <a:tc>
                  <a:txBody>
                    <a:bodyPr/>
                    <a:lstStyle/>
                    <a:p>
                      <a:pPr algn="l" fontAlgn="base"/>
                      <a:r>
                        <a:rPr lang="en-US" sz="1200" b="0" i="0">
                          <a:solidFill>
                            <a:srgbClr val="000000"/>
                          </a:solidFill>
                          <a:effectLst/>
                          <a:latin typeface="Calibri" panose="020F0502020204030204" pitchFamily="34" charset="0"/>
                        </a:rPr>
                        <a:t>1684​</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SOC - Tribes​</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Establishes that federally recognized tribes may opt-in to SOC reporting requirement but are not required to include SOC data in quarterly reports.​</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Adopt rules that allow tribes to report or not report SOC Codes or job titles as they wish; no application or form required​</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999559800"/>
                  </a:ext>
                </a:extLst>
              </a:tr>
              <a:tr h="1529652">
                <a:tc>
                  <a:txBody>
                    <a:bodyPr/>
                    <a:lstStyle/>
                    <a:p>
                      <a:pPr algn="l" fontAlgn="base"/>
                      <a:r>
                        <a:rPr lang="en-US" sz="1200" b="0" i="0">
                          <a:solidFill>
                            <a:srgbClr val="000000"/>
                          </a:solidFill>
                          <a:effectLst/>
                          <a:latin typeface="Calibri" panose="020F0502020204030204" pitchFamily="34" charset="0"/>
                        </a:rPr>
                        <a:t>5176​</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Employee owned co-ops​</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Rules pertaining to corporate officers do not apply to employee-owners of employee cooperative corporations, cooperative associations, and limited cooperative associations - even if the officer is only performing services as an officer. ​</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Expedited rules have already been proposed.  No objections have yet been received.​</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54659242"/>
                  </a:ext>
                </a:extLst>
              </a:tr>
              <a:tr h="1030503">
                <a:tc>
                  <a:txBody>
                    <a:bodyPr/>
                    <a:lstStyle/>
                    <a:p>
                      <a:pPr algn="l" fontAlgn="base"/>
                      <a:r>
                        <a:rPr lang="en-US" sz="1200" b="0" i="0">
                          <a:solidFill>
                            <a:srgbClr val="000000"/>
                          </a:solidFill>
                          <a:effectLst/>
                          <a:latin typeface="Calibri" panose="020F0502020204030204" pitchFamily="34" charset="0"/>
                        </a:rPr>
                        <a:t>5331​</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Work Search​</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Removes the sunset for the Department's authority to prescribe appropriate work search activities and adds a report to the Legislature.​</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No plans to adopt any rules​</a:t>
                      </a:r>
                      <a:endParaRPr lang="en-US" sz="1200" b="0" i="0">
                        <a:solidFill>
                          <a:srgbClr val="000000"/>
                        </a:solidFill>
                        <a:effectLst/>
                      </a:endParaRPr>
                    </a:p>
                  </a:txBody>
                  <a:tcPr marL="68144" marR="68144" marT="34072" marB="34072">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666927822"/>
                  </a:ext>
                </a:extLst>
              </a:tr>
            </a:tbl>
          </a:graphicData>
        </a:graphic>
      </p:graphicFrame>
      <p:sp>
        <p:nvSpPr>
          <p:cNvPr id="9" name="Rectangle 3">
            <a:extLst>
              <a:ext uri="{FF2B5EF4-FFF2-40B4-BE49-F238E27FC236}">
                <a16:creationId xmlns:a16="http://schemas.microsoft.com/office/drawing/2014/main" id="{548F9E7B-BFF3-E644-6E79-94A3CA3AC498}"/>
              </a:ext>
            </a:extLst>
          </p:cNvPr>
          <p:cNvSpPr>
            <a:spLocks noChangeArrowheads="1"/>
          </p:cNvSpPr>
          <p:nvPr/>
        </p:nvSpPr>
        <p:spPr bwMode="auto">
          <a:xfrm>
            <a:off x="1477963" y="2036493"/>
            <a:ext cx="14039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8933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A14B-AE8C-624F-FE06-D37E9A69AC7D}"/>
              </a:ext>
            </a:extLst>
          </p:cNvPr>
          <p:cNvSpPr>
            <a:spLocks noGrp="1"/>
          </p:cNvSpPr>
          <p:nvPr>
            <p:ph type="title"/>
          </p:nvPr>
        </p:nvSpPr>
        <p:spPr/>
        <p:txBody>
          <a:bodyPr/>
          <a:lstStyle/>
          <a:p>
            <a:r>
              <a:rPr lang="en-US"/>
              <a:t>Operating Budget </a:t>
            </a:r>
          </a:p>
        </p:txBody>
      </p:sp>
      <p:sp>
        <p:nvSpPr>
          <p:cNvPr id="5" name="Rectangle 1">
            <a:extLst>
              <a:ext uri="{FF2B5EF4-FFF2-40B4-BE49-F238E27FC236}">
                <a16:creationId xmlns:a16="http://schemas.microsoft.com/office/drawing/2014/main" id="{DF95F7D6-1C08-DD80-B5A1-518D13262484}"/>
              </a:ext>
            </a:extLst>
          </p:cNvPr>
          <p:cNvSpPr>
            <a:spLocks noChangeArrowheads="1"/>
          </p:cNvSpPr>
          <p:nvPr/>
        </p:nvSpPr>
        <p:spPr bwMode="auto">
          <a:xfrm>
            <a:off x="2212975"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86A058A0-9564-A25B-25A5-0577107DBE06}"/>
              </a:ext>
            </a:extLst>
          </p:cNvPr>
          <p:cNvGraphicFramePr>
            <a:graphicFrameLocks noGrp="1"/>
          </p:cNvGraphicFramePr>
          <p:nvPr>
            <p:extLst>
              <p:ext uri="{D42A27DB-BD31-4B8C-83A1-F6EECF244321}">
                <p14:modId xmlns:p14="http://schemas.microsoft.com/office/powerpoint/2010/main" val="2586822938"/>
              </p:ext>
            </p:extLst>
          </p:nvPr>
        </p:nvGraphicFramePr>
        <p:xfrm>
          <a:off x="1095473" y="2255323"/>
          <a:ext cx="9352228" cy="4239787"/>
        </p:xfrm>
        <a:graphic>
          <a:graphicData uri="http://schemas.openxmlformats.org/drawingml/2006/table">
            <a:tbl>
              <a:tblPr/>
              <a:tblGrid>
                <a:gridCol w="1376122">
                  <a:extLst>
                    <a:ext uri="{9D8B030D-6E8A-4147-A177-3AD203B41FA5}">
                      <a16:colId xmlns:a16="http://schemas.microsoft.com/office/drawing/2014/main" val="1188558513"/>
                    </a:ext>
                  </a:extLst>
                </a:gridCol>
                <a:gridCol w="1247166">
                  <a:extLst>
                    <a:ext uri="{9D8B030D-6E8A-4147-A177-3AD203B41FA5}">
                      <a16:colId xmlns:a16="http://schemas.microsoft.com/office/drawing/2014/main" val="1069097537"/>
                    </a:ext>
                  </a:extLst>
                </a:gridCol>
                <a:gridCol w="3397782">
                  <a:extLst>
                    <a:ext uri="{9D8B030D-6E8A-4147-A177-3AD203B41FA5}">
                      <a16:colId xmlns:a16="http://schemas.microsoft.com/office/drawing/2014/main" val="919277802"/>
                    </a:ext>
                  </a:extLst>
                </a:gridCol>
                <a:gridCol w="3331158">
                  <a:extLst>
                    <a:ext uri="{9D8B030D-6E8A-4147-A177-3AD203B41FA5}">
                      <a16:colId xmlns:a16="http://schemas.microsoft.com/office/drawing/2014/main" val="2179830357"/>
                    </a:ext>
                  </a:extLst>
                </a:gridCol>
              </a:tblGrid>
              <a:tr h="463678">
                <a:tc>
                  <a:txBody>
                    <a:bodyPr/>
                    <a:lstStyle/>
                    <a:p>
                      <a:pPr algn="l" fontAlgn="base"/>
                      <a:r>
                        <a:rPr lang="en-US" sz="1200" b="1" i="0">
                          <a:solidFill>
                            <a:srgbClr val="FFFFFF"/>
                          </a:solidFill>
                          <a:effectLst/>
                          <a:latin typeface="Calibri"/>
                        </a:rPr>
                        <a:t>Bill #​</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a:rPr>
                        <a:t>Short title​</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a:rPr>
                        <a:t>Description​</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a:rPr>
                        <a:t>Rulemaking Impact​</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687014911"/>
                  </a:ext>
                </a:extLst>
              </a:tr>
              <a:tr h="1545594">
                <a:tc>
                  <a:txBody>
                    <a:bodyPr/>
                    <a:lstStyle/>
                    <a:p>
                      <a:pPr algn="l" fontAlgn="base"/>
                      <a:r>
                        <a:rPr lang="en-US" sz="1200" b="0" i="0">
                          <a:solidFill>
                            <a:srgbClr val="000000"/>
                          </a:solidFill>
                          <a:effectLst/>
                          <a:latin typeface="Calibri"/>
                        </a:rPr>
                        <a:t>5187(225)(25)(a)(b) ​</a:t>
                      </a:r>
                    </a:p>
                    <a:p>
                      <a:pPr algn="l" fontAlgn="base"/>
                      <a:r>
                        <a:rPr lang="en-US" sz="1200" b="0" i="0">
                          <a:solidFill>
                            <a:srgbClr val="000000"/>
                          </a:solidFill>
                          <a:effectLst/>
                          <a:latin typeface="Calibri"/>
                        </a:rPr>
                        <a:t>​</a:t>
                      </a:r>
                    </a:p>
                    <a:p>
                      <a:pPr algn="l" fontAlgn="base"/>
                      <a:r>
                        <a:rPr lang="en-US" sz="1200" b="0" i="0">
                          <a:solidFill>
                            <a:srgbClr val="000000"/>
                          </a:solidFill>
                          <a:effectLst/>
                          <a:latin typeface="Calibri"/>
                        </a:rPr>
                        <a:t>​</a:t>
                      </a:r>
                    </a:p>
                    <a:p>
                      <a:pPr algn="l" fontAlgn="base"/>
                      <a:r>
                        <a:rPr lang="en-US" sz="1200" b="0" i="0">
                          <a:solidFill>
                            <a:srgbClr val="000000"/>
                          </a:solidFill>
                          <a:effectLst/>
                          <a:latin typeface="Calibri"/>
                        </a:rPr>
                        <a:t>​</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UI Shortfall​</a:t>
                      </a:r>
                    </a:p>
                    <a:p>
                      <a:pPr algn="l" fontAlgn="base"/>
                      <a:r>
                        <a:rPr lang="en-US" sz="1200" b="0" i="0">
                          <a:solidFill>
                            <a:srgbClr val="000000"/>
                          </a:solidFill>
                          <a:effectLst/>
                          <a:latin typeface="Calibri"/>
                        </a:rPr>
                        <a:t>​</a:t>
                      </a:r>
                    </a:p>
                    <a:p>
                      <a:pPr algn="l" fontAlgn="base"/>
                      <a:r>
                        <a:rPr lang="en-US" sz="1200" b="0" i="0">
                          <a:solidFill>
                            <a:srgbClr val="000000"/>
                          </a:solidFill>
                          <a:effectLst/>
                          <a:latin typeface="Calibri"/>
                        </a:rPr>
                        <a:t>​</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$10,000,000 GF-S for FY 2024 and $11,227,000 GF-S for FY 2025 are provided solely to address a projected shortfall of federal revenue.​</a:t>
                      </a:r>
                    </a:p>
                    <a:p>
                      <a:pPr algn="l" fontAlgn="base"/>
                      <a:r>
                        <a:rPr lang="en-US" sz="1200" b="0" i="0">
                          <a:solidFill>
                            <a:srgbClr val="000000"/>
                          </a:solidFill>
                          <a:effectLst/>
                          <a:latin typeface="Calibri"/>
                        </a:rPr>
                        <a:t>​</a:t>
                      </a:r>
                    </a:p>
                    <a:p>
                      <a:pPr algn="l" fontAlgn="base"/>
                      <a:r>
                        <a:rPr lang="en-US" sz="1200" b="0" i="0">
                          <a:solidFill>
                            <a:srgbClr val="000000"/>
                          </a:solidFill>
                          <a:effectLst/>
                          <a:latin typeface="Calibri"/>
                        </a:rPr>
                        <a:t>Nov 1, 2023, and Nov 1, 2024, report on how funding to make up for the shortfall in federal revenue is being utilized and recommendations for long-term solutions to address future decreases in federal funding.  ​</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No rules planned​</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745485712"/>
                  </a:ext>
                </a:extLst>
              </a:tr>
              <a:tr h="920917">
                <a:tc>
                  <a:txBody>
                    <a:bodyPr/>
                    <a:lstStyle/>
                    <a:p>
                      <a:pPr algn="l" fontAlgn="base"/>
                      <a:r>
                        <a:rPr lang="en-US" sz="1200" b="0" i="0">
                          <a:solidFill>
                            <a:srgbClr val="000000"/>
                          </a:solidFill>
                          <a:effectLst/>
                          <a:latin typeface="Calibri"/>
                        </a:rPr>
                        <a:t>5187(225)(26)​</a:t>
                      </a:r>
                    </a:p>
                    <a:p>
                      <a:pPr algn="l" fontAlgn="base"/>
                      <a:r>
                        <a:rPr lang="en-US" sz="1200" b="0" i="0">
                          <a:solidFill>
                            <a:srgbClr val="000000"/>
                          </a:solidFill>
                          <a:effectLst/>
                          <a:latin typeface="Calibri"/>
                        </a:rPr>
                        <a:t>​</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a:rPr>
                        <a:t>Pandemic era overpayment waiver processing team​</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a:rPr>
                        <a:t>$11,976,000 general fund—state appropriation for fiscal year 2024 is provided to fund a dedicated overpayment waiver team.​</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a:rPr>
                        <a:t>No rules planned​</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437972377"/>
                  </a:ext>
                </a:extLst>
              </a:tr>
              <a:tr h="1043276">
                <a:tc>
                  <a:txBody>
                    <a:bodyPr/>
                    <a:lstStyle/>
                    <a:p>
                      <a:pPr algn="l" fontAlgn="base"/>
                      <a:r>
                        <a:rPr lang="en-US" sz="1200" b="0" i="0">
                          <a:solidFill>
                            <a:srgbClr val="000000"/>
                          </a:solidFill>
                          <a:effectLst/>
                          <a:latin typeface="Calibri"/>
                        </a:rPr>
                        <a:t>5187(225)(8)​</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Continuous </a:t>
                      </a:r>
                    </a:p>
                    <a:p>
                      <a:pPr lvl="0" algn="l">
                        <a:buNone/>
                      </a:pPr>
                      <a:r>
                        <a:rPr lang="en-US" sz="1200" b="0" i="0">
                          <a:solidFill>
                            <a:srgbClr val="000000"/>
                          </a:solidFill>
                          <a:effectLst/>
                          <a:latin typeface="Calibri"/>
                        </a:rPr>
                        <a:t>Improvement Team​</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$3,136,000 of the unemployment compensation administration account—federal appropriation is provided solely for a continuous improvement team to make customer, employer, and equity enhancements to the unemployment insurance program.​</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a:rPr>
                        <a:t>Rules may or may not be proposed based on recommendations of the team​</a:t>
                      </a:r>
                    </a:p>
                  </a:txBody>
                  <a:tcPr marL="55995" marR="55995" marT="27998" marB="27998">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676986087"/>
                  </a:ext>
                </a:extLst>
              </a:tr>
            </a:tbl>
          </a:graphicData>
        </a:graphic>
      </p:graphicFrame>
      <p:sp>
        <p:nvSpPr>
          <p:cNvPr id="7" name="Rectangle 2">
            <a:extLst>
              <a:ext uri="{FF2B5EF4-FFF2-40B4-BE49-F238E27FC236}">
                <a16:creationId xmlns:a16="http://schemas.microsoft.com/office/drawing/2014/main" id="{C508031D-8837-D6AD-FE57-CE42B9E5054C}"/>
              </a:ext>
            </a:extLst>
          </p:cNvPr>
          <p:cNvSpPr>
            <a:spLocks noChangeArrowheads="1"/>
          </p:cNvSpPr>
          <p:nvPr/>
        </p:nvSpPr>
        <p:spPr bwMode="auto">
          <a:xfrm>
            <a:off x="251163" y="2054118"/>
            <a:ext cx="174072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15045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6804-4CF8-8BE9-E68D-52A0E3FE1576}"/>
              </a:ext>
            </a:extLst>
          </p:cNvPr>
          <p:cNvSpPr>
            <a:spLocks noGrp="1"/>
          </p:cNvSpPr>
          <p:nvPr>
            <p:ph type="title"/>
          </p:nvPr>
        </p:nvSpPr>
        <p:spPr/>
        <p:txBody>
          <a:bodyPr/>
          <a:lstStyle/>
          <a:p>
            <a:r>
              <a:rPr lang="en-US"/>
              <a:t>Operating Budget</a:t>
            </a:r>
          </a:p>
        </p:txBody>
      </p:sp>
      <p:graphicFrame>
        <p:nvGraphicFramePr>
          <p:cNvPr id="4" name="Table 3">
            <a:extLst>
              <a:ext uri="{FF2B5EF4-FFF2-40B4-BE49-F238E27FC236}">
                <a16:creationId xmlns:a16="http://schemas.microsoft.com/office/drawing/2014/main" id="{D6AF5A03-F0AF-AF48-BC92-24F9DE18FDFD}"/>
              </a:ext>
            </a:extLst>
          </p:cNvPr>
          <p:cNvGraphicFramePr>
            <a:graphicFrameLocks noGrp="1"/>
          </p:cNvGraphicFramePr>
          <p:nvPr>
            <p:extLst>
              <p:ext uri="{D42A27DB-BD31-4B8C-83A1-F6EECF244321}">
                <p14:modId xmlns:p14="http://schemas.microsoft.com/office/powerpoint/2010/main" val="1526855632"/>
              </p:ext>
            </p:extLst>
          </p:nvPr>
        </p:nvGraphicFramePr>
        <p:xfrm>
          <a:off x="1263650" y="2228297"/>
          <a:ext cx="9194245" cy="4021585"/>
        </p:xfrm>
        <a:graphic>
          <a:graphicData uri="http://schemas.openxmlformats.org/drawingml/2006/table">
            <a:tbl>
              <a:tblPr/>
              <a:tblGrid>
                <a:gridCol w="1293581">
                  <a:extLst>
                    <a:ext uri="{9D8B030D-6E8A-4147-A177-3AD203B41FA5}">
                      <a16:colId xmlns:a16="http://schemas.microsoft.com/office/drawing/2014/main" val="3854608413"/>
                    </a:ext>
                  </a:extLst>
                </a:gridCol>
                <a:gridCol w="1285393">
                  <a:extLst>
                    <a:ext uri="{9D8B030D-6E8A-4147-A177-3AD203B41FA5}">
                      <a16:colId xmlns:a16="http://schemas.microsoft.com/office/drawing/2014/main" val="2704101886"/>
                    </a:ext>
                  </a:extLst>
                </a:gridCol>
                <a:gridCol w="3340384">
                  <a:extLst>
                    <a:ext uri="{9D8B030D-6E8A-4147-A177-3AD203B41FA5}">
                      <a16:colId xmlns:a16="http://schemas.microsoft.com/office/drawing/2014/main" val="3441200461"/>
                    </a:ext>
                  </a:extLst>
                </a:gridCol>
                <a:gridCol w="3274887">
                  <a:extLst>
                    <a:ext uri="{9D8B030D-6E8A-4147-A177-3AD203B41FA5}">
                      <a16:colId xmlns:a16="http://schemas.microsoft.com/office/drawing/2014/main" val="2331120981"/>
                    </a:ext>
                  </a:extLst>
                </a:gridCol>
              </a:tblGrid>
              <a:tr h="605256">
                <a:tc>
                  <a:txBody>
                    <a:bodyPr/>
                    <a:lstStyle/>
                    <a:p>
                      <a:pPr algn="l" fontAlgn="base"/>
                      <a:r>
                        <a:rPr lang="en-US" sz="1200" b="1" i="0">
                          <a:solidFill>
                            <a:srgbClr val="FFFFFF"/>
                          </a:solidFill>
                          <a:effectLst/>
                          <a:latin typeface="Calibri" panose="020F0502020204030204" pitchFamily="34" charset="0"/>
                        </a:rPr>
                        <a:t>Bill #​</a:t>
                      </a:r>
                      <a:endParaRPr lang="en-US" sz="1200" b="1" i="0">
                        <a:solidFill>
                          <a:srgbClr val="FFFFFF"/>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Short title​</a:t>
                      </a:r>
                      <a:endParaRPr lang="en-US" sz="1200" b="1" i="0">
                        <a:solidFill>
                          <a:srgbClr val="FFFFFF"/>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Description​</a:t>
                      </a:r>
                      <a:endParaRPr lang="en-US" sz="1200" b="1" i="0">
                        <a:solidFill>
                          <a:srgbClr val="FFFFFF"/>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Rulemaking Impact​</a:t>
                      </a:r>
                      <a:endParaRPr lang="en-US" sz="1200" b="1" i="0">
                        <a:solidFill>
                          <a:srgbClr val="FFFFFF"/>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55760067"/>
                  </a:ext>
                </a:extLst>
              </a:tr>
              <a:tr h="2017518">
                <a:tc>
                  <a:txBody>
                    <a:bodyPr/>
                    <a:lstStyle/>
                    <a:p>
                      <a:pPr algn="l" fontAlgn="base"/>
                      <a:r>
                        <a:rPr lang="en-US" sz="1200" b="0" i="0" u="none" strike="noStrike">
                          <a:solidFill>
                            <a:srgbClr val="000000"/>
                          </a:solidFill>
                          <a:effectLst/>
                          <a:latin typeface="Calibri" panose="020F0502020204030204" pitchFamily="34" charset="0"/>
                        </a:rPr>
                        <a:t>5187(225)(32)</a:t>
                      </a:r>
                      <a:r>
                        <a:rPr lang="en-US" sz="1200" b="0" i="0">
                          <a:solidFill>
                            <a:srgbClr val="000000"/>
                          </a:solidFill>
                          <a:effectLst/>
                          <a:latin typeface="Calibri" panose="020F0502020204030204" pitchFamily="34" charset="0"/>
                        </a:rPr>
                        <a:t>​</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Interview no-show data​</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u="none" strike="noStrike">
                          <a:solidFill>
                            <a:srgbClr val="000000"/>
                          </a:solidFill>
                          <a:effectLst/>
                          <a:latin typeface="Calibri" panose="020F0502020204030204" pitchFamily="34" charset="0"/>
                        </a:rPr>
                        <a:t>$10,000 of the general fund—state appropriation for fiscal year 2024 is provided solely for the department to design a form for employer use to voluntarily report no show, no call interview data. This data shall be used to inform potential trend analysis or policy development for job search compliance.</a:t>
                      </a:r>
                      <a:r>
                        <a:rPr lang="en-US" sz="1200" b="0" i="0">
                          <a:solidFill>
                            <a:srgbClr val="000000"/>
                          </a:solidFill>
                          <a:effectLst/>
                          <a:latin typeface="Calibri" panose="020F0502020204030204" pitchFamily="34" charset="0"/>
                        </a:rPr>
                        <a:t>​</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No rules planned​</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169416529"/>
                  </a:ext>
                </a:extLst>
              </a:tr>
              <a:tr h="1398811">
                <a:tc>
                  <a:txBody>
                    <a:bodyPr/>
                    <a:lstStyle/>
                    <a:p>
                      <a:pPr algn="l" fontAlgn="base"/>
                      <a:r>
                        <a:rPr lang="en-US" sz="1200" b="0" i="0" u="none" strike="noStrike">
                          <a:solidFill>
                            <a:srgbClr val="000000"/>
                          </a:solidFill>
                          <a:effectLst/>
                          <a:latin typeface="Calibri" panose="020F0502020204030204" pitchFamily="34" charset="0"/>
                        </a:rPr>
                        <a:t>5187(225)(31)</a:t>
                      </a:r>
                      <a:r>
                        <a:rPr lang="en-US" sz="1200" b="0" i="0">
                          <a:solidFill>
                            <a:srgbClr val="000000"/>
                          </a:solidFill>
                          <a:effectLst/>
                          <a:latin typeface="Calibri" panose="020F0502020204030204" pitchFamily="34" charset="0"/>
                        </a:rPr>
                        <a:t>​</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Excluded workers research​</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u="none" strike="noStrike">
                          <a:solidFill>
                            <a:srgbClr val="000000"/>
                          </a:solidFill>
                          <a:effectLst/>
                          <a:latin typeface="Calibri" panose="020F0502020204030204" pitchFamily="34" charset="0"/>
                        </a:rPr>
                        <a:t>$35,000 of the employment service administrative account— state appropriation is provided solely for the department to provide research and consultation on the feasibility of replicating the unemployment insurance program for and expanding other social net programs to individuals regardless of their citizenship status.</a:t>
                      </a:r>
                      <a:r>
                        <a:rPr lang="en-US" sz="1200" b="0" i="0">
                          <a:solidFill>
                            <a:srgbClr val="000000"/>
                          </a:solidFill>
                          <a:effectLst/>
                          <a:latin typeface="Calibri" panose="020F0502020204030204" pitchFamily="34" charset="0"/>
                        </a:rPr>
                        <a:t>​</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No rules planned​</a:t>
                      </a:r>
                      <a:endParaRPr lang="en-US" sz="1200" b="0" i="0">
                        <a:solidFill>
                          <a:srgbClr val="000000"/>
                        </a:solidFill>
                        <a:effectLst/>
                      </a:endParaRPr>
                    </a:p>
                  </a:txBody>
                  <a:tcPr marL="72218" marR="72218" marT="36109" marB="36109">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005106637"/>
                  </a:ext>
                </a:extLst>
              </a:tr>
            </a:tbl>
          </a:graphicData>
        </a:graphic>
      </p:graphicFrame>
      <p:sp>
        <p:nvSpPr>
          <p:cNvPr id="5" name="Rectangle 1">
            <a:extLst>
              <a:ext uri="{FF2B5EF4-FFF2-40B4-BE49-F238E27FC236}">
                <a16:creationId xmlns:a16="http://schemas.microsoft.com/office/drawing/2014/main" id="{C70C4716-B014-29DE-494B-5DF05EE20543}"/>
              </a:ext>
            </a:extLst>
          </p:cNvPr>
          <p:cNvSpPr>
            <a:spLocks noChangeArrowheads="1"/>
          </p:cNvSpPr>
          <p:nvPr/>
        </p:nvSpPr>
        <p:spPr bwMode="auto">
          <a:xfrm>
            <a:off x="1263650"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74717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93F1-1B20-671A-4C63-E6F82906DC22}"/>
              </a:ext>
            </a:extLst>
          </p:cNvPr>
          <p:cNvSpPr>
            <a:spLocks noGrp="1"/>
          </p:cNvSpPr>
          <p:nvPr>
            <p:ph type="title"/>
          </p:nvPr>
        </p:nvSpPr>
        <p:spPr/>
        <p:txBody>
          <a:bodyPr/>
          <a:lstStyle/>
          <a:p>
            <a:r>
              <a:rPr lang="en-US"/>
              <a:t>Other Rulemaking </a:t>
            </a:r>
          </a:p>
        </p:txBody>
      </p:sp>
      <p:graphicFrame>
        <p:nvGraphicFramePr>
          <p:cNvPr id="4" name="Table 3">
            <a:extLst>
              <a:ext uri="{FF2B5EF4-FFF2-40B4-BE49-F238E27FC236}">
                <a16:creationId xmlns:a16="http://schemas.microsoft.com/office/drawing/2014/main" id="{AF4AB21C-9F4C-E49B-13A1-65B203808FE2}"/>
              </a:ext>
            </a:extLst>
          </p:cNvPr>
          <p:cNvGraphicFramePr>
            <a:graphicFrameLocks noGrp="1"/>
          </p:cNvGraphicFramePr>
          <p:nvPr>
            <p:extLst>
              <p:ext uri="{D42A27DB-BD31-4B8C-83A1-F6EECF244321}">
                <p14:modId xmlns:p14="http://schemas.microsoft.com/office/powerpoint/2010/main" val="3264504519"/>
              </p:ext>
            </p:extLst>
          </p:nvPr>
        </p:nvGraphicFramePr>
        <p:xfrm>
          <a:off x="1180730" y="2201661"/>
          <a:ext cx="9268287" cy="4358937"/>
        </p:xfrm>
        <a:graphic>
          <a:graphicData uri="http://schemas.openxmlformats.org/drawingml/2006/table">
            <a:tbl>
              <a:tblPr/>
              <a:tblGrid>
                <a:gridCol w="1907015">
                  <a:extLst>
                    <a:ext uri="{9D8B030D-6E8A-4147-A177-3AD203B41FA5}">
                      <a16:colId xmlns:a16="http://schemas.microsoft.com/office/drawing/2014/main" val="2225851158"/>
                    </a:ext>
                  </a:extLst>
                </a:gridCol>
                <a:gridCol w="3526437">
                  <a:extLst>
                    <a:ext uri="{9D8B030D-6E8A-4147-A177-3AD203B41FA5}">
                      <a16:colId xmlns:a16="http://schemas.microsoft.com/office/drawing/2014/main" val="650141905"/>
                    </a:ext>
                  </a:extLst>
                </a:gridCol>
                <a:gridCol w="3834835">
                  <a:extLst>
                    <a:ext uri="{9D8B030D-6E8A-4147-A177-3AD203B41FA5}">
                      <a16:colId xmlns:a16="http://schemas.microsoft.com/office/drawing/2014/main" val="4060905030"/>
                    </a:ext>
                  </a:extLst>
                </a:gridCol>
              </a:tblGrid>
              <a:tr h="383778">
                <a:tc>
                  <a:txBody>
                    <a:bodyPr/>
                    <a:lstStyle/>
                    <a:p>
                      <a:pPr algn="l" fontAlgn="base"/>
                      <a:r>
                        <a:rPr lang="en-US" sz="1200" b="1" i="0">
                          <a:solidFill>
                            <a:srgbClr val="FFFFFF"/>
                          </a:solidFill>
                          <a:effectLst/>
                          <a:latin typeface="Calibri" panose="020F0502020204030204" pitchFamily="34" charset="0"/>
                        </a:rPr>
                        <a:t>Short title​</a:t>
                      </a:r>
                      <a:endParaRPr lang="en-US" sz="1200" b="1" i="0">
                        <a:solidFill>
                          <a:srgbClr val="FFFFFF"/>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Description​</a:t>
                      </a:r>
                      <a:endParaRPr lang="en-US" sz="1200" b="1" i="0">
                        <a:solidFill>
                          <a:srgbClr val="FFFFFF"/>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200" b="1" i="0">
                          <a:solidFill>
                            <a:srgbClr val="FFFFFF"/>
                          </a:solidFill>
                          <a:effectLst/>
                          <a:latin typeface="Calibri" panose="020F0502020204030204" pitchFamily="34" charset="0"/>
                        </a:rPr>
                        <a:t>Rulemaking Plan ​</a:t>
                      </a:r>
                      <a:endParaRPr lang="en-US" sz="1200" b="1" i="0">
                        <a:solidFill>
                          <a:srgbClr val="FFFFFF"/>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91297743"/>
                  </a:ext>
                </a:extLst>
              </a:tr>
              <a:tr h="1306239">
                <a:tc>
                  <a:txBody>
                    <a:bodyPr/>
                    <a:lstStyle/>
                    <a:p>
                      <a:pPr algn="l" fontAlgn="base"/>
                      <a:r>
                        <a:rPr lang="en-US" sz="1200" b="0" i="0">
                          <a:solidFill>
                            <a:srgbClr val="000000"/>
                          </a:solidFill>
                          <a:effectLst/>
                          <a:latin typeface="Calibri" panose="020F0502020204030204" pitchFamily="34" charset="0"/>
                        </a:rPr>
                        <a:t>Permanent Overpayment Rules​</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Current emergency rules:​</a:t>
                      </a:r>
                      <a:endParaRPr lang="en-US" sz="1200" b="0" i="0">
                        <a:solidFill>
                          <a:srgbClr val="000000"/>
                        </a:solidFill>
                        <a:effectLst/>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Adopt USDOL-approved blanket waivers​</a:t>
                      </a:r>
                      <a:endParaRPr lang="en-US" sz="1200" b="0" i="0">
                        <a:solidFill>
                          <a:srgbClr val="000000"/>
                        </a:solidFill>
                        <a:effectLst/>
                        <a:latin typeface="Arial" panose="020B060402020202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Permit folks to get a second chance to ask for a waiver of pandemic-era overpayments​</a:t>
                      </a:r>
                      <a:endParaRPr lang="en-US" sz="1200" b="0" i="0">
                        <a:solidFill>
                          <a:srgbClr val="000000"/>
                        </a:solidFill>
                        <a:effectLst/>
                        <a:latin typeface="Arial" panose="020B060402020202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Allow conditionally paid benefits from the pandemic era to be waived.​</a:t>
                      </a:r>
                      <a:endParaRPr lang="en-US" sz="1200" b="0" i="0">
                        <a:solidFill>
                          <a:srgbClr val="000000"/>
                        </a:solidFill>
                        <a:effectLst/>
                        <a:latin typeface="Arial" panose="020B0604020202020204" pitchFamily="34" charset="0"/>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In permanent rule:​</a:t>
                      </a:r>
                      <a:endParaRPr lang="en-US" sz="1200" b="0" i="0">
                        <a:solidFill>
                          <a:srgbClr val="000000"/>
                        </a:solidFill>
                        <a:effectLst/>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Adopt USDOL-approved blanket waivers​</a:t>
                      </a:r>
                      <a:endParaRPr lang="en-US" sz="1200" b="0" i="0">
                        <a:solidFill>
                          <a:srgbClr val="000000"/>
                        </a:solidFill>
                        <a:effectLst/>
                        <a:latin typeface="Arial" panose="020B060402020202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Permit folks to get a second chance to ask for a waiver of pandemic-era overpayments​</a:t>
                      </a:r>
                      <a:endParaRPr lang="en-US" sz="1200" b="0" i="0">
                        <a:solidFill>
                          <a:srgbClr val="000000"/>
                        </a:solidFill>
                        <a:effectLst/>
                        <a:latin typeface="Arial" panose="020B0604020202020204" pitchFamily="34" charset="0"/>
                      </a:endParaRPr>
                    </a:p>
                    <a:p>
                      <a:pPr marL="171450" indent="-171450" algn="l" fontAlgn="base">
                        <a:buFont typeface="Arial" panose="020B0604020202020204" pitchFamily="34" charset="0"/>
                        <a:buChar char="•"/>
                      </a:pPr>
                      <a:r>
                        <a:rPr lang="en-US" sz="1200" b="0" i="0">
                          <a:solidFill>
                            <a:srgbClr val="000000"/>
                          </a:solidFill>
                          <a:effectLst/>
                          <a:latin typeface="Calibri" panose="020F0502020204030204" pitchFamily="34" charset="0"/>
                        </a:rPr>
                        <a:t>Allow conditionally paid benefits to be waived, even if they are outside the pandemic era​</a:t>
                      </a:r>
                      <a:endParaRPr lang="en-US" sz="1200" b="0" i="0">
                        <a:solidFill>
                          <a:srgbClr val="000000"/>
                        </a:solidFill>
                        <a:effectLst/>
                        <a:latin typeface="Arial" panose="020B0604020202020204" pitchFamily="34" charset="0"/>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04127518"/>
                  </a:ext>
                </a:extLst>
              </a:tr>
              <a:tr h="1677146">
                <a:tc>
                  <a:txBody>
                    <a:bodyPr/>
                    <a:lstStyle/>
                    <a:p>
                      <a:pPr algn="l" fontAlgn="base"/>
                      <a:r>
                        <a:rPr lang="en-US" sz="1200" b="0" i="0">
                          <a:solidFill>
                            <a:srgbClr val="000000"/>
                          </a:solidFill>
                          <a:effectLst/>
                          <a:latin typeface="Calibri" panose="020F0502020204030204" pitchFamily="34" charset="0"/>
                        </a:rPr>
                        <a:t>Define conditional payment start and end dates​</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Under current law, the Department has 30 days to change an allowance of benefits to a denial of benefits.  Current rules allow this 30-day deadline to be paused while the claimant is being conditionally paid so the Department can investigate an issue.  However, the beginning and end date of this conditional payment/investigation period is not clearly defined in rule.​</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200" b="0" i="0">
                          <a:solidFill>
                            <a:srgbClr val="000000"/>
                          </a:solidFill>
                          <a:effectLst/>
                          <a:latin typeface="Calibri" panose="020F0502020204030204" pitchFamily="34" charset="0"/>
                        </a:rPr>
                        <a:t>Adopt rule that says the conditional payments begin when the Department detects an eligibility issue and tells the claimant they are being paid conditionally; ends when the Department issues a determination on the eligibility issue.​</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44768443"/>
                  </a:ext>
                </a:extLst>
              </a:tr>
              <a:tr h="991774">
                <a:tc>
                  <a:txBody>
                    <a:bodyPr/>
                    <a:lstStyle/>
                    <a:p>
                      <a:pPr algn="l" fontAlgn="base"/>
                      <a:r>
                        <a:rPr lang="en-US" sz="1200" b="0" i="0">
                          <a:solidFill>
                            <a:srgbClr val="000000"/>
                          </a:solidFill>
                          <a:effectLst/>
                          <a:latin typeface="Calibri" panose="020F0502020204030204" pitchFamily="34" charset="0"/>
                        </a:rPr>
                        <a:t>Failure to Respond​</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Current rule says benefits should be denied indefinitely until a claimant responds to a request for information from the Department​</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200" b="0" i="0">
                          <a:solidFill>
                            <a:srgbClr val="000000"/>
                          </a:solidFill>
                          <a:effectLst/>
                          <a:latin typeface="Calibri" panose="020F0502020204030204" pitchFamily="34" charset="0"/>
                        </a:rPr>
                        <a:t>Adopt rule that ends the denial of benefits when the claimant provides the requested information </a:t>
                      </a:r>
                      <a:r>
                        <a:rPr lang="en-US" sz="1200" b="0" i="0" u="sng">
                          <a:solidFill>
                            <a:srgbClr val="000000"/>
                          </a:solidFill>
                          <a:effectLst/>
                          <a:latin typeface="Calibri" panose="020F0502020204030204" pitchFamily="34" charset="0"/>
                        </a:rPr>
                        <a:t>or</a:t>
                      </a:r>
                      <a:r>
                        <a:rPr lang="en-US" sz="1200" b="0" i="0" u="none" strike="noStrike">
                          <a:solidFill>
                            <a:srgbClr val="000000"/>
                          </a:solidFill>
                          <a:effectLst/>
                          <a:latin typeface="Calibri" panose="020F0502020204030204" pitchFamily="34" charset="0"/>
                        </a:rPr>
                        <a:t> when the Department no longer needs the information it requested</a:t>
                      </a:r>
                      <a:r>
                        <a:rPr lang="en-US" sz="1200" b="0" i="0">
                          <a:solidFill>
                            <a:srgbClr val="000000"/>
                          </a:solidFill>
                          <a:effectLst/>
                          <a:latin typeface="Calibri" panose="020F0502020204030204" pitchFamily="34" charset="0"/>
                        </a:rPr>
                        <a:t>​</a:t>
                      </a:r>
                      <a:endParaRPr lang="en-US" sz="1200" b="0" i="0">
                        <a:solidFill>
                          <a:srgbClr val="000000"/>
                        </a:solidFill>
                        <a:effectLst/>
                      </a:endParaRPr>
                    </a:p>
                  </a:txBody>
                  <a:tcPr marL="63393" marR="63393" marT="31696" marB="31696">
                    <a:lnL w="14440" cap="flat" cmpd="sng" algn="ctr">
                      <a:solidFill>
                        <a:srgbClr val="FFFFFF"/>
                      </a:solidFill>
                      <a:prstDash val="solid"/>
                      <a:round/>
                      <a:headEnd type="none" w="med" len="med"/>
                      <a:tailEnd type="none" w="med" len="med"/>
                    </a:lnL>
                    <a:lnR w="14440" cap="flat" cmpd="sng" algn="ctr">
                      <a:solidFill>
                        <a:srgbClr val="FFFFFF"/>
                      </a:solidFill>
                      <a:prstDash val="solid"/>
                      <a:round/>
                      <a:headEnd type="none" w="med" len="med"/>
                      <a:tailEnd type="none" w="med" len="med"/>
                    </a:lnR>
                    <a:lnT w="14440" cap="flat" cmpd="sng" algn="ctr">
                      <a:solidFill>
                        <a:srgbClr val="FFFFFF"/>
                      </a:solidFill>
                      <a:prstDash val="solid"/>
                      <a:round/>
                      <a:headEnd type="none" w="med" len="med"/>
                      <a:tailEnd type="none" w="med" len="med"/>
                    </a:lnT>
                    <a:lnB w="1444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857500722"/>
                  </a:ext>
                </a:extLst>
              </a:tr>
            </a:tbl>
          </a:graphicData>
        </a:graphic>
      </p:graphicFrame>
      <p:sp>
        <p:nvSpPr>
          <p:cNvPr id="5" name="Rectangle 1">
            <a:extLst>
              <a:ext uri="{FF2B5EF4-FFF2-40B4-BE49-F238E27FC236}">
                <a16:creationId xmlns:a16="http://schemas.microsoft.com/office/drawing/2014/main" id="{375BE8B9-4715-CB8C-E9C3-0252DAE1A3C4}"/>
              </a:ext>
            </a:extLst>
          </p:cNvPr>
          <p:cNvSpPr>
            <a:spLocks noChangeArrowheads="1"/>
          </p:cNvSpPr>
          <p:nvPr/>
        </p:nvSpPr>
        <p:spPr bwMode="auto">
          <a:xfrm>
            <a:off x="2176463" y="233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72049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680322" y="2607591"/>
            <a:ext cx="8144134" cy="1642818"/>
          </a:xfrm>
        </p:spPr>
        <p:txBody>
          <a:bodyPr/>
          <a:lstStyle/>
          <a:p>
            <a:r>
              <a:rPr lang="en-US" sz="4000">
                <a:latin typeface="Century Gothic"/>
              </a:rPr>
              <a:t>Project Portfolio</a:t>
            </a:r>
            <a:endParaRPr lang="en-US" sz="4000"/>
          </a:p>
        </p:txBody>
      </p:sp>
      <p:sp>
        <p:nvSpPr>
          <p:cNvPr id="3" name="Subtitle 2">
            <a:extLst>
              <a:ext uri="{FF2B5EF4-FFF2-40B4-BE49-F238E27FC236}">
                <a16:creationId xmlns:a16="http://schemas.microsoft.com/office/drawing/2014/main" id="{B140F2A1-C0E2-4806-A9A9-80608F4D7F61}"/>
              </a:ext>
            </a:extLst>
          </p:cNvPr>
          <p:cNvSpPr>
            <a:spLocks noGrp="1"/>
          </p:cNvSpPr>
          <p:nvPr>
            <p:ph type="subTitle" idx="1"/>
          </p:nvPr>
        </p:nvSpPr>
        <p:spPr>
          <a:xfrm>
            <a:off x="0" y="4394039"/>
            <a:ext cx="8997934" cy="1738313"/>
          </a:xfrm>
        </p:spPr>
        <p:txBody>
          <a:bodyPr vert="horz" lIns="91440" tIns="45720" rIns="91440" bIns="45720" rtlCol="0" anchor="t">
            <a:normAutofit/>
          </a:bodyPr>
          <a:lstStyle/>
          <a:p>
            <a:pPr>
              <a:spcAft>
                <a:spcPts val="300"/>
              </a:spcAft>
            </a:pPr>
            <a:r>
              <a:rPr lang="en-US" sz="2400">
                <a:solidFill>
                  <a:schemeClr val="accent2"/>
                </a:solidFill>
              </a:rPr>
              <a:t>JR</a:t>
            </a:r>
            <a:r>
              <a:rPr lang="en-US" sz="2400">
                <a:solidFill>
                  <a:schemeClr val="accent2"/>
                </a:solidFill>
                <a:ea typeface="+mn-lt"/>
                <a:cs typeface="+mn-lt"/>
              </a:rPr>
              <a:t> Richards, Unemployment Insurance Customer Support Director, ESD</a:t>
            </a:r>
          </a:p>
          <a:p>
            <a:pPr>
              <a:spcAft>
                <a:spcPts val="300"/>
              </a:spcAft>
            </a:pPr>
            <a:endParaRPr lang="en-US">
              <a:solidFill>
                <a:schemeClr val="accent2"/>
              </a:solidFill>
              <a:cs typeface="Calibri"/>
            </a:endParaRPr>
          </a:p>
        </p:txBody>
      </p:sp>
    </p:spTree>
    <p:extLst>
      <p:ext uri="{BB962C8B-B14F-4D97-AF65-F5344CB8AC3E}">
        <p14:creationId xmlns:p14="http://schemas.microsoft.com/office/powerpoint/2010/main" val="4451496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heme/theme1.xml><?xml version="1.0" encoding="utf-8"?>
<a:theme xmlns:a="http://schemas.openxmlformats.org/drawingml/2006/main" name="5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bfb2434-391d-49e4-92f9-6bba7ce4af42">
      <UserInfo>
        <DisplayName>Jekel, Caitlyn (ESD)</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A7C0CEB38EE64DA5C2AC7A57E159E2" ma:contentTypeVersion="4" ma:contentTypeDescription="Create a new document." ma:contentTypeScope="" ma:versionID="fb4f57db9a5044df421397bcf02c037b">
  <xsd:schema xmlns:xsd="http://www.w3.org/2001/XMLSchema" xmlns:xs="http://www.w3.org/2001/XMLSchema" xmlns:p="http://schemas.microsoft.com/office/2006/metadata/properties" xmlns:ns2="63be98ea-f23e-446f-895f-d286f66bb405" xmlns:ns3="dbfb2434-391d-49e4-92f9-6bba7ce4af42" targetNamespace="http://schemas.microsoft.com/office/2006/metadata/properties" ma:root="true" ma:fieldsID="e5bd8df7c63c88c63f225687c6cee3ee" ns2:_="" ns3:_="">
    <xsd:import namespace="63be98ea-f23e-446f-895f-d286f66bb405"/>
    <xsd:import namespace="dbfb2434-391d-49e4-92f9-6bba7ce4af4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e98ea-f23e-446f-895f-d286f66bb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fb2434-391d-49e4-92f9-6bba7ce4af4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3D9518-C577-48EC-9330-33978F173A02}">
  <ds:schemaRefs>
    <ds:schemaRef ds:uri="63be98ea-f23e-446f-895f-d286f66bb405"/>
    <ds:schemaRef ds:uri="dbfb2434-391d-49e4-92f9-6bba7ce4af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05F1D9-E50E-4F71-8436-63BBF684F512}">
  <ds:schemaRefs>
    <ds:schemaRef ds:uri="http://schemas.microsoft.com/sharepoint/v3/contenttype/forms"/>
  </ds:schemaRefs>
</ds:datastoreItem>
</file>

<file path=customXml/itemProps3.xml><?xml version="1.0" encoding="utf-8"?>
<ds:datastoreItem xmlns:ds="http://schemas.openxmlformats.org/officeDocument/2006/customXml" ds:itemID="{E52ACEDF-CEF2-4A28-9368-B8BF05DD99D5}">
  <ds:schemaRefs>
    <ds:schemaRef ds:uri="63be98ea-f23e-446f-895f-d286f66bb405"/>
    <ds:schemaRef ds:uri="dbfb2434-391d-49e4-92f9-6bba7ce4af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9</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5_Theme_ESDnew</vt:lpstr>
      <vt:lpstr>Office Theme</vt:lpstr>
      <vt:lpstr>PowerPoint Presentation</vt:lpstr>
      <vt:lpstr>Agenda</vt:lpstr>
      <vt:lpstr>Legislation and Rulemaking Updates </vt:lpstr>
      <vt:lpstr>Legislation</vt:lpstr>
      <vt:lpstr>Legislation</vt:lpstr>
      <vt:lpstr>Operating Budget </vt:lpstr>
      <vt:lpstr>Operating Budget</vt:lpstr>
      <vt:lpstr>Other Rulemaking </vt:lpstr>
      <vt:lpstr>Project Portfolio</vt:lpstr>
      <vt:lpstr>PowerPoint Presentation</vt:lpstr>
      <vt:lpstr>Project Portfolio Success</vt:lpstr>
      <vt:lpstr>PowerPoint Presentation</vt:lpstr>
      <vt:lpstr>EAMS Project Closeout</vt:lpstr>
      <vt:lpstr>EAMS Legacy System Replacement</vt:lpstr>
      <vt:lpstr>2022 Average Annual Wage &amp; WBA</vt:lpstr>
      <vt:lpstr>2022 Average Annual Wage &amp; WBA</vt:lpstr>
      <vt:lpstr>Overpayments Project Update </vt:lpstr>
      <vt:lpstr>Outreach campaign</vt:lpstr>
      <vt:lpstr>Determining fault &amp; equity and good conscience</vt:lpstr>
      <vt:lpstr>PowerPoint Presentation</vt:lpstr>
      <vt:lpstr>Meeting Cadence </vt:lpstr>
      <vt:lpstr>Proposed meeting cadence </vt:lpstr>
      <vt:lpstr>Future Meeting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5061 – Three New Reports</dc:title>
  <dc:creator>Klein, Matthew (ESD)</dc:creator>
  <cp:revision>1</cp:revision>
  <dcterms:created xsi:type="dcterms:W3CDTF">2021-05-26T15:07:20Z</dcterms:created>
  <dcterms:modified xsi:type="dcterms:W3CDTF">2023-06-15T16:20:28Z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0x010100F6A7C0CEB38EE64DA5C2AC7A57E159E2</vt:lpwstr>
  </property>
</Properties>
</file>