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630" r:id="rId6"/>
    <p:sldId id="727" r:id="rId7"/>
    <p:sldId id="762" r:id="rId8"/>
    <p:sldId id="774" r:id="rId9"/>
    <p:sldId id="763" r:id="rId10"/>
    <p:sldId id="787" r:id="rId11"/>
    <p:sldId id="788" r:id="rId12"/>
    <p:sldId id="783" r:id="rId13"/>
    <p:sldId id="781" r:id="rId14"/>
    <p:sldId id="786" r:id="rId15"/>
    <p:sldId id="782" r:id="rId16"/>
    <p:sldId id="785" r:id="rId17"/>
    <p:sldId id="6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4617AE-E5F0-462F-B980-77B306D58FBF}">
          <p14:sldIdLst>
            <p14:sldId id="256"/>
            <p14:sldId id="630"/>
            <p14:sldId id="727"/>
            <p14:sldId id="762"/>
            <p14:sldId id="774"/>
            <p14:sldId id="763"/>
            <p14:sldId id="787"/>
            <p14:sldId id="788"/>
            <p14:sldId id="783"/>
            <p14:sldId id="781"/>
            <p14:sldId id="786"/>
            <p14:sldId id="782"/>
            <p14:sldId id="785"/>
            <p14:sldId id="6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itlin, Daniel (ESD)" initials="ZD(" lastIdx="1" clrIdx="0">
    <p:extLst>
      <p:ext uri="{19B8F6BF-5375-455C-9EA6-DF929625EA0E}">
        <p15:presenceInfo xmlns:p15="http://schemas.microsoft.com/office/powerpoint/2012/main" userId="S::DZeitlin@esd.wa.gov::9aa69b6a-434c-4595-9a91-03e39c4e551f" providerId="AD"/>
      </p:ext>
    </p:extLst>
  </p:cmAuthor>
  <p:cmAuthor id="2" name="Holland, Carole (ESD)" initials="HC(" lastIdx="1" clrIdx="1">
    <p:extLst>
      <p:ext uri="{19B8F6BF-5375-455C-9EA6-DF929625EA0E}">
        <p15:presenceInfo xmlns:p15="http://schemas.microsoft.com/office/powerpoint/2012/main" userId="S::CHolland@esd.wa.gov::a117b9dc-9e4a-4078-809c-014d2ae1149d" providerId="AD"/>
      </p:ext>
    </p:extLst>
  </p:cmAuthor>
  <p:cmAuthor id="3" name="Ross, Allyson (ESD)" initials="RA(" lastIdx="4" clrIdx="2">
    <p:extLst>
      <p:ext uri="{19B8F6BF-5375-455C-9EA6-DF929625EA0E}">
        <p15:presenceInfo xmlns:p15="http://schemas.microsoft.com/office/powerpoint/2012/main" userId="S::Allyson.Ross@esd.wa.gov::7c12e56e-e854-4f34-ab12-8c10f10a7c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713699-687E-0B69-48D6-3FC474AD76D1}" v="150" dt="2023-03-31T15:18:24.562"/>
    <p1510:client id="{5DD65F94-292E-80B9-212E-5C31B4459853}" v="28" dt="2023-03-30T19:52:31.158"/>
    <p1510:client id="{7D415217-357D-CE64-CDD5-1923421BD192}" v="9" dt="2023-03-30T17:09:47.591"/>
    <p1510:client id="{AD2718B5-CE0E-AA56-2C2F-10905F7B7D80}" v="999" dt="2023-03-30T19:09:08.853"/>
    <p1510:client id="{F08852C4-D872-9925-2155-A5237FE4EBF1}" v="219" dt="2023-03-30T17:31:35.2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, JR (ESD)" userId="S::jennifer.richards@esd.wa.gov::542f3b04-d7ed-4dbc-98ed-ed8aa31ac19d" providerId="AD" clId="Web-{7D415217-357D-CE64-CDD5-1923421BD192}"/>
    <pc:docChg chg="modSld">
      <pc:chgData name="Richards, JR (ESD)" userId="S::jennifer.richards@esd.wa.gov::542f3b04-d7ed-4dbc-98ed-ed8aa31ac19d" providerId="AD" clId="Web-{7D415217-357D-CE64-CDD5-1923421BD192}" dt="2023-03-30T17:09:41.950" v="7" actId="20577"/>
      <pc:docMkLst>
        <pc:docMk/>
      </pc:docMkLst>
      <pc:sldChg chg="modSp">
        <pc:chgData name="Richards, JR (ESD)" userId="S::jennifer.richards@esd.wa.gov::542f3b04-d7ed-4dbc-98ed-ed8aa31ac19d" providerId="AD" clId="Web-{7D415217-357D-CE64-CDD5-1923421BD192}" dt="2023-03-30T17:09:41.950" v="7" actId="20577"/>
        <pc:sldMkLst>
          <pc:docMk/>
          <pc:sldMk cId="445149628" sldId="763"/>
        </pc:sldMkLst>
        <pc:spChg chg="mod">
          <ac:chgData name="Richards, JR (ESD)" userId="S::jennifer.richards@esd.wa.gov::542f3b04-d7ed-4dbc-98ed-ed8aa31ac19d" providerId="AD" clId="Web-{7D415217-357D-CE64-CDD5-1923421BD192}" dt="2023-03-30T17:09:41.950" v="7" actId="20577"/>
          <ac:spMkLst>
            <pc:docMk/>
            <pc:sldMk cId="445149628" sldId="763"/>
            <ac:spMk id="3" creationId="{B140F2A1-C0E2-4806-A9A9-80608F4D7F61}"/>
          </ac:spMkLst>
        </pc:spChg>
      </pc:sldChg>
    </pc:docChg>
  </pc:docChgLst>
  <pc:docChgLst>
    <pc:chgData name="Richards, JR (ESD)" userId="542f3b04-d7ed-4dbc-98ed-ed8aa31ac19d" providerId="ADAL" clId="{8A7CC830-6C9F-4C5D-AAF5-700043DD7C38}"/>
    <pc:docChg chg="custSel addSld modSld sldOrd modSection">
      <pc:chgData name="Richards, JR (ESD)" userId="542f3b04-d7ed-4dbc-98ed-ed8aa31ac19d" providerId="ADAL" clId="{8A7CC830-6C9F-4C5D-AAF5-700043DD7C38}" dt="2023-03-27T19:34:47.861" v="117" actId="207"/>
      <pc:docMkLst>
        <pc:docMk/>
      </pc:docMkLst>
      <pc:sldChg chg="modSp mod">
        <pc:chgData name="Richards, JR (ESD)" userId="542f3b04-d7ed-4dbc-98ed-ed8aa31ac19d" providerId="ADAL" clId="{8A7CC830-6C9F-4C5D-AAF5-700043DD7C38}" dt="2023-03-27T19:34:47.861" v="117" actId="207"/>
        <pc:sldMkLst>
          <pc:docMk/>
          <pc:sldMk cId="3742056738" sldId="630"/>
        </pc:sldMkLst>
        <pc:spChg chg="mod">
          <ac:chgData name="Richards, JR (ESD)" userId="542f3b04-d7ed-4dbc-98ed-ed8aa31ac19d" providerId="ADAL" clId="{8A7CC830-6C9F-4C5D-AAF5-700043DD7C38}" dt="2023-03-27T19:34:47.861" v="117" actId="207"/>
          <ac:spMkLst>
            <pc:docMk/>
            <pc:sldMk cId="3742056738" sldId="630"/>
            <ac:spMk id="7" creationId="{5D65B7B6-46DB-43AC-80B1-86AA06C5B471}"/>
          </ac:spMkLst>
        </pc:spChg>
      </pc:sldChg>
      <pc:sldChg chg="modSp mod">
        <pc:chgData name="Richards, JR (ESD)" userId="542f3b04-d7ed-4dbc-98ed-ed8aa31ac19d" providerId="ADAL" clId="{8A7CC830-6C9F-4C5D-AAF5-700043DD7C38}" dt="2023-03-27T19:29:55.782" v="0" actId="207"/>
        <pc:sldMkLst>
          <pc:docMk/>
          <pc:sldMk cId="3875466648" sldId="762"/>
        </pc:sldMkLst>
        <pc:spChg chg="mod">
          <ac:chgData name="Richards, JR (ESD)" userId="542f3b04-d7ed-4dbc-98ed-ed8aa31ac19d" providerId="ADAL" clId="{8A7CC830-6C9F-4C5D-AAF5-700043DD7C38}" dt="2023-03-27T19:29:55.782" v="0" actId="207"/>
          <ac:spMkLst>
            <pc:docMk/>
            <pc:sldMk cId="3875466648" sldId="762"/>
            <ac:spMk id="6" creationId="{E15F4A8E-09D2-480E-B8F4-0BB55C4D0FB4}"/>
          </ac:spMkLst>
        </pc:spChg>
      </pc:sldChg>
      <pc:sldChg chg="modSp mod">
        <pc:chgData name="Richards, JR (ESD)" userId="542f3b04-d7ed-4dbc-98ed-ed8aa31ac19d" providerId="ADAL" clId="{8A7CC830-6C9F-4C5D-AAF5-700043DD7C38}" dt="2023-03-27T19:30:04.080" v="1" actId="207"/>
        <pc:sldMkLst>
          <pc:docMk/>
          <pc:sldMk cId="735255653" sldId="767"/>
        </pc:sldMkLst>
        <pc:spChg chg="mod">
          <ac:chgData name="Richards, JR (ESD)" userId="542f3b04-d7ed-4dbc-98ed-ed8aa31ac19d" providerId="ADAL" clId="{8A7CC830-6C9F-4C5D-AAF5-700043DD7C38}" dt="2023-03-27T19:30:04.080" v="1" actId="207"/>
          <ac:spMkLst>
            <pc:docMk/>
            <pc:sldMk cId="735255653" sldId="767"/>
            <ac:spMk id="3" creationId="{F8920621-4E6B-4FD8-A6B7-C032224ECC87}"/>
          </ac:spMkLst>
        </pc:spChg>
      </pc:sldChg>
      <pc:sldChg chg="modSp mod">
        <pc:chgData name="Richards, JR (ESD)" userId="542f3b04-d7ed-4dbc-98ed-ed8aa31ac19d" providerId="ADAL" clId="{8A7CC830-6C9F-4C5D-AAF5-700043DD7C38}" dt="2023-03-27T19:30:36.416" v="2" actId="207"/>
        <pc:sldMkLst>
          <pc:docMk/>
          <pc:sldMk cId="1435188896" sldId="774"/>
        </pc:sldMkLst>
        <pc:spChg chg="mod">
          <ac:chgData name="Richards, JR (ESD)" userId="542f3b04-d7ed-4dbc-98ed-ed8aa31ac19d" providerId="ADAL" clId="{8A7CC830-6C9F-4C5D-AAF5-700043DD7C38}" dt="2023-03-27T19:30:36.416" v="2" actId="207"/>
          <ac:spMkLst>
            <pc:docMk/>
            <pc:sldMk cId="1435188896" sldId="774"/>
            <ac:spMk id="7" creationId="{2B3655F3-9105-B9E1-0FA1-7F8C868E596A}"/>
          </ac:spMkLst>
        </pc:spChg>
      </pc:sldChg>
      <pc:sldChg chg="modSp mod">
        <pc:chgData name="Richards, JR (ESD)" userId="542f3b04-d7ed-4dbc-98ed-ed8aa31ac19d" providerId="ADAL" clId="{8A7CC830-6C9F-4C5D-AAF5-700043DD7C38}" dt="2023-03-27T19:30:42.982" v="3" actId="207"/>
        <pc:sldMkLst>
          <pc:docMk/>
          <pc:sldMk cId="1604652597" sldId="775"/>
        </pc:sldMkLst>
        <pc:spChg chg="mod">
          <ac:chgData name="Richards, JR (ESD)" userId="542f3b04-d7ed-4dbc-98ed-ed8aa31ac19d" providerId="ADAL" clId="{8A7CC830-6C9F-4C5D-AAF5-700043DD7C38}" dt="2023-03-27T19:30:42.982" v="3" actId="207"/>
          <ac:spMkLst>
            <pc:docMk/>
            <pc:sldMk cId="1604652597" sldId="775"/>
            <ac:spMk id="7" creationId="{2B3655F3-9105-B9E1-0FA1-7F8C868E596A}"/>
          </ac:spMkLst>
        </pc:spChg>
      </pc:sldChg>
      <pc:sldChg chg="modSp mod">
        <pc:chgData name="Richards, JR (ESD)" userId="542f3b04-d7ed-4dbc-98ed-ed8aa31ac19d" providerId="ADAL" clId="{8A7CC830-6C9F-4C5D-AAF5-700043DD7C38}" dt="2023-03-27T19:30:51.355" v="4" actId="207"/>
        <pc:sldMkLst>
          <pc:docMk/>
          <pc:sldMk cId="3092639500" sldId="776"/>
        </pc:sldMkLst>
        <pc:spChg chg="mod">
          <ac:chgData name="Richards, JR (ESD)" userId="542f3b04-d7ed-4dbc-98ed-ed8aa31ac19d" providerId="ADAL" clId="{8A7CC830-6C9F-4C5D-AAF5-700043DD7C38}" dt="2023-03-27T19:30:51.355" v="4" actId="207"/>
          <ac:spMkLst>
            <pc:docMk/>
            <pc:sldMk cId="3092639500" sldId="776"/>
            <ac:spMk id="7" creationId="{2B3655F3-9105-B9E1-0FA1-7F8C868E596A}"/>
          </ac:spMkLst>
        </pc:spChg>
      </pc:sldChg>
      <pc:sldChg chg="modSp mod">
        <pc:chgData name="Richards, JR (ESD)" userId="542f3b04-d7ed-4dbc-98ed-ed8aa31ac19d" providerId="ADAL" clId="{8A7CC830-6C9F-4C5D-AAF5-700043DD7C38}" dt="2023-03-27T19:32:34.582" v="6" actId="207"/>
        <pc:sldMkLst>
          <pc:docMk/>
          <pc:sldMk cId="1278845940" sldId="781"/>
        </pc:sldMkLst>
        <pc:spChg chg="mod">
          <ac:chgData name="Richards, JR (ESD)" userId="542f3b04-d7ed-4dbc-98ed-ed8aa31ac19d" providerId="ADAL" clId="{8A7CC830-6C9F-4C5D-AAF5-700043DD7C38}" dt="2023-03-27T19:32:34.582" v="6" actId="207"/>
          <ac:spMkLst>
            <pc:docMk/>
            <pc:sldMk cId="1278845940" sldId="781"/>
            <ac:spMk id="7" creationId="{2B3655F3-9105-B9E1-0FA1-7F8C868E596A}"/>
          </ac:spMkLst>
        </pc:spChg>
      </pc:sldChg>
      <pc:sldChg chg="addSp delSp modSp mod">
        <pc:chgData name="Richards, JR (ESD)" userId="542f3b04-d7ed-4dbc-98ed-ed8aa31ac19d" providerId="ADAL" clId="{8A7CC830-6C9F-4C5D-AAF5-700043DD7C38}" dt="2023-03-27T19:32:41.933" v="7" actId="478"/>
        <pc:sldMkLst>
          <pc:docMk/>
          <pc:sldMk cId="1963742210" sldId="782"/>
        </pc:sldMkLst>
        <pc:spChg chg="add mod">
          <ac:chgData name="Richards, JR (ESD)" userId="542f3b04-d7ed-4dbc-98ed-ed8aa31ac19d" providerId="ADAL" clId="{8A7CC830-6C9F-4C5D-AAF5-700043DD7C38}" dt="2023-03-27T19:32:41.933" v="7" actId="478"/>
          <ac:spMkLst>
            <pc:docMk/>
            <pc:sldMk cId="1963742210" sldId="782"/>
            <ac:spMk id="4" creationId="{CB4ECACA-8961-52B8-A0D4-731817DC8398}"/>
          </ac:spMkLst>
        </pc:spChg>
        <pc:picChg chg="del">
          <ac:chgData name="Richards, JR (ESD)" userId="542f3b04-d7ed-4dbc-98ed-ed8aa31ac19d" providerId="ADAL" clId="{8A7CC830-6C9F-4C5D-AAF5-700043DD7C38}" dt="2023-03-27T19:32:41.933" v="7" actId="478"/>
          <ac:picMkLst>
            <pc:docMk/>
            <pc:sldMk cId="1963742210" sldId="782"/>
            <ac:picMk id="2" creationId="{752A0C90-0D76-DA84-E29D-F5C83DDFBCDA}"/>
          </ac:picMkLst>
        </pc:picChg>
      </pc:sldChg>
      <pc:sldChg chg="modSp mod">
        <pc:chgData name="Richards, JR (ESD)" userId="542f3b04-d7ed-4dbc-98ed-ed8aa31ac19d" providerId="ADAL" clId="{8A7CC830-6C9F-4C5D-AAF5-700043DD7C38}" dt="2023-03-27T19:31:56.797" v="5" actId="207"/>
        <pc:sldMkLst>
          <pc:docMk/>
          <pc:sldMk cId="698911098" sldId="784"/>
        </pc:sldMkLst>
        <pc:spChg chg="mod">
          <ac:chgData name="Richards, JR (ESD)" userId="542f3b04-d7ed-4dbc-98ed-ed8aa31ac19d" providerId="ADAL" clId="{8A7CC830-6C9F-4C5D-AAF5-700043DD7C38}" dt="2023-03-27T19:31:56.797" v="5" actId="207"/>
          <ac:spMkLst>
            <pc:docMk/>
            <pc:sldMk cId="698911098" sldId="784"/>
            <ac:spMk id="7" creationId="{2B3655F3-9105-B9E1-0FA1-7F8C868E596A}"/>
          </ac:spMkLst>
        </pc:spChg>
      </pc:sldChg>
      <pc:sldChg chg="modSp mod">
        <pc:chgData name="Richards, JR (ESD)" userId="542f3b04-d7ed-4dbc-98ed-ed8aa31ac19d" providerId="ADAL" clId="{8A7CC830-6C9F-4C5D-AAF5-700043DD7C38}" dt="2023-03-27T19:34:25.843" v="116" actId="207"/>
        <pc:sldMkLst>
          <pc:docMk/>
          <pc:sldMk cId="3242672511" sldId="785"/>
        </pc:sldMkLst>
        <pc:spChg chg="mod">
          <ac:chgData name="Richards, JR (ESD)" userId="542f3b04-d7ed-4dbc-98ed-ed8aa31ac19d" providerId="ADAL" clId="{8A7CC830-6C9F-4C5D-AAF5-700043DD7C38}" dt="2023-03-27T19:34:25.843" v="116" actId="207"/>
          <ac:spMkLst>
            <pc:docMk/>
            <pc:sldMk cId="3242672511" sldId="785"/>
            <ac:spMk id="3" creationId="{819133AD-32DD-4902-C71F-3A678E34A0AC}"/>
          </ac:spMkLst>
        </pc:spChg>
      </pc:sldChg>
      <pc:sldChg chg="modSp add mod ord">
        <pc:chgData name="Richards, JR (ESD)" userId="542f3b04-d7ed-4dbc-98ed-ed8aa31ac19d" providerId="ADAL" clId="{8A7CC830-6C9F-4C5D-AAF5-700043DD7C38}" dt="2023-03-27T19:34:11.157" v="115" actId="20577"/>
        <pc:sldMkLst>
          <pc:docMk/>
          <pc:sldMk cId="3634908885" sldId="786"/>
        </pc:sldMkLst>
        <pc:spChg chg="mod">
          <ac:chgData name="Richards, JR (ESD)" userId="542f3b04-d7ed-4dbc-98ed-ed8aa31ac19d" providerId="ADAL" clId="{8A7CC830-6C9F-4C5D-AAF5-700043DD7C38}" dt="2023-03-27T19:33:06.789" v="38" actId="20577"/>
          <ac:spMkLst>
            <pc:docMk/>
            <pc:sldMk cId="3634908885" sldId="786"/>
            <ac:spMk id="2" creationId="{1A853157-4CC6-4A04-972D-E1FBBD039FD6}"/>
          </ac:spMkLst>
        </pc:spChg>
        <pc:spChg chg="mod">
          <ac:chgData name="Richards, JR (ESD)" userId="542f3b04-d7ed-4dbc-98ed-ed8aa31ac19d" providerId="ADAL" clId="{8A7CC830-6C9F-4C5D-AAF5-700043DD7C38}" dt="2023-03-27T19:34:11.157" v="115" actId="20577"/>
          <ac:spMkLst>
            <pc:docMk/>
            <pc:sldMk cId="3634908885" sldId="786"/>
            <ac:spMk id="3" creationId="{B140F2A1-C0E2-4806-A9A9-80608F4D7F61}"/>
          </ac:spMkLst>
        </pc:spChg>
      </pc:sldChg>
    </pc:docChg>
  </pc:docChgLst>
  <pc:docChgLst>
    <pc:chgData name="Jekel, Caitlyn (ESD)" userId="S::caitlyn.jekel@esd.wa.gov::cac739b8-6932-4feb-b32a-aec8c4f4210e" providerId="AD" clId="Web-{AD2718B5-CE0E-AA56-2C2F-10905F7B7D80}"/>
    <pc:docChg chg="addSld delSld modSld sldOrd modSection">
      <pc:chgData name="Jekel, Caitlyn (ESD)" userId="S::caitlyn.jekel@esd.wa.gov::cac739b8-6932-4feb-b32a-aec8c4f4210e" providerId="AD" clId="Web-{AD2718B5-CE0E-AA56-2C2F-10905F7B7D80}" dt="2023-03-30T19:09:08.853" v="953" actId="1076"/>
      <pc:docMkLst>
        <pc:docMk/>
      </pc:docMkLst>
      <pc:sldChg chg="modSp">
        <pc:chgData name="Jekel, Caitlyn (ESD)" userId="S::caitlyn.jekel@esd.wa.gov::cac739b8-6932-4feb-b32a-aec8c4f4210e" providerId="AD" clId="Web-{AD2718B5-CE0E-AA56-2C2F-10905F7B7D80}" dt="2023-03-30T19:06:45.929" v="870" actId="20577"/>
        <pc:sldMkLst>
          <pc:docMk/>
          <pc:sldMk cId="2221247712" sldId="727"/>
        </pc:sldMkLst>
        <pc:spChg chg="mod">
          <ac:chgData name="Jekel, Caitlyn (ESD)" userId="S::caitlyn.jekel@esd.wa.gov::cac739b8-6932-4feb-b32a-aec8c4f4210e" providerId="AD" clId="Web-{AD2718B5-CE0E-AA56-2C2F-10905F7B7D80}" dt="2023-03-30T19:06:30.429" v="867" actId="20577"/>
          <ac:spMkLst>
            <pc:docMk/>
            <pc:sldMk cId="2221247712" sldId="727"/>
            <ac:spMk id="2" creationId="{1A853157-4CC6-4A04-972D-E1FBBD039FD6}"/>
          </ac:spMkLst>
        </pc:spChg>
        <pc:spChg chg="mod">
          <ac:chgData name="Jekel, Caitlyn (ESD)" userId="S::caitlyn.jekel@esd.wa.gov::cac739b8-6932-4feb-b32a-aec8c4f4210e" providerId="AD" clId="Web-{AD2718B5-CE0E-AA56-2C2F-10905F7B7D80}" dt="2023-03-30T19:06:45.929" v="870" actId="20577"/>
          <ac:spMkLst>
            <pc:docMk/>
            <pc:sldMk cId="2221247712" sldId="727"/>
            <ac:spMk id="3" creationId="{B140F2A1-C0E2-4806-A9A9-80608F4D7F61}"/>
          </ac:spMkLst>
        </pc:spChg>
      </pc:sldChg>
      <pc:sldChg chg="modSp">
        <pc:chgData name="Jekel, Caitlyn (ESD)" userId="S::caitlyn.jekel@esd.wa.gov::cac739b8-6932-4feb-b32a-aec8c4f4210e" providerId="AD" clId="Web-{AD2718B5-CE0E-AA56-2C2F-10905F7B7D80}" dt="2023-03-30T19:09:08.853" v="953" actId="1076"/>
        <pc:sldMkLst>
          <pc:docMk/>
          <pc:sldMk cId="3875466648" sldId="762"/>
        </pc:sldMkLst>
        <pc:spChg chg="mod">
          <ac:chgData name="Jekel, Caitlyn (ESD)" userId="S::caitlyn.jekel@esd.wa.gov::cac739b8-6932-4feb-b32a-aec8c4f4210e" providerId="AD" clId="Web-{AD2718B5-CE0E-AA56-2C2F-10905F7B7D80}" dt="2023-03-30T19:09:08.853" v="953" actId="1076"/>
          <ac:spMkLst>
            <pc:docMk/>
            <pc:sldMk cId="3875466648" sldId="762"/>
            <ac:spMk id="6" creationId="{E15F4A8E-09D2-480E-B8F4-0BB55C4D0FB4}"/>
          </ac:spMkLst>
        </pc:spChg>
      </pc:sldChg>
      <pc:sldChg chg="modSp">
        <pc:chgData name="Jekel, Caitlyn (ESD)" userId="S::caitlyn.jekel@esd.wa.gov::cac739b8-6932-4feb-b32a-aec8c4f4210e" providerId="AD" clId="Web-{AD2718B5-CE0E-AA56-2C2F-10905F7B7D80}" dt="2023-03-30T19:07:22.321" v="894" actId="20577"/>
        <pc:sldMkLst>
          <pc:docMk/>
          <pc:sldMk cId="445149628" sldId="763"/>
        </pc:sldMkLst>
        <pc:spChg chg="mod">
          <ac:chgData name="Jekel, Caitlyn (ESD)" userId="S::caitlyn.jekel@esd.wa.gov::cac739b8-6932-4feb-b32a-aec8c4f4210e" providerId="AD" clId="Web-{AD2718B5-CE0E-AA56-2C2F-10905F7B7D80}" dt="2023-03-30T19:07:22.321" v="894" actId="20577"/>
          <ac:spMkLst>
            <pc:docMk/>
            <pc:sldMk cId="445149628" sldId="763"/>
            <ac:spMk id="2" creationId="{1A853157-4CC6-4A04-972D-E1FBBD039FD6}"/>
          </ac:spMkLst>
        </pc:spChg>
      </pc:sldChg>
      <pc:sldChg chg="del">
        <pc:chgData name="Jekel, Caitlyn (ESD)" userId="S::caitlyn.jekel@esd.wa.gov::cac739b8-6932-4feb-b32a-aec8c4f4210e" providerId="AD" clId="Web-{AD2718B5-CE0E-AA56-2C2F-10905F7B7D80}" dt="2023-03-30T19:06:58.289" v="872"/>
        <pc:sldMkLst>
          <pc:docMk/>
          <pc:sldMk cId="2927088330" sldId="773"/>
        </pc:sldMkLst>
      </pc:sldChg>
      <pc:sldChg chg="modSp ord">
        <pc:chgData name="Jekel, Caitlyn (ESD)" userId="S::caitlyn.jekel@esd.wa.gov::cac739b8-6932-4feb-b32a-aec8c4f4210e" providerId="AD" clId="Web-{AD2718B5-CE0E-AA56-2C2F-10905F7B7D80}" dt="2023-03-30T19:08:49.556" v="952" actId="20577"/>
        <pc:sldMkLst>
          <pc:docMk/>
          <pc:sldMk cId="1435188896" sldId="774"/>
        </pc:sldMkLst>
        <pc:spChg chg="mod">
          <ac:chgData name="Jekel, Caitlyn (ESD)" userId="S::caitlyn.jekel@esd.wa.gov::cac739b8-6932-4feb-b32a-aec8c4f4210e" providerId="AD" clId="Web-{AD2718B5-CE0E-AA56-2C2F-10905F7B7D80}" dt="2023-03-30T19:08:14.821" v="917" actId="20577"/>
          <ac:spMkLst>
            <pc:docMk/>
            <pc:sldMk cId="1435188896" sldId="774"/>
            <ac:spMk id="5" creationId="{7C51E282-446A-453B-9797-2A57B84DE0BA}"/>
          </ac:spMkLst>
        </pc:spChg>
        <pc:spChg chg="mod">
          <ac:chgData name="Jekel, Caitlyn (ESD)" userId="S::caitlyn.jekel@esd.wa.gov::cac739b8-6932-4feb-b32a-aec8c4f4210e" providerId="AD" clId="Web-{AD2718B5-CE0E-AA56-2C2F-10905F7B7D80}" dt="2023-03-30T19:08:49.556" v="952" actId="20577"/>
          <ac:spMkLst>
            <pc:docMk/>
            <pc:sldMk cId="1435188896" sldId="774"/>
            <ac:spMk id="7" creationId="{2B3655F3-9105-B9E1-0FA1-7F8C868E596A}"/>
          </ac:spMkLst>
        </pc:spChg>
      </pc:sldChg>
      <pc:sldChg chg="del">
        <pc:chgData name="Jekel, Caitlyn (ESD)" userId="S::caitlyn.jekel@esd.wa.gov::cac739b8-6932-4feb-b32a-aec8c4f4210e" providerId="AD" clId="Web-{AD2718B5-CE0E-AA56-2C2F-10905F7B7D80}" dt="2023-03-30T18:15:47.675" v="376"/>
        <pc:sldMkLst>
          <pc:docMk/>
          <pc:sldMk cId="1382855458" sldId="777"/>
        </pc:sldMkLst>
      </pc:sldChg>
      <pc:sldChg chg="del">
        <pc:chgData name="Jekel, Caitlyn (ESD)" userId="S::caitlyn.jekel@esd.wa.gov::cac739b8-6932-4feb-b32a-aec8c4f4210e" providerId="AD" clId="Web-{AD2718B5-CE0E-AA56-2C2F-10905F7B7D80}" dt="2023-03-30T18:15:44.613" v="375"/>
        <pc:sldMkLst>
          <pc:docMk/>
          <pc:sldMk cId="618989671" sldId="778"/>
        </pc:sldMkLst>
      </pc:sldChg>
      <pc:sldChg chg="del">
        <pc:chgData name="Jekel, Caitlyn (ESD)" userId="S::caitlyn.jekel@esd.wa.gov::cac739b8-6932-4feb-b32a-aec8c4f4210e" providerId="AD" clId="Web-{AD2718B5-CE0E-AA56-2C2F-10905F7B7D80}" dt="2023-03-30T18:15:49.347" v="377"/>
        <pc:sldMkLst>
          <pc:docMk/>
          <pc:sldMk cId="2302693223" sldId="779"/>
        </pc:sldMkLst>
      </pc:sldChg>
      <pc:sldChg chg="modSp">
        <pc:chgData name="Jekel, Caitlyn (ESD)" userId="S::caitlyn.jekel@esd.wa.gov::cac739b8-6932-4feb-b32a-aec8c4f4210e" providerId="AD" clId="Web-{AD2718B5-CE0E-AA56-2C2F-10905F7B7D80}" dt="2023-03-30T18:52:52.341" v="397" actId="1076"/>
        <pc:sldMkLst>
          <pc:docMk/>
          <pc:sldMk cId="3144815808" sldId="787"/>
        </pc:sldMkLst>
        <pc:graphicFrameChg chg="mod modGraphic">
          <ac:chgData name="Jekel, Caitlyn (ESD)" userId="S::caitlyn.jekel@esd.wa.gov::cac739b8-6932-4feb-b32a-aec8c4f4210e" providerId="AD" clId="Web-{AD2718B5-CE0E-AA56-2C2F-10905F7B7D80}" dt="2023-03-30T18:52:52.341" v="397" actId="1076"/>
          <ac:graphicFrameMkLst>
            <pc:docMk/>
            <pc:sldMk cId="3144815808" sldId="787"/>
            <ac:graphicFrameMk id="4" creationId="{EF9832AD-82B0-D116-5F9A-66F1CBC4F4B2}"/>
          </ac:graphicFrameMkLst>
        </pc:graphicFrameChg>
      </pc:sldChg>
      <pc:sldChg chg="addSp delSp modSp new">
        <pc:chgData name="Jekel, Caitlyn (ESD)" userId="S::caitlyn.jekel@esd.wa.gov::cac739b8-6932-4feb-b32a-aec8c4f4210e" providerId="AD" clId="Web-{AD2718B5-CE0E-AA56-2C2F-10905F7B7D80}" dt="2023-03-30T19:03:31.271" v="862"/>
        <pc:sldMkLst>
          <pc:docMk/>
          <pc:sldMk cId="2354816684" sldId="788"/>
        </pc:sldMkLst>
        <pc:spChg chg="mod">
          <ac:chgData name="Jekel, Caitlyn (ESD)" userId="S::caitlyn.jekel@esd.wa.gov::cac739b8-6932-4feb-b32a-aec8c4f4210e" providerId="AD" clId="Web-{AD2718B5-CE0E-AA56-2C2F-10905F7B7D80}" dt="2023-03-30T18:16:11.269" v="392" actId="20577"/>
          <ac:spMkLst>
            <pc:docMk/>
            <pc:sldMk cId="2354816684" sldId="788"/>
            <ac:spMk id="2" creationId="{A84E2572-A5B5-D645-5C72-465A8AAD9F28}"/>
          </ac:spMkLst>
        </pc:spChg>
        <pc:spChg chg="del mod">
          <ac:chgData name="Jekel, Caitlyn (ESD)" userId="S::caitlyn.jekel@esd.wa.gov::cac739b8-6932-4feb-b32a-aec8c4f4210e" providerId="AD" clId="Web-{AD2718B5-CE0E-AA56-2C2F-10905F7B7D80}" dt="2023-03-30T18:54:35.248" v="398"/>
          <ac:spMkLst>
            <pc:docMk/>
            <pc:sldMk cId="2354816684" sldId="788"/>
            <ac:spMk id="3" creationId="{355CE426-825E-7960-80C2-9A48BF3AA80A}"/>
          </ac:spMkLst>
        </pc:spChg>
        <pc:graphicFrameChg chg="add mod ord modGraphic">
          <ac:chgData name="Jekel, Caitlyn (ESD)" userId="S::caitlyn.jekel@esd.wa.gov::cac739b8-6932-4feb-b32a-aec8c4f4210e" providerId="AD" clId="Web-{AD2718B5-CE0E-AA56-2C2F-10905F7B7D80}" dt="2023-03-30T19:03:31.271" v="862"/>
          <ac:graphicFrameMkLst>
            <pc:docMk/>
            <pc:sldMk cId="2354816684" sldId="788"/>
            <ac:graphicFrameMk id="4" creationId="{B9769B60-7675-6E2E-7744-96DD8570FE7A}"/>
          </ac:graphicFrameMkLst>
        </pc:graphicFrameChg>
      </pc:sldChg>
    </pc:docChg>
  </pc:docChgLst>
  <pc:docChgLst>
    <pc:chgData name="Jekel, Caitlyn (ESD)" userId="S::caitlyn.jekel@esd.wa.gov::cac739b8-6932-4feb-b32a-aec8c4f4210e" providerId="AD" clId="Web-{5DD65F94-292E-80B9-212E-5C31B4459853}"/>
    <pc:docChg chg="modSld">
      <pc:chgData name="Jekel, Caitlyn (ESD)" userId="S::caitlyn.jekel@esd.wa.gov::cac739b8-6932-4feb-b32a-aec8c4f4210e" providerId="AD" clId="Web-{5DD65F94-292E-80B9-212E-5C31B4459853}" dt="2023-03-30T19:52:31.158" v="27"/>
      <pc:docMkLst>
        <pc:docMk/>
      </pc:docMkLst>
      <pc:sldChg chg="modSp">
        <pc:chgData name="Jekel, Caitlyn (ESD)" userId="S::caitlyn.jekel@esd.wa.gov::cac739b8-6932-4feb-b32a-aec8c4f4210e" providerId="AD" clId="Web-{5DD65F94-292E-80B9-212E-5C31B4459853}" dt="2023-03-30T19:52:21.470" v="26"/>
        <pc:sldMkLst>
          <pc:docMk/>
          <pc:sldMk cId="3144815808" sldId="787"/>
        </pc:sldMkLst>
        <pc:graphicFrameChg chg="mod modGraphic">
          <ac:chgData name="Jekel, Caitlyn (ESD)" userId="S::caitlyn.jekel@esd.wa.gov::cac739b8-6932-4feb-b32a-aec8c4f4210e" providerId="AD" clId="Web-{5DD65F94-292E-80B9-212E-5C31B4459853}" dt="2023-03-30T19:52:21.470" v="26"/>
          <ac:graphicFrameMkLst>
            <pc:docMk/>
            <pc:sldMk cId="3144815808" sldId="787"/>
            <ac:graphicFrameMk id="4" creationId="{EF9832AD-82B0-D116-5F9A-66F1CBC4F4B2}"/>
          </ac:graphicFrameMkLst>
        </pc:graphicFrameChg>
      </pc:sldChg>
      <pc:sldChg chg="modSp">
        <pc:chgData name="Jekel, Caitlyn (ESD)" userId="S::caitlyn.jekel@esd.wa.gov::cac739b8-6932-4feb-b32a-aec8c4f4210e" providerId="AD" clId="Web-{5DD65F94-292E-80B9-212E-5C31B4459853}" dt="2023-03-30T19:52:31.158" v="27"/>
        <pc:sldMkLst>
          <pc:docMk/>
          <pc:sldMk cId="2354816684" sldId="788"/>
        </pc:sldMkLst>
        <pc:graphicFrameChg chg="modGraphic">
          <ac:chgData name="Jekel, Caitlyn (ESD)" userId="S::caitlyn.jekel@esd.wa.gov::cac739b8-6932-4feb-b32a-aec8c4f4210e" providerId="AD" clId="Web-{5DD65F94-292E-80B9-212E-5C31B4459853}" dt="2023-03-30T19:52:31.158" v="27"/>
          <ac:graphicFrameMkLst>
            <pc:docMk/>
            <pc:sldMk cId="2354816684" sldId="788"/>
            <ac:graphicFrameMk id="4" creationId="{B9769B60-7675-6E2E-7744-96DD8570FE7A}"/>
          </ac:graphicFrameMkLst>
        </pc:graphicFrameChg>
      </pc:sldChg>
    </pc:docChg>
  </pc:docChgLst>
  <pc:docChgLst>
    <pc:chgData name="Richards, JR (ESD)" userId="S::jennifer.richards@esd.wa.gov::542f3b04-d7ed-4dbc-98ed-ed8aa31ac19d" providerId="AD" clId="Web-{17713699-687E-0B69-48D6-3FC474AD76D1}"/>
    <pc:docChg chg="modSld">
      <pc:chgData name="Richards, JR (ESD)" userId="S::jennifer.richards@esd.wa.gov::542f3b04-d7ed-4dbc-98ed-ed8aa31ac19d" providerId="AD" clId="Web-{17713699-687E-0B69-48D6-3FC474AD76D1}" dt="2023-03-31T15:18:24.562" v="156" actId="20577"/>
      <pc:docMkLst>
        <pc:docMk/>
      </pc:docMkLst>
      <pc:sldChg chg="modSp">
        <pc:chgData name="Richards, JR (ESD)" userId="S::jennifer.richards@esd.wa.gov::542f3b04-d7ed-4dbc-98ed-ed8aa31ac19d" providerId="AD" clId="Web-{17713699-687E-0B69-48D6-3FC474AD76D1}" dt="2023-03-31T15:18:24.562" v="156" actId="20577"/>
        <pc:sldMkLst>
          <pc:docMk/>
          <pc:sldMk cId="3742056738" sldId="630"/>
        </pc:sldMkLst>
        <pc:spChg chg="mod">
          <ac:chgData name="Richards, JR (ESD)" userId="S::jennifer.richards@esd.wa.gov::542f3b04-d7ed-4dbc-98ed-ed8aa31ac19d" providerId="AD" clId="Web-{17713699-687E-0B69-48D6-3FC474AD76D1}" dt="2023-03-31T15:18:24.562" v="156" actId="20577"/>
          <ac:spMkLst>
            <pc:docMk/>
            <pc:sldMk cId="3742056738" sldId="630"/>
            <ac:spMk id="7" creationId="{5D65B7B6-46DB-43AC-80B1-86AA06C5B471}"/>
          </ac:spMkLst>
        </pc:spChg>
      </pc:sldChg>
      <pc:sldChg chg="modSp">
        <pc:chgData name="Richards, JR (ESD)" userId="S::jennifer.richards@esd.wa.gov::542f3b04-d7ed-4dbc-98ed-ed8aa31ac19d" providerId="AD" clId="Web-{17713699-687E-0B69-48D6-3FC474AD76D1}" dt="2023-03-31T15:14:33.108" v="98" actId="20577"/>
        <pc:sldMkLst>
          <pc:docMk/>
          <pc:sldMk cId="1963742210" sldId="782"/>
        </pc:sldMkLst>
        <pc:spChg chg="mod">
          <ac:chgData name="Richards, JR (ESD)" userId="S::jennifer.richards@esd.wa.gov::542f3b04-d7ed-4dbc-98ed-ed8aa31ac19d" providerId="AD" clId="Web-{17713699-687E-0B69-48D6-3FC474AD76D1}" dt="2023-03-31T15:14:33.108" v="98" actId="20577"/>
          <ac:spMkLst>
            <pc:docMk/>
            <pc:sldMk cId="1963742210" sldId="782"/>
            <ac:spMk id="4" creationId="{CB4ECACA-8961-52B8-A0D4-731817DC8398}"/>
          </ac:spMkLst>
        </pc:spChg>
      </pc:sldChg>
      <pc:sldChg chg="modSp">
        <pc:chgData name="Richards, JR (ESD)" userId="S::jennifer.richards@esd.wa.gov::542f3b04-d7ed-4dbc-98ed-ed8aa31ac19d" providerId="AD" clId="Web-{17713699-687E-0B69-48D6-3FC474AD76D1}" dt="2023-03-31T15:17:21.593" v="139"/>
        <pc:sldMkLst>
          <pc:docMk/>
          <pc:sldMk cId="3242672511" sldId="785"/>
        </pc:sldMkLst>
        <pc:spChg chg="mod">
          <ac:chgData name="Richards, JR (ESD)" userId="S::jennifer.richards@esd.wa.gov::542f3b04-d7ed-4dbc-98ed-ed8aa31ac19d" providerId="AD" clId="Web-{17713699-687E-0B69-48D6-3FC474AD76D1}" dt="2023-03-31T15:17:21.593" v="139"/>
          <ac:spMkLst>
            <pc:docMk/>
            <pc:sldMk cId="3242672511" sldId="785"/>
            <ac:spMk id="3" creationId="{819133AD-32DD-4902-C71F-3A678E34A0AC}"/>
          </ac:spMkLst>
        </pc:spChg>
      </pc:sldChg>
    </pc:docChg>
  </pc:docChgLst>
  <pc:docChgLst>
    <pc:chgData name="Michael, Scott E (ESD)" userId="a7ab39f1-c05c-4cdc-8c7e-b1b9d5f826aa" providerId="ADAL" clId="{3110F44A-E3A8-4411-9A0F-0DB58C4ED8BB}"/>
    <pc:docChg chg="undo redo custSel delSld modSld modSection">
      <pc:chgData name="Michael, Scott E (ESD)" userId="a7ab39f1-c05c-4cdc-8c7e-b1b9d5f826aa" providerId="ADAL" clId="{3110F44A-E3A8-4411-9A0F-0DB58C4ED8BB}" dt="2023-03-29T05:27:05.160" v="733" actId="20577"/>
      <pc:docMkLst>
        <pc:docMk/>
      </pc:docMkLst>
      <pc:sldChg chg="modSp mod">
        <pc:chgData name="Michael, Scott E (ESD)" userId="a7ab39f1-c05c-4cdc-8c7e-b1b9d5f826aa" providerId="ADAL" clId="{3110F44A-E3A8-4411-9A0F-0DB58C4ED8BB}" dt="2023-03-29T05:27:05.160" v="733" actId="20577"/>
        <pc:sldMkLst>
          <pc:docMk/>
          <pc:sldMk cId="1435188896" sldId="774"/>
        </pc:sldMkLst>
        <pc:spChg chg="mod">
          <ac:chgData name="Michael, Scott E (ESD)" userId="a7ab39f1-c05c-4cdc-8c7e-b1b9d5f826aa" providerId="ADAL" clId="{3110F44A-E3A8-4411-9A0F-0DB58C4ED8BB}" dt="2023-03-29T05:27:05.160" v="733" actId="20577"/>
          <ac:spMkLst>
            <pc:docMk/>
            <pc:sldMk cId="1435188896" sldId="774"/>
            <ac:spMk id="7" creationId="{2B3655F3-9105-B9E1-0FA1-7F8C868E596A}"/>
          </ac:spMkLst>
        </pc:spChg>
      </pc:sldChg>
      <pc:sldChg chg="modSp del mod">
        <pc:chgData name="Michael, Scott E (ESD)" userId="a7ab39f1-c05c-4cdc-8c7e-b1b9d5f826aa" providerId="ADAL" clId="{3110F44A-E3A8-4411-9A0F-0DB58C4ED8BB}" dt="2023-03-27T23:38:30.673" v="302" actId="47"/>
        <pc:sldMkLst>
          <pc:docMk/>
          <pc:sldMk cId="1604652597" sldId="775"/>
        </pc:sldMkLst>
        <pc:spChg chg="mod">
          <ac:chgData name="Michael, Scott E (ESD)" userId="a7ab39f1-c05c-4cdc-8c7e-b1b9d5f826aa" providerId="ADAL" clId="{3110F44A-E3A8-4411-9A0F-0DB58C4ED8BB}" dt="2023-03-27T23:32:22.132" v="1" actId="207"/>
          <ac:spMkLst>
            <pc:docMk/>
            <pc:sldMk cId="1604652597" sldId="775"/>
            <ac:spMk id="7" creationId="{2B3655F3-9105-B9E1-0FA1-7F8C868E596A}"/>
          </ac:spMkLst>
        </pc:spChg>
      </pc:sldChg>
      <pc:sldChg chg="modSp del mod">
        <pc:chgData name="Michael, Scott E (ESD)" userId="a7ab39f1-c05c-4cdc-8c7e-b1b9d5f826aa" providerId="ADAL" clId="{3110F44A-E3A8-4411-9A0F-0DB58C4ED8BB}" dt="2023-03-27T23:38:30.673" v="302" actId="47"/>
        <pc:sldMkLst>
          <pc:docMk/>
          <pc:sldMk cId="3092639500" sldId="776"/>
        </pc:sldMkLst>
        <pc:spChg chg="mod">
          <ac:chgData name="Michael, Scott E (ESD)" userId="a7ab39f1-c05c-4cdc-8c7e-b1b9d5f826aa" providerId="ADAL" clId="{3110F44A-E3A8-4411-9A0F-0DB58C4ED8BB}" dt="2023-03-27T23:32:26.981" v="2" actId="207"/>
          <ac:spMkLst>
            <pc:docMk/>
            <pc:sldMk cId="3092639500" sldId="776"/>
            <ac:spMk id="7" creationId="{2B3655F3-9105-B9E1-0FA1-7F8C868E596A}"/>
          </ac:spMkLst>
        </pc:spChg>
      </pc:sldChg>
      <pc:sldChg chg="modSp mod">
        <pc:chgData name="Michael, Scott E (ESD)" userId="a7ab39f1-c05c-4cdc-8c7e-b1b9d5f826aa" providerId="ADAL" clId="{3110F44A-E3A8-4411-9A0F-0DB58C4ED8BB}" dt="2023-03-28T19:27:03.820" v="732" actId="403"/>
        <pc:sldMkLst>
          <pc:docMk/>
          <pc:sldMk cId="1278845940" sldId="781"/>
        </pc:sldMkLst>
        <pc:spChg chg="mod">
          <ac:chgData name="Michael, Scott E (ESD)" userId="a7ab39f1-c05c-4cdc-8c7e-b1b9d5f826aa" providerId="ADAL" clId="{3110F44A-E3A8-4411-9A0F-0DB58C4ED8BB}" dt="2023-03-28T19:27:03.820" v="732" actId="403"/>
          <ac:spMkLst>
            <pc:docMk/>
            <pc:sldMk cId="1278845940" sldId="781"/>
            <ac:spMk id="7" creationId="{2B3655F3-9105-B9E1-0FA1-7F8C868E596A}"/>
          </ac:spMkLst>
        </pc:spChg>
      </pc:sldChg>
      <pc:sldChg chg="modSp del mod">
        <pc:chgData name="Michael, Scott E (ESD)" userId="a7ab39f1-c05c-4cdc-8c7e-b1b9d5f826aa" providerId="ADAL" clId="{3110F44A-E3A8-4411-9A0F-0DB58C4ED8BB}" dt="2023-03-27T23:38:30.673" v="302" actId="47"/>
        <pc:sldMkLst>
          <pc:docMk/>
          <pc:sldMk cId="698911098" sldId="784"/>
        </pc:sldMkLst>
        <pc:spChg chg="mod">
          <ac:chgData name="Michael, Scott E (ESD)" userId="a7ab39f1-c05c-4cdc-8c7e-b1b9d5f826aa" providerId="ADAL" clId="{3110F44A-E3A8-4411-9A0F-0DB58C4ED8BB}" dt="2023-03-27T23:32:31.913" v="3" actId="207"/>
          <ac:spMkLst>
            <pc:docMk/>
            <pc:sldMk cId="698911098" sldId="784"/>
            <ac:spMk id="7" creationId="{2B3655F3-9105-B9E1-0FA1-7F8C868E596A}"/>
          </ac:spMkLst>
        </pc:spChg>
      </pc:sldChg>
    </pc:docChg>
  </pc:docChgLst>
  <pc:docChgLst>
    <pc:chgData name="Jekel, Caitlyn (ESD)" userId="S::caitlyn.jekel@esd.wa.gov::cac739b8-6932-4feb-b32a-aec8c4f4210e" providerId="AD" clId="Web-{F08852C4-D872-9925-2155-A5237FE4EBF1}"/>
    <pc:docChg chg="addSld delSld modSld modSection">
      <pc:chgData name="Jekel, Caitlyn (ESD)" userId="S::caitlyn.jekel@esd.wa.gov::cac739b8-6932-4feb-b32a-aec8c4f4210e" providerId="AD" clId="Web-{F08852C4-D872-9925-2155-A5237FE4EBF1}" dt="2023-03-30T17:31:35.256" v="216"/>
      <pc:docMkLst>
        <pc:docMk/>
      </pc:docMkLst>
      <pc:sldChg chg="modSp">
        <pc:chgData name="Jekel, Caitlyn (ESD)" userId="S::caitlyn.jekel@esd.wa.gov::cac739b8-6932-4feb-b32a-aec8c4f4210e" providerId="AD" clId="Web-{F08852C4-D872-9925-2155-A5237FE4EBF1}" dt="2023-03-30T17:28:40.300" v="94" actId="20577"/>
        <pc:sldMkLst>
          <pc:docMk/>
          <pc:sldMk cId="3875466648" sldId="762"/>
        </pc:sldMkLst>
        <pc:spChg chg="mod">
          <ac:chgData name="Jekel, Caitlyn (ESD)" userId="S::caitlyn.jekel@esd.wa.gov::cac739b8-6932-4feb-b32a-aec8c4f4210e" providerId="AD" clId="Web-{F08852C4-D872-9925-2155-A5237FE4EBF1}" dt="2023-03-30T17:28:40.300" v="94" actId="20577"/>
          <ac:spMkLst>
            <pc:docMk/>
            <pc:sldMk cId="3875466648" sldId="762"/>
            <ac:spMk id="6" creationId="{E15F4A8E-09D2-480E-B8F4-0BB55C4D0FB4}"/>
          </ac:spMkLst>
        </pc:spChg>
      </pc:sldChg>
      <pc:sldChg chg="del">
        <pc:chgData name="Jekel, Caitlyn (ESD)" userId="S::caitlyn.jekel@esd.wa.gov::cac739b8-6932-4feb-b32a-aec8c4f4210e" providerId="AD" clId="Web-{F08852C4-D872-9925-2155-A5237FE4EBF1}" dt="2023-03-30T17:21:11.155" v="73"/>
        <pc:sldMkLst>
          <pc:docMk/>
          <pc:sldMk cId="735255653" sldId="767"/>
        </pc:sldMkLst>
      </pc:sldChg>
      <pc:sldChg chg="modSp del">
        <pc:chgData name="Jekel, Caitlyn (ESD)" userId="S::caitlyn.jekel@esd.wa.gov::cac739b8-6932-4feb-b32a-aec8c4f4210e" providerId="AD" clId="Web-{F08852C4-D872-9925-2155-A5237FE4EBF1}" dt="2023-03-30T17:29:08.363" v="95"/>
        <pc:sldMkLst>
          <pc:docMk/>
          <pc:sldMk cId="201856247" sldId="768"/>
        </pc:sldMkLst>
        <pc:spChg chg="mod">
          <ac:chgData name="Jekel, Caitlyn (ESD)" userId="S::caitlyn.jekel@esd.wa.gov::cac739b8-6932-4feb-b32a-aec8c4f4210e" providerId="AD" clId="Web-{F08852C4-D872-9925-2155-A5237FE4EBF1}" dt="2023-03-30T17:28:16.535" v="90" actId="20577"/>
          <ac:spMkLst>
            <pc:docMk/>
            <pc:sldMk cId="201856247" sldId="768"/>
            <ac:spMk id="6" creationId="{E15F4A8E-09D2-480E-B8F4-0BB55C4D0FB4}"/>
          </ac:spMkLst>
        </pc:spChg>
      </pc:sldChg>
      <pc:sldChg chg="modSp">
        <pc:chgData name="Jekel, Caitlyn (ESD)" userId="S::caitlyn.jekel@esd.wa.gov::cac739b8-6932-4feb-b32a-aec8c4f4210e" providerId="AD" clId="Web-{F08852C4-D872-9925-2155-A5237FE4EBF1}" dt="2023-03-30T17:28:28.050" v="92" actId="20577"/>
        <pc:sldMkLst>
          <pc:docMk/>
          <pc:sldMk cId="1382855458" sldId="777"/>
        </pc:sldMkLst>
        <pc:spChg chg="mod">
          <ac:chgData name="Jekel, Caitlyn (ESD)" userId="S::caitlyn.jekel@esd.wa.gov::cac739b8-6932-4feb-b32a-aec8c4f4210e" providerId="AD" clId="Web-{F08852C4-D872-9925-2155-A5237FE4EBF1}" dt="2023-03-30T17:28:28.050" v="92" actId="20577"/>
          <ac:spMkLst>
            <pc:docMk/>
            <pc:sldMk cId="1382855458" sldId="777"/>
            <ac:spMk id="6" creationId="{E15F4A8E-09D2-480E-B8F4-0BB55C4D0FB4}"/>
          </ac:spMkLst>
        </pc:spChg>
      </pc:sldChg>
      <pc:sldChg chg="addSp delSp modSp">
        <pc:chgData name="Jekel, Caitlyn (ESD)" userId="S::caitlyn.jekel@esd.wa.gov::cac739b8-6932-4feb-b32a-aec8c4f4210e" providerId="AD" clId="Web-{F08852C4-D872-9925-2155-A5237FE4EBF1}" dt="2023-03-30T17:29:26.410" v="96"/>
        <pc:sldMkLst>
          <pc:docMk/>
          <pc:sldMk cId="618989671" sldId="778"/>
        </pc:sldMkLst>
        <pc:spChg chg="add mod">
          <ac:chgData name="Jekel, Caitlyn (ESD)" userId="S::caitlyn.jekel@esd.wa.gov::cac739b8-6932-4feb-b32a-aec8c4f4210e" providerId="AD" clId="Web-{F08852C4-D872-9925-2155-A5237FE4EBF1}" dt="2023-03-30T17:29:26.410" v="96"/>
          <ac:spMkLst>
            <pc:docMk/>
            <pc:sldMk cId="618989671" sldId="778"/>
            <ac:spMk id="3" creationId="{054B69AB-DC37-39E2-683D-2171EABD5DEA}"/>
          </ac:spMkLst>
        </pc:spChg>
        <pc:spChg chg="del mod">
          <ac:chgData name="Jekel, Caitlyn (ESD)" userId="S::caitlyn.jekel@esd.wa.gov::cac739b8-6932-4feb-b32a-aec8c4f4210e" providerId="AD" clId="Web-{F08852C4-D872-9925-2155-A5237FE4EBF1}" dt="2023-03-30T17:29:26.410" v="96"/>
          <ac:spMkLst>
            <pc:docMk/>
            <pc:sldMk cId="618989671" sldId="778"/>
            <ac:spMk id="6" creationId="{E15F4A8E-09D2-480E-B8F4-0BB55C4D0FB4}"/>
          </ac:spMkLst>
        </pc:spChg>
      </pc:sldChg>
      <pc:sldChg chg="modSp">
        <pc:chgData name="Jekel, Caitlyn (ESD)" userId="S::caitlyn.jekel@esd.wa.gov::cac739b8-6932-4feb-b32a-aec8c4f4210e" providerId="AD" clId="Web-{F08852C4-D872-9925-2155-A5237FE4EBF1}" dt="2023-03-30T17:28:33.457" v="93" actId="20577"/>
        <pc:sldMkLst>
          <pc:docMk/>
          <pc:sldMk cId="2302693223" sldId="779"/>
        </pc:sldMkLst>
        <pc:spChg chg="mod">
          <ac:chgData name="Jekel, Caitlyn (ESD)" userId="S::caitlyn.jekel@esd.wa.gov::cac739b8-6932-4feb-b32a-aec8c4f4210e" providerId="AD" clId="Web-{F08852C4-D872-9925-2155-A5237FE4EBF1}" dt="2023-03-30T17:28:33.457" v="93" actId="20577"/>
          <ac:spMkLst>
            <pc:docMk/>
            <pc:sldMk cId="2302693223" sldId="779"/>
            <ac:spMk id="6" creationId="{E15F4A8E-09D2-480E-B8F4-0BB55C4D0FB4}"/>
          </ac:spMkLst>
        </pc:spChg>
      </pc:sldChg>
      <pc:sldChg chg="addSp delSp modSp new">
        <pc:chgData name="Jekel, Caitlyn (ESD)" userId="S::caitlyn.jekel@esd.wa.gov::cac739b8-6932-4feb-b32a-aec8c4f4210e" providerId="AD" clId="Web-{F08852C4-D872-9925-2155-A5237FE4EBF1}" dt="2023-03-30T17:31:35.256" v="216"/>
        <pc:sldMkLst>
          <pc:docMk/>
          <pc:sldMk cId="3144815808" sldId="787"/>
        </pc:sldMkLst>
        <pc:spChg chg="mod">
          <ac:chgData name="Jekel, Caitlyn (ESD)" userId="S::caitlyn.jekel@esd.wa.gov::cac739b8-6932-4feb-b32a-aec8c4f4210e" providerId="AD" clId="Web-{F08852C4-D872-9925-2155-A5237FE4EBF1}" dt="2023-03-30T17:29:46.707" v="111" actId="20577"/>
          <ac:spMkLst>
            <pc:docMk/>
            <pc:sldMk cId="3144815808" sldId="787"/>
            <ac:spMk id="2" creationId="{440A4055-A80A-5372-FC5A-2D70030FD132}"/>
          </ac:spMkLst>
        </pc:spChg>
        <pc:spChg chg="del">
          <ac:chgData name="Jekel, Caitlyn (ESD)" userId="S::caitlyn.jekel@esd.wa.gov::cac739b8-6932-4feb-b32a-aec8c4f4210e" providerId="AD" clId="Web-{F08852C4-D872-9925-2155-A5237FE4EBF1}" dt="2023-03-30T17:29:49.207" v="112"/>
          <ac:spMkLst>
            <pc:docMk/>
            <pc:sldMk cId="3144815808" sldId="787"/>
            <ac:spMk id="3" creationId="{40796865-9A24-29B2-FD27-358CE6710747}"/>
          </ac:spMkLst>
        </pc:spChg>
        <pc:graphicFrameChg chg="add mod modGraphic">
          <ac:chgData name="Jekel, Caitlyn (ESD)" userId="S::caitlyn.jekel@esd.wa.gov::cac739b8-6932-4feb-b32a-aec8c4f4210e" providerId="AD" clId="Web-{F08852C4-D872-9925-2155-A5237FE4EBF1}" dt="2023-03-30T17:31:35.256" v="216"/>
          <ac:graphicFrameMkLst>
            <pc:docMk/>
            <pc:sldMk cId="3144815808" sldId="787"/>
            <ac:graphicFrameMk id="4" creationId="{EF9832AD-82B0-D116-5F9A-66F1CBC4F4B2}"/>
          </ac:graphicFrameMkLst>
        </pc:graphicFrameChg>
      </pc:sldChg>
    </pc:docChg>
  </pc:docChgLst>
  <pc:docChgLst>
    <pc:chgData name="Richards, JR (ESD)" userId="S::jennifer.richards@esd.wa.gov::542f3b04-d7ed-4dbc-98ed-ed8aa31ac19d" providerId="AD" clId="Web-{46D8F09A-A8AB-7D67-35D2-DFA8FFDE34F9}"/>
    <pc:docChg chg="modSld">
      <pc:chgData name="Richards, JR (ESD)" userId="S::jennifer.richards@esd.wa.gov::542f3b04-d7ed-4dbc-98ed-ed8aa31ac19d" providerId="AD" clId="Web-{46D8F09A-A8AB-7D67-35D2-DFA8FFDE34F9}" dt="2023-03-27T19:40:10.760" v="15" actId="20577"/>
      <pc:docMkLst>
        <pc:docMk/>
      </pc:docMkLst>
      <pc:sldChg chg="modSp">
        <pc:chgData name="Richards, JR (ESD)" userId="S::jennifer.richards@esd.wa.gov::542f3b04-d7ed-4dbc-98ed-ed8aa31ac19d" providerId="AD" clId="Web-{46D8F09A-A8AB-7D67-35D2-DFA8FFDE34F9}" dt="2023-03-27T19:39:42.713" v="11" actId="20577"/>
        <pc:sldMkLst>
          <pc:docMk/>
          <pc:sldMk cId="445149628" sldId="763"/>
        </pc:sldMkLst>
        <pc:spChg chg="mod">
          <ac:chgData name="Richards, JR (ESD)" userId="S::jennifer.richards@esd.wa.gov::542f3b04-d7ed-4dbc-98ed-ed8aa31ac19d" providerId="AD" clId="Web-{46D8F09A-A8AB-7D67-35D2-DFA8FFDE34F9}" dt="2023-03-27T19:39:42.713" v="11" actId="20577"/>
          <ac:spMkLst>
            <pc:docMk/>
            <pc:sldMk cId="445149628" sldId="763"/>
            <ac:spMk id="3" creationId="{B140F2A1-C0E2-4806-A9A9-80608F4D7F61}"/>
          </ac:spMkLst>
        </pc:spChg>
      </pc:sldChg>
      <pc:sldChg chg="modSp">
        <pc:chgData name="Richards, JR (ESD)" userId="S::jennifer.richards@esd.wa.gov::542f3b04-d7ed-4dbc-98ed-ed8aa31ac19d" providerId="AD" clId="Web-{46D8F09A-A8AB-7D67-35D2-DFA8FFDE34F9}" dt="2023-03-27T19:39:52.323" v="12" actId="20577"/>
        <pc:sldMkLst>
          <pc:docMk/>
          <pc:sldMk cId="201856247" sldId="768"/>
        </pc:sldMkLst>
        <pc:spChg chg="mod">
          <ac:chgData name="Richards, JR (ESD)" userId="S::jennifer.richards@esd.wa.gov::542f3b04-d7ed-4dbc-98ed-ed8aa31ac19d" providerId="AD" clId="Web-{46D8F09A-A8AB-7D67-35D2-DFA8FFDE34F9}" dt="2023-03-27T19:39:52.323" v="12" actId="20577"/>
          <ac:spMkLst>
            <pc:docMk/>
            <pc:sldMk cId="201856247" sldId="768"/>
            <ac:spMk id="6" creationId="{E15F4A8E-09D2-480E-B8F4-0BB55C4D0FB4}"/>
          </ac:spMkLst>
        </pc:spChg>
      </pc:sldChg>
      <pc:sldChg chg="modSp">
        <pc:chgData name="Richards, JR (ESD)" userId="S::jennifer.richards@esd.wa.gov::542f3b04-d7ed-4dbc-98ed-ed8aa31ac19d" providerId="AD" clId="Web-{46D8F09A-A8AB-7D67-35D2-DFA8FFDE34F9}" dt="2023-03-27T19:40:05.401" v="14" actId="20577"/>
        <pc:sldMkLst>
          <pc:docMk/>
          <pc:sldMk cId="1382855458" sldId="777"/>
        </pc:sldMkLst>
        <pc:spChg chg="mod">
          <ac:chgData name="Richards, JR (ESD)" userId="S::jennifer.richards@esd.wa.gov::542f3b04-d7ed-4dbc-98ed-ed8aa31ac19d" providerId="AD" clId="Web-{46D8F09A-A8AB-7D67-35D2-DFA8FFDE34F9}" dt="2023-03-27T19:40:05.401" v="14" actId="20577"/>
          <ac:spMkLst>
            <pc:docMk/>
            <pc:sldMk cId="1382855458" sldId="777"/>
            <ac:spMk id="6" creationId="{E15F4A8E-09D2-480E-B8F4-0BB55C4D0FB4}"/>
          </ac:spMkLst>
        </pc:spChg>
      </pc:sldChg>
      <pc:sldChg chg="modSp">
        <pc:chgData name="Richards, JR (ESD)" userId="S::jennifer.richards@esd.wa.gov::542f3b04-d7ed-4dbc-98ed-ed8aa31ac19d" providerId="AD" clId="Web-{46D8F09A-A8AB-7D67-35D2-DFA8FFDE34F9}" dt="2023-03-27T19:39:59.463" v="13" actId="20577"/>
        <pc:sldMkLst>
          <pc:docMk/>
          <pc:sldMk cId="618989671" sldId="778"/>
        </pc:sldMkLst>
        <pc:spChg chg="mod">
          <ac:chgData name="Richards, JR (ESD)" userId="S::jennifer.richards@esd.wa.gov::542f3b04-d7ed-4dbc-98ed-ed8aa31ac19d" providerId="AD" clId="Web-{46D8F09A-A8AB-7D67-35D2-DFA8FFDE34F9}" dt="2023-03-27T19:39:59.463" v="13" actId="20577"/>
          <ac:spMkLst>
            <pc:docMk/>
            <pc:sldMk cId="618989671" sldId="778"/>
            <ac:spMk id="6" creationId="{E15F4A8E-09D2-480E-B8F4-0BB55C4D0FB4}"/>
          </ac:spMkLst>
        </pc:spChg>
      </pc:sldChg>
      <pc:sldChg chg="modSp">
        <pc:chgData name="Richards, JR (ESD)" userId="S::jennifer.richards@esd.wa.gov::542f3b04-d7ed-4dbc-98ed-ed8aa31ac19d" providerId="AD" clId="Web-{46D8F09A-A8AB-7D67-35D2-DFA8FFDE34F9}" dt="2023-03-27T19:40:10.760" v="15" actId="20577"/>
        <pc:sldMkLst>
          <pc:docMk/>
          <pc:sldMk cId="2302693223" sldId="779"/>
        </pc:sldMkLst>
        <pc:spChg chg="mod">
          <ac:chgData name="Richards, JR (ESD)" userId="S::jennifer.richards@esd.wa.gov::542f3b04-d7ed-4dbc-98ed-ed8aa31ac19d" providerId="AD" clId="Web-{46D8F09A-A8AB-7D67-35D2-DFA8FFDE34F9}" dt="2023-03-27T19:40:10.760" v="15" actId="20577"/>
          <ac:spMkLst>
            <pc:docMk/>
            <pc:sldMk cId="2302693223" sldId="779"/>
            <ac:spMk id="6" creationId="{E15F4A8E-09D2-480E-B8F4-0BB55C4D0F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C1AB2-6D88-47D4-BCAC-36F811820128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5F402-8309-478D-8507-58323E383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18988C-EF3D-9948-9D63-1CA95CB049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16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4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75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85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68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62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22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97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20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35F402-8309-478D-8507-58323E3832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0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8116152-5411-4E99-8901-53F8A43DE66C}" type="datetime1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854" y="2945759"/>
            <a:ext cx="2541746" cy="93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77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306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bg2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bg2"/>
                </a:solidFill>
                <a:effectLst/>
              </a:rPr>
              <a:t>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4874825"/>
            <a:ext cx="1057834" cy="917091"/>
          </a:xfrm>
          <a:prstGeom prst="rect">
            <a:avLst/>
          </a:prstGeom>
        </p:spPr>
      </p:pic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4200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8177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4874825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544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3984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3341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0">
            <a:extLst>
              <a:ext uri="{FF2B5EF4-FFF2-40B4-BE49-F238E27FC236}">
                <a16:creationId xmlns:a16="http://schemas.microsoft.com/office/drawing/2014/main" id="{7CECA024-EAF8-45FF-BD2B-1106C5359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9988" y="876300"/>
            <a:ext cx="1731962" cy="577850"/>
          </a:xfrm>
          <a:prstGeom prst="triangle">
            <a:avLst>
              <a:gd name="adj" fmla="val 32426"/>
            </a:avLst>
          </a:prstGeom>
          <a:solidFill>
            <a:srgbClr val="001122"/>
          </a:solidFill>
          <a:ln>
            <a:noFill/>
          </a:ln>
        </p:spPr>
        <p:txBody>
          <a:bodyPr lIns="121900" tIns="121900" rIns="121900" bIns="1219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4" name="Shape 11">
            <a:extLst>
              <a:ext uri="{FF2B5EF4-FFF2-40B4-BE49-F238E27FC236}">
                <a16:creationId xmlns:a16="http://schemas.microsoft.com/office/drawing/2014/main" id="{2CD6AC65-CE70-4CA3-9C1C-0CB0689BA36D}"/>
              </a:ext>
            </a:extLst>
          </p:cNvPr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  <a:solidFill>
            <a:srgbClr val="32A3D3"/>
          </a:solidFill>
        </p:grpSpPr>
        <p:sp>
          <p:nvSpPr>
            <p:cNvPr id="5" name="Shape 12">
              <a:extLst>
                <a:ext uri="{FF2B5EF4-FFF2-40B4-BE49-F238E27FC236}">
                  <a16:creationId xmlns:a16="http://schemas.microsoft.com/office/drawing/2014/main" id="{B0D5724A-6024-47BE-833F-C61F20DA653A}"/>
                </a:ext>
              </a:extLst>
            </p:cNvPr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2400"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Shape 13">
              <a:extLst>
                <a:ext uri="{FF2B5EF4-FFF2-40B4-BE49-F238E27FC236}">
                  <a16:creationId xmlns:a16="http://schemas.microsoft.com/office/drawing/2014/main" id="{908BB8AF-CDD1-4B06-95B0-CAB193FF5587}"/>
                </a:ext>
              </a:extLst>
            </p:cNvPr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2400" kern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7" name="Shape 14">
            <a:extLst>
              <a:ext uri="{FF2B5EF4-FFF2-40B4-BE49-F238E27FC236}">
                <a16:creationId xmlns:a16="http://schemas.microsoft.com/office/drawing/2014/main" id="{BC1EBE3B-FB6E-4226-8F9B-090A3658172E}"/>
              </a:ext>
            </a:extLst>
          </p:cNvPr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  <a:solidFill>
            <a:srgbClr val="003366"/>
          </a:solidFill>
        </p:grpSpPr>
        <p:sp>
          <p:nvSpPr>
            <p:cNvPr id="8" name="Shape 15">
              <a:extLst>
                <a:ext uri="{FF2B5EF4-FFF2-40B4-BE49-F238E27FC236}">
                  <a16:creationId xmlns:a16="http://schemas.microsoft.com/office/drawing/2014/main" id="{9473A5CE-EB6C-45E8-8F83-F9947A06556C}"/>
                </a:ext>
              </a:extLst>
            </p:cNvPr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2400" kern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9" name="Shape 16">
              <a:extLst>
                <a:ext uri="{FF2B5EF4-FFF2-40B4-BE49-F238E27FC236}">
                  <a16:creationId xmlns:a16="http://schemas.microsoft.com/office/drawing/2014/main" id="{73DA7774-BFB7-498C-BD40-239FE02D96A2}"/>
                </a:ext>
              </a:extLst>
            </p:cNvPr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2400" kern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0" name="Shape 17">
            <a:extLst>
              <a:ext uri="{FF2B5EF4-FFF2-40B4-BE49-F238E27FC236}">
                <a16:creationId xmlns:a16="http://schemas.microsoft.com/office/drawing/2014/main" id="{7C6B340A-D472-42E3-B01D-106F413DAA27}"/>
              </a:ext>
            </a:extLst>
          </p:cNvPr>
          <p:cNvGrpSpPr>
            <a:grpSpLocks/>
          </p:cNvGrpSpPr>
          <p:nvPr/>
        </p:nvGrpSpPr>
        <p:grpSpPr bwMode="auto">
          <a:xfrm>
            <a:off x="4902200" y="5703888"/>
            <a:ext cx="7308850" cy="577850"/>
            <a:chOff x="5582265" y="4646738"/>
            <a:chExt cx="5480829" cy="432996"/>
          </a:xfrm>
        </p:grpSpPr>
        <p:sp>
          <p:nvSpPr>
            <p:cNvPr id="11" name="Shape 18">
              <a:extLst>
                <a:ext uri="{FF2B5EF4-FFF2-40B4-BE49-F238E27FC236}">
                  <a16:creationId xmlns:a16="http://schemas.microsoft.com/office/drawing/2014/main" id="{C4C2A930-4E23-45D4-9BFC-B47EC6554813}"/>
                </a:ext>
              </a:extLst>
            </p:cNvPr>
            <p:cNvSpPr/>
            <p:nvPr/>
          </p:nvSpPr>
          <p:spPr>
            <a:xfrm rot="10800000">
              <a:off x="5582265" y="4948884"/>
              <a:ext cx="394039" cy="130850"/>
            </a:xfrm>
            <a:prstGeom prst="triangle">
              <a:avLst>
                <a:gd name="adj" fmla="val 32425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2400" kern="0"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Shape 19">
              <a:extLst>
                <a:ext uri="{FF2B5EF4-FFF2-40B4-BE49-F238E27FC236}">
                  <a16:creationId xmlns:a16="http://schemas.microsoft.com/office/drawing/2014/main" id="{F9CEE31A-A20B-4A5A-8863-3E809EA17F1F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13" name="Shape 20">
                <a:extLst>
                  <a:ext uri="{FF2B5EF4-FFF2-40B4-BE49-F238E27FC236}">
                    <a16:creationId xmlns:a16="http://schemas.microsoft.com/office/drawing/2014/main" id="{469F0C49-0BB8-4BDD-9D62-792EBDFCDB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4158752" y="330075"/>
                <a:ext cx="28910916" cy="1699360"/>
              </a:xfrm>
              <a:prstGeom prst="rect">
                <a:avLst/>
              </a:prstGeom>
              <a:solidFill>
                <a:srgbClr val="CC6600"/>
              </a:solidFill>
              <a:ln>
                <a:noFill/>
              </a:ln>
            </p:spPr>
            <p:txBody>
              <a:bodyPr lIns="91425" tIns="91425" rIns="91425" bIns="91425" anchor="ctr"/>
              <a:lstStyle>
                <a:lvl1pPr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1pPr>
                <a:lvl2pPr marL="742950" indent="-28575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2pPr>
                <a:lvl3pPr marL="11430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3pPr>
                <a:lvl4pPr marL="16002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4pPr>
                <a:lvl5pPr marL="20574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/>
              </a:p>
            </p:txBody>
          </p:sp>
          <p:sp>
            <p:nvSpPr>
              <p:cNvPr id="14" name="Shape 21">
                <a:extLst>
                  <a:ext uri="{FF2B5EF4-FFF2-40B4-BE49-F238E27FC236}">
                    <a16:creationId xmlns:a16="http://schemas.microsoft.com/office/drawing/2014/main" id="{C6BD2B6A-49F1-475A-91D5-2F07654C08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2305" y="330075"/>
                <a:ext cx="1700642" cy="1699360"/>
              </a:xfrm>
              <a:prstGeom prst="rtTriangle">
                <a:avLst/>
              </a:prstGeom>
              <a:solidFill>
                <a:srgbClr val="CC6600"/>
              </a:solidFill>
              <a:ln>
                <a:noFill/>
              </a:ln>
            </p:spPr>
            <p:txBody>
              <a:bodyPr lIns="91425" tIns="91425" rIns="91425" bIns="91425" anchor="ctr"/>
              <a:lstStyle>
                <a:lvl1pPr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1pPr>
                <a:lvl2pPr marL="742950" indent="-28575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2pPr>
                <a:lvl3pPr marL="11430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3pPr>
                <a:lvl4pPr marL="16002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4pPr>
                <a:lvl5pPr marL="2057400" indent="-228600"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Arial" panose="020B0604020202020204" pitchFamily="34" charset="0"/>
                  <a:defRPr sz="14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46303806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accent2"/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accent2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accent2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accent2"/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102A02CC-32CC-4261-B1D0-D053B8891399}" type="datetime1">
              <a:rPr lang="en-US" smtClean="0"/>
              <a:t>3/31/2023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39877" y="6484863"/>
            <a:ext cx="648946" cy="373137"/>
          </a:xfrm>
          <a:prstGeom prst="rect">
            <a:avLst/>
          </a:prstGeom>
        </p:spPr>
        <p:txBody>
          <a:bodyPr/>
          <a:lstStyle>
            <a:lvl1pPr algn="r">
              <a:defRPr sz="1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5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8839240A-6C36-490C-9C03-81EE5D3A2B0E}" type="datetime1">
              <a:rPr lang="en-US" smtClean="0"/>
              <a:t>3/31/2023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86267-B914-496D-A2FA-BB525FECF618}"/>
              </a:ext>
            </a:extLst>
          </p:cNvPr>
          <p:cNvSpPr txBox="1">
            <a:spLocks/>
          </p:cNvSpPr>
          <p:nvPr/>
        </p:nvSpPr>
        <p:spPr>
          <a:xfrm>
            <a:off x="11539877" y="6484863"/>
            <a:ext cx="648946" cy="37313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457200" rtl="0" eaLnBrk="1" latinLnBrk="0" hangingPunct="1"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5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0" y="2336873"/>
            <a:ext cx="4698358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4122" y="2336873"/>
            <a:ext cx="4700060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E6ED4A14-8816-4EEA-9272-B3E29BC8C12A}" type="datetime1">
              <a:rPr lang="en-US" smtClean="0"/>
              <a:t>3/31/2023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1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96946FF5-513D-40D8-8C2A-E0412E2FBCA6}" type="datetime1">
              <a:rPr lang="en-US" smtClean="0"/>
              <a:t>3/31/2023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6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EF572401-248F-4E6A-864B-E9B4766D3216}" type="datetime1">
              <a:rPr lang="en-US" smtClean="0"/>
              <a:t>3/31/2023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4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6E47A8DC-9564-46FE-B337-5B71D580E38B}" type="datetime1">
              <a:rPr lang="en-US" smtClean="0"/>
              <a:t>3/31/2023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2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E1C5A25A-92F7-4EF6-823C-9E65EF8C3755}" type="datetime1">
              <a:rPr lang="en-US" smtClean="0"/>
              <a:t>3/31/2023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267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321" y="5936186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947119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2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/>
          <a:lstStyle/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706"/>
          <a:stretch/>
        </p:blipFill>
        <p:spPr>
          <a:xfrm>
            <a:off x="10897946" y="4874825"/>
            <a:ext cx="1057834" cy="9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49580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7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199927" y="5936187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4163B63-0CE8-465B-AB9A-228011F45B62}" type="datetime1">
              <a:rPr lang="en-US" smtClean="0"/>
              <a:t>3/31/2023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9267" y="5936187"/>
            <a:ext cx="68706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0321" y="5936185"/>
            <a:ext cx="648946" cy="373137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25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400" kern="1200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>
            <a:extLst>
              <a:ext uri="{FF2B5EF4-FFF2-40B4-BE49-F238E27FC236}">
                <a16:creationId xmlns:a16="http://schemas.microsoft.com/office/drawing/2014/main" id="{8370A185-D480-4178-811C-AE86458470DE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88925" y="1454150"/>
            <a:ext cx="9212263" cy="39497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Roboto Condensed" pitchFamily="2" charset="0"/>
              <a:buNone/>
            </a:pPr>
            <a:endParaRPr lang="en-US" altLang="en-US" b="1">
              <a:solidFill>
                <a:srgbClr val="FFFFFF"/>
              </a:solidFill>
              <a:ea typeface="Roboto Condensed" pitchFamily="2" charset="0"/>
              <a:sym typeface="Roboto Condensed" pitchFamily="2" charset="0"/>
            </a:endParaRPr>
          </a:p>
        </p:txBody>
      </p:sp>
      <p:sp>
        <p:nvSpPr>
          <p:cNvPr id="9219" name="TextBox 1">
            <a:extLst>
              <a:ext uri="{FF2B5EF4-FFF2-40B4-BE49-F238E27FC236}">
                <a16:creationId xmlns:a16="http://schemas.microsoft.com/office/drawing/2014/main" id="{EE6EB47F-14EC-469C-A6E7-811F0FC57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163" y="4107108"/>
            <a:ext cx="6375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January 27, 2023</a:t>
            </a:r>
          </a:p>
        </p:txBody>
      </p:sp>
      <p:pic>
        <p:nvPicPr>
          <p:cNvPr id="9220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BA27EA33-CD13-42A5-A940-13A39AD17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8263"/>
            <a:ext cx="11804650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51E282-446A-453B-9797-2A57B84D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Rule Making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B3655F3-9105-B9E1-0FA1-7F8C868E5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2336873"/>
            <a:ext cx="9613861" cy="35993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Overpayment waiver emergency rules adopted March 27, 2023: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Covers the time period of February 2, 2020 through September 4, 2021 (beginning and end of PUA benefits)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Adopts USDOL-approved blanket waivers for federal CARES Act benefits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Allows people who have previously had a waiver denied to re-apply for a waiver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Allows conditional payments to be waived</a:t>
            </a:r>
          </a:p>
        </p:txBody>
      </p:sp>
    </p:spTree>
    <p:extLst>
      <p:ext uri="{BB962C8B-B14F-4D97-AF65-F5344CB8AC3E}">
        <p14:creationId xmlns:p14="http://schemas.microsoft.com/office/powerpoint/2010/main" val="127884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3157-4CC6-4A04-972D-E1FBBD03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607591"/>
            <a:ext cx="8144134" cy="1642818"/>
          </a:xfrm>
        </p:spPr>
        <p:txBody>
          <a:bodyPr/>
          <a:lstStyle/>
          <a:p>
            <a:r>
              <a:rPr lang="en-US" sz="4000"/>
              <a:t>Overpayments Project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0F2A1-C0E2-4806-A9A9-80608F4D7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94039"/>
            <a:ext cx="8997934" cy="1738313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JR Richards, Unemployment Insurance Customer Support Director, ESD</a:t>
            </a:r>
          </a:p>
        </p:txBody>
      </p:sp>
    </p:spTree>
    <p:extLst>
      <p:ext uri="{BB962C8B-B14F-4D97-AF65-F5344CB8AC3E}">
        <p14:creationId xmlns:p14="http://schemas.microsoft.com/office/powerpoint/2010/main" val="363490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51E282-446A-453B-9797-2A57B84D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Overpayment Project Updates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ECACA-8961-52B8-A0D4-731817DC8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On March 29 and 30, ESD is automatically waived overpayments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 Approximately 21,000 people will receive letter or email notification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$13 million during the pandemic. </a:t>
            </a:r>
            <a:endParaRPr lang="en-US" dirty="0">
              <a:cs typeface="Calibri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ESD is also sending refunds totaling approximately $3 million 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 Refunds of less than $100 will be authorized when the waivers are run. </a:t>
            </a:r>
          </a:p>
          <a:p>
            <a:pPr lvl="1"/>
            <a:r>
              <a:rPr lang="en-US" dirty="0">
                <a:ea typeface="+mn-lt"/>
                <a:cs typeface="+mn-lt"/>
              </a:rPr>
              <a:t> Larger refunds take three to six weeks.</a:t>
            </a:r>
            <a:endParaRPr lang="en-US" dirty="0">
              <a:cs typeface="Calibri"/>
            </a:endParaRPr>
          </a:p>
          <a:p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74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BD0AA-C5BA-DFE3-E2BE-373D8729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Overpayment 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133AD-32DD-4902-C71F-3A678E34A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859955" cy="42268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Starting April 7, 2023, the application form will be available online. </a:t>
            </a:r>
          </a:p>
          <a:p>
            <a:pPr lvl="1"/>
            <a:r>
              <a:rPr lang="en-US" dirty="0">
                <a:ea typeface="+mn-lt"/>
                <a:cs typeface="+mn-lt"/>
              </a:rPr>
              <a:t>Approximately 115,000 people with pandemic-era overpayments will need to apply for an overpayment waiver.</a:t>
            </a:r>
          </a:p>
          <a:p>
            <a:pPr lvl="1"/>
            <a:r>
              <a:rPr lang="en-US" dirty="0">
                <a:ea typeface="+mn-lt"/>
                <a:cs typeface="+mn-lt"/>
              </a:rPr>
              <a:t>Claimants can visit esd.wa.gov/overpayments for more information. </a:t>
            </a:r>
          </a:p>
          <a:p>
            <a:pPr lvl="1"/>
            <a:r>
              <a:rPr lang="en-US" dirty="0">
                <a:ea typeface="+mn-lt"/>
                <a:cs typeface="+mn-lt"/>
              </a:rPr>
              <a:t>Waiver located in their </a:t>
            </a:r>
            <a:r>
              <a:rPr lang="en-US" dirty="0" err="1">
                <a:ea typeface="+mn-lt"/>
                <a:cs typeface="+mn-lt"/>
              </a:rPr>
              <a:t>eServices</a:t>
            </a:r>
            <a:r>
              <a:rPr lang="en-US" dirty="0">
                <a:ea typeface="+mn-lt"/>
                <a:cs typeface="+mn-lt"/>
              </a:rPr>
              <a:t> account. </a:t>
            </a:r>
          </a:p>
          <a:p>
            <a:pPr lvl="1"/>
            <a:r>
              <a:rPr lang="en-US" dirty="0">
                <a:ea typeface="+mn-lt"/>
                <a:cs typeface="+mn-lt"/>
              </a:rPr>
              <a:t>ESD’s agents will review each waiver application on an individual basis to see if claimants meet requirements for waiving the overpayment.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Processing time for these waiver applications will depend on funding. </a:t>
            </a:r>
          </a:p>
          <a:p>
            <a:pPr lvl="1"/>
            <a:endParaRPr lang="en-US" sz="1400" dirty="0">
              <a:cs typeface="Calibri"/>
            </a:endParaRPr>
          </a:p>
          <a:p>
            <a:pPr lvl="1"/>
            <a:endParaRPr lang="en-US" sz="1400">
              <a:cs typeface="Calibri"/>
            </a:endParaRPr>
          </a:p>
          <a:p>
            <a:endParaRPr lang="en-US" sz="1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267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51E282-446A-453B-9797-2A57B84D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 Meeting Topics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F4A8E-09D2-480E-B8F4-0BB55C4D0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2147777"/>
            <a:ext cx="9613861" cy="395699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>
                    <a:lumMod val="60000"/>
                    <a:lumOff val="40000"/>
                  </a:schemeClr>
                </a:solidFill>
              </a:rPr>
              <a:t>Legislative Session Updates</a:t>
            </a:r>
          </a:p>
          <a:p>
            <a:r>
              <a:rPr lang="en-US">
                <a:solidFill>
                  <a:schemeClr val="bg1">
                    <a:lumMod val="60000"/>
                    <a:lumOff val="40000"/>
                  </a:schemeClr>
                </a:solidFill>
              </a:rPr>
              <a:t>Rulemaking Updates </a:t>
            </a:r>
          </a:p>
          <a:p>
            <a:r>
              <a:rPr lang="en-US">
                <a:solidFill>
                  <a:schemeClr val="bg1">
                    <a:lumMod val="60000"/>
                    <a:lumOff val="40000"/>
                  </a:schemeClr>
                </a:solidFill>
              </a:rPr>
              <a:t>Overpayments Project Updates</a:t>
            </a:r>
          </a:p>
          <a:p>
            <a:r>
              <a:rPr lang="en-US">
                <a:solidFill>
                  <a:schemeClr val="bg1">
                    <a:lumMod val="60000"/>
                    <a:lumOff val="40000"/>
                  </a:schemeClr>
                </a:solidFill>
              </a:rPr>
              <a:t>Appeals Backlog Updates </a:t>
            </a:r>
          </a:p>
          <a:p>
            <a:r>
              <a:rPr lang="en-US">
                <a:solidFill>
                  <a:schemeClr val="bg1">
                    <a:lumMod val="60000"/>
                    <a:lumOff val="40000"/>
                  </a:schemeClr>
                </a:solidFill>
              </a:rPr>
              <a:t>Other?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5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EA60-E69A-4ADB-86EC-99E6237A9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0" eaLnBrk="1" latinLnBrk="0" hangingPunct="1"/>
            <a:r>
              <a:rPr lang="en-US"/>
              <a:t>Agenda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65B7B6-46DB-43AC-80B1-86AA06C5B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169" y="1927496"/>
            <a:ext cx="9613861" cy="45573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pPr>
              <a:buFont typeface="Wingdings"/>
              <a:buChar char="§"/>
            </a:pPr>
            <a:r>
              <a:rPr lang="en-US" sz="2800" dirty="0">
                <a:solidFill>
                  <a:srgbClr val="002060"/>
                </a:solidFill>
              </a:rPr>
              <a:t>Legislation - update</a:t>
            </a:r>
            <a:endParaRPr lang="en-US" sz="2800" dirty="0">
              <a:solidFill>
                <a:srgbClr val="002060"/>
              </a:solidFill>
              <a:cs typeface="Calibri"/>
            </a:endParaRPr>
          </a:p>
          <a:p>
            <a:r>
              <a:rPr lang="en-US" sz="2800" dirty="0">
                <a:solidFill>
                  <a:srgbClr val="002060"/>
                </a:solidFill>
                <a:cs typeface="Calibri"/>
              </a:rPr>
              <a:t>Unemployment Insurance Administrative Funding - update</a:t>
            </a:r>
          </a:p>
          <a:p>
            <a:pPr>
              <a:buFont typeface="Wingdings"/>
              <a:buChar char="§"/>
            </a:pPr>
            <a:r>
              <a:rPr lang="en-US" sz="2800" dirty="0">
                <a:solidFill>
                  <a:srgbClr val="002060"/>
                </a:solidFill>
              </a:rPr>
              <a:t>Rulemaking - update</a:t>
            </a:r>
            <a:endParaRPr lang="en-US" sz="2800" dirty="0">
              <a:solidFill>
                <a:srgbClr val="002060"/>
              </a:solidFill>
              <a:cs typeface="Calibri"/>
            </a:endParaRPr>
          </a:p>
          <a:p>
            <a:pPr>
              <a:buFont typeface="Wingdings"/>
              <a:buChar char="§"/>
            </a:pPr>
            <a:r>
              <a:rPr lang="en-US" sz="2800" dirty="0">
                <a:solidFill>
                  <a:srgbClr val="002060"/>
                </a:solidFill>
              </a:rPr>
              <a:t>Pandemic Era Overpayments - update</a:t>
            </a:r>
            <a:endParaRPr lang="en-US" sz="2800" dirty="0">
              <a:solidFill>
                <a:srgbClr val="002060"/>
              </a:solidFill>
              <a:cs typeface="Calibri"/>
            </a:endParaRPr>
          </a:p>
          <a:p>
            <a:pPr>
              <a:buFont typeface="Wingdings"/>
              <a:buChar char="§"/>
            </a:pPr>
            <a:r>
              <a:rPr lang="en-US" sz="2800" dirty="0">
                <a:solidFill>
                  <a:srgbClr val="002060"/>
                </a:solidFill>
              </a:rPr>
              <a:t>Future Agenda Topics</a:t>
            </a:r>
            <a:endParaRPr lang="en-US" sz="2800" dirty="0">
              <a:solidFill>
                <a:srgbClr val="002060"/>
              </a:solidFill>
              <a:cs typeface="Calibri"/>
            </a:endParaRPr>
          </a:p>
          <a:p>
            <a:endParaRPr lang="en-US" sz="1000" dirty="0">
              <a:solidFill>
                <a:srgbClr val="002060"/>
              </a:solidFill>
              <a:cs typeface="Calibri"/>
            </a:endParaRPr>
          </a:p>
          <a:p>
            <a:pPr marL="0" indent="0">
              <a:buNone/>
            </a:pPr>
            <a:endParaRPr lang="en-US" sz="100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z="100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083AE-61B1-4DE1-AA08-BE38EC136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5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3157-4CC6-4A04-972D-E1FBBD03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607591"/>
            <a:ext cx="8144134" cy="1642818"/>
          </a:xfrm>
        </p:spPr>
        <p:txBody>
          <a:bodyPr/>
          <a:lstStyle/>
          <a:p>
            <a:r>
              <a:rPr lang="en-US" sz="4000">
                <a:latin typeface="Century Gothic"/>
              </a:rPr>
              <a:t>Legislation Update</a:t>
            </a:r>
            <a:br>
              <a:rPr lang="en-US" sz="4000"/>
            </a:br>
            <a:endParaRPr lang="en-US" sz="4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0F2A1-C0E2-4806-A9A9-80608F4D7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383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Caitlyn Jekel, Government Relations Director, ESD</a:t>
            </a:r>
          </a:p>
          <a:p>
            <a:r>
              <a:rPr lang="en-US" sz="2400">
                <a:solidFill>
                  <a:schemeClr val="accent2"/>
                </a:solidFill>
                <a:ea typeface="+mn-lt"/>
                <a:cs typeface="+mn-lt"/>
              </a:rPr>
              <a:t>Scott E. Michael, Legal Services Manager, ESPI</a:t>
            </a:r>
          </a:p>
          <a:p>
            <a:endParaRPr lang="en-US" sz="2400">
              <a:solidFill>
                <a:schemeClr val="accent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124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51E282-446A-453B-9797-2A57B84D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 Agency Request Legislation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F4A8E-09D2-480E-B8F4-0BB55C4D0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429" y="2383606"/>
            <a:ext cx="9647963" cy="434446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>
                <a:ea typeface="+mn-lt"/>
                <a:cs typeface="+mn-lt"/>
              </a:rPr>
              <a:t>HB 1656 (Companion is SB 5240 ) - Concerning unemployment insurance benefits </a:t>
            </a:r>
            <a:r>
              <a:rPr lang="en-US" sz="2000" b="1">
                <a:effectLst/>
                <a:ea typeface="+mn-lt"/>
                <a:cs typeface="+mn-lt"/>
              </a:rPr>
              <a:t>appeal </a:t>
            </a:r>
            <a:r>
              <a:rPr lang="en-US" sz="2000" b="1">
                <a:ea typeface="+mn-lt"/>
                <a:cs typeface="+mn-lt"/>
              </a:rPr>
              <a:t>procedures</a:t>
            </a:r>
            <a:endParaRPr lang="en-US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Senate - Second Reading </a:t>
            </a:r>
            <a:endParaRPr lang="en-US" sz="2000">
              <a:cs typeface="Calibri"/>
            </a:endParaRPr>
          </a:p>
          <a:p>
            <a:pPr marL="0" marR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ffectLst/>
              <a:ea typeface="Times New Roman" panose="02020603050405020304" pitchFamily="18" charset="0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>
                <a:ea typeface="+mn-lt"/>
                <a:cs typeface="+mn-lt"/>
              </a:rPr>
              <a:t>SB 5331 - Concerning </a:t>
            </a:r>
            <a:r>
              <a:rPr lang="en-US" sz="2000" b="1">
                <a:effectLst/>
                <a:ea typeface="+mn-lt"/>
                <a:cs typeface="+mn-lt"/>
              </a:rPr>
              <a:t>job search requirements</a:t>
            </a:r>
            <a:r>
              <a:rPr lang="en-US" sz="2000" b="1">
                <a:ea typeface="+mn-lt"/>
                <a:cs typeface="+mn-lt"/>
              </a:rPr>
              <a:t> for unemployment insurance benefits</a:t>
            </a:r>
            <a:endParaRPr lang="en-US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House – Rules Committee</a:t>
            </a:r>
            <a:endParaRPr lang="en-US" sz="200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>
                <a:cs typeface="Calibri"/>
              </a:rPr>
              <a:t>HB 1107 - Concerning removing the terms "master" and "servant" from Titles 50 and 50A</a:t>
            </a:r>
            <a:endParaRPr lang="en-US" sz="200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cs typeface="Calibri"/>
              </a:rPr>
              <a:t>Passed the legislature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>
              <a:solidFill>
                <a:schemeClr val="bg1">
                  <a:lumMod val="40000"/>
                  <a:lumOff val="60000"/>
                </a:schemeClr>
              </a:solidFill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>
              <a:solidFill>
                <a:schemeClr val="bg1">
                  <a:lumMod val="40000"/>
                  <a:lumOff val="6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546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51E282-446A-453B-9797-2A57B84DE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entury Gothic"/>
              </a:rPr>
              <a:t>Other </a:t>
            </a:r>
            <a:r>
              <a:rPr lang="en-US">
                <a:latin typeface="Century Gothic"/>
              </a:rPr>
              <a:t>UI bills still active 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B3655F3-9105-B9E1-0FA1-7F8C868E5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50060"/>
            <a:ext cx="10184904" cy="384877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>
                <a:ea typeface="+mn-lt"/>
                <a:cs typeface="+mn-lt"/>
              </a:rPr>
              <a:t>SHB 1106 – Expanding list of voluntary quits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>
                <a:ea typeface="+mn-lt"/>
                <a:cs typeface="+mn-lt"/>
              </a:rPr>
              <a:t>SHB 1458 – Creating an apprenticeship study group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>
                <a:ea typeface="+mn-lt"/>
                <a:cs typeface="+mn-lt"/>
              </a:rPr>
              <a:t>SHB 1570 – Transportation network companies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>
                <a:ea typeface="+mn-lt"/>
                <a:cs typeface="+mn-lt"/>
              </a:rPr>
              <a:t>SSB 5176 – Officers of employee-owned cooperative companies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HB 1712 – Workers dislocated by closure of finfish aquaculture facilities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/>
              <a:t>HB 1684 – Establishing opt-in process for tribes reporting SOC codes or job titles on quarterly reports</a:t>
            </a:r>
            <a:endParaRPr lang="en-US" sz="180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>
                <a:ea typeface="+mn-lt"/>
                <a:cs typeface="+mn-lt"/>
              </a:rPr>
              <a:t>SSB 5156 – Concerning farm internship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518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3157-4CC6-4A04-972D-E1FBBD03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607591"/>
            <a:ext cx="8144134" cy="1642818"/>
          </a:xfrm>
        </p:spPr>
        <p:txBody>
          <a:bodyPr/>
          <a:lstStyle/>
          <a:p>
            <a:r>
              <a:rPr lang="en-US" sz="4000">
                <a:latin typeface="Century Gothic"/>
              </a:rPr>
              <a:t>Unemployment Insurance Funding Update</a:t>
            </a:r>
            <a:endParaRPr lang="en-US" sz="4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0F2A1-C0E2-4806-A9A9-80608F4D7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94039"/>
            <a:ext cx="8997934" cy="17383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Danielle Cruver, Chief Financial Officer, ESD</a:t>
            </a:r>
          </a:p>
        </p:txBody>
      </p:sp>
    </p:spTree>
    <p:extLst>
      <p:ext uri="{BB962C8B-B14F-4D97-AF65-F5344CB8AC3E}">
        <p14:creationId xmlns:p14="http://schemas.microsoft.com/office/powerpoint/2010/main" val="44514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A4055-A80A-5372-FC5A-2D70030FD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entury Gothic"/>
              </a:rPr>
              <a:t>UI Admin Funding Request</a:t>
            </a:r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F9832AD-82B0-D116-5F9A-66F1CBC4F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817744"/>
              </p:ext>
            </p:extLst>
          </p:nvPr>
        </p:nvGraphicFramePr>
        <p:xfrm>
          <a:off x="618345" y="2268509"/>
          <a:ext cx="10628356" cy="3919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2785">
                  <a:extLst>
                    <a:ext uri="{9D8B030D-6E8A-4147-A177-3AD203B41FA5}">
                      <a16:colId xmlns:a16="http://schemas.microsoft.com/office/drawing/2014/main" val="219576011"/>
                    </a:ext>
                  </a:extLst>
                </a:gridCol>
                <a:gridCol w="3820159">
                  <a:extLst>
                    <a:ext uri="{9D8B030D-6E8A-4147-A177-3AD203B41FA5}">
                      <a16:colId xmlns:a16="http://schemas.microsoft.com/office/drawing/2014/main" val="1097326807"/>
                    </a:ext>
                  </a:extLst>
                </a:gridCol>
                <a:gridCol w="3265412">
                  <a:extLst>
                    <a:ext uri="{9D8B030D-6E8A-4147-A177-3AD203B41FA5}">
                      <a16:colId xmlns:a16="http://schemas.microsoft.com/office/drawing/2014/main" val="4289699016"/>
                    </a:ext>
                  </a:extLst>
                </a:gridCol>
              </a:tblGrid>
              <a:tr h="9799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accent2"/>
                          </a:solidFill>
                        </a:rPr>
                        <a:t>Senate (SB 5187)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accent2"/>
                          </a:solidFill>
                        </a:rPr>
                        <a:t>House (HB 1140)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43145"/>
                  </a:ext>
                </a:extLst>
              </a:tr>
              <a:tr h="979999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Backfill federal funding shortfall</a:t>
                      </a:r>
                      <a:endParaRPr lang="en-US" b="1"/>
                    </a:p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$21 Million 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Amendment 70 (Keiser) - adopted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Included 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120731"/>
                  </a:ext>
                </a:extLst>
              </a:tr>
              <a:tr h="979999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Dedicated pandemic era overpayment waiver team </a:t>
                      </a:r>
                    </a:p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$11.7 Million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Amendment 73 (Keiser) - withdrawn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Included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751344"/>
                  </a:ext>
                </a:extLst>
              </a:tr>
              <a:tr h="979999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Navigation services team</a:t>
                      </a:r>
                    </a:p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$2.92 Million 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Amendment 74 (Keiser) - withdrawn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Included 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693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81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2572-A5B5-D645-5C72-465A8AAD9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entury Gothic"/>
              </a:rPr>
              <a:t>Other UI funding items </a:t>
            </a:r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9769B60-7675-6E2E-7744-96DD8570FE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03187"/>
              </p:ext>
            </p:extLst>
          </p:nvPr>
        </p:nvGraphicFramePr>
        <p:xfrm>
          <a:off x="681038" y="2336800"/>
          <a:ext cx="106299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7475">
                  <a:extLst>
                    <a:ext uri="{9D8B030D-6E8A-4147-A177-3AD203B41FA5}">
                      <a16:colId xmlns:a16="http://schemas.microsoft.com/office/drawing/2014/main" val="4055248493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1354176688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754574674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886531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u="none" strike="noStrike" kern="1200">
                          <a:solidFill>
                            <a:schemeClr val="accent2"/>
                          </a:solidFill>
                          <a:latin typeface="Calibri"/>
                          <a:ea typeface="+mn-ea"/>
                          <a:cs typeface="+mn-cs"/>
                        </a:rPr>
                        <a:t>Gov. 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accent2"/>
                          </a:solidFill>
                          <a:latin typeface="Calibri"/>
                        </a:rPr>
                        <a:t>Senate (SB 5187)</a:t>
                      </a:r>
                      <a:endParaRPr lang="en-US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accent2"/>
                          </a:solidFill>
                          <a:latin typeface="Calibri"/>
                        </a:rPr>
                        <a:t>House (HB 1140)</a:t>
                      </a:r>
                      <a:endParaRPr lang="en-US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640758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UI Continuous Improvement team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1 team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1 team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 teams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145971"/>
                  </a:ext>
                </a:extLst>
              </a:tr>
              <a:tr h="135128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Continued research on replicating UI for workers excluded due to citizenship status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$35,000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042677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2"/>
                          </a:solidFill>
                        </a:rPr>
                        <a:t>Interview no show reporting mechanism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$10,000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030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81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3157-4CC6-4A04-972D-E1FBBD03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607591"/>
            <a:ext cx="8144134" cy="1642818"/>
          </a:xfrm>
        </p:spPr>
        <p:txBody>
          <a:bodyPr/>
          <a:lstStyle/>
          <a:p>
            <a:r>
              <a:rPr lang="en-US" sz="4000"/>
              <a:t>Rulemaking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0F2A1-C0E2-4806-A9A9-80608F4D7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94039"/>
            <a:ext cx="8997934" cy="1738313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Scott E. Michael, Legal Services Manager, ESPI</a:t>
            </a:r>
          </a:p>
        </p:txBody>
      </p:sp>
    </p:spTree>
    <p:extLst>
      <p:ext uri="{BB962C8B-B14F-4D97-AF65-F5344CB8AC3E}">
        <p14:creationId xmlns:p14="http://schemas.microsoft.com/office/powerpoint/2010/main" val="32303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5_Theme_ESDnew">
  <a:themeElements>
    <a:clrScheme name="ESD New colors">
      <a:dk1>
        <a:srgbClr val="333333"/>
      </a:dk1>
      <a:lt1>
        <a:srgbClr val="FFFFFF"/>
      </a:lt1>
      <a:dk2>
        <a:srgbClr val="666666"/>
      </a:dk2>
      <a:lt2>
        <a:srgbClr val="CCCCCC"/>
      </a:lt2>
      <a:accent1>
        <a:srgbClr val="34A2D2"/>
      </a:accent1>
      <a:accent2>
        <a:srgbClr val="0D3455"/>
      </a:accent2>
      <a:accent3>
        <a:srgbClr val="A24600"/>
      </a:accent3>
      <a:accent4>
        <a:srgbClr val="086470"/>
      </a:accent4>
      <a:accent5>
        <a:srgbClr val="669933"/>
      </a:accent5>
      <a:accent6>
        <a:srgbClr val="C9E7B1"/>
      </a:accent6>
      <a:hlink>
        <a:srgbClr val="32A3D3"/>
      </a:hlink>
      <a:folHlink>
        <a:srgbClr val="363064"/>
      </a:folHlink>
    </a:clrScheme>
    <a:fontScheme name="ESD NEW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_ESDnew" id="{E28D2FAD-31A1-449D-98C4-B3916E6A18CF}" vid="{F3993A36-1CDE-4C1E-8A3E-05AB6F7BB3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A7C0CEB38EE64DA5C2AC7A57E159E2" ma:contentTypeVersion="2" ma:contentTypeDescription="Create a new document." ma:contentTypeScope="" ma:versionID="bb3e3eaaccd61a34e9ff68e2928dc1bf">
  <xsd:schema xmlns:xsd="http://www.w3.org/2001/XMLSchema" xmlns:xs="http://www.w3.org/2001/XMLSchema" xmlns:p="http://schemas.microsoft.com/office/2006/metadata/properties" xmlns:ns2="63be98ea-f23e-446f-895f-d286f66bb405" targetNamespace="http://schemas.microsoft.com/office/2006/metadata/properties" ma:root="true" ma:fieldsID="3fbbdb6281428c3dcc5fd887e0f26a16" ns2:_="">
    <xsd:import namespace="63be98ea-f23e-446f-895f-d286f66bb4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e98ea-f23e-446f-895f-d286f66bb4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B2F6B9-93C7-43E9-85C4-207C6ACE16BA}">
  <ds:schemaRefs>
    <ds:schemaRef ds:uri="63be98ea-f23e-446f-895f-d286f66bb4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F05F1D9-E50E-4F71-8436-63BBF684F5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3D9518-C577-48EC-9330-33978F173A02}">
  <ds:schemaRefs>
    <ds:schemaRef ds:uri="63be98ea-f23e-446f-895f-d286f66bb4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5_Theme_ESDnew</vt:lpstr>
      <vt:lpstr>PowerPoint Presentation</vt:lpstr>
      <vt:lpstr>Agenda</vt:lpstr>
      <vt:lpstr>Legislation Update </vt:lpstr>
      <vt:lpstr>UI Agency Request Legislation </vt:lpstr>
      <vt:lpstr>Other UI bills still active </vt:lpstr>
      <vt:lpstr>Unemployment Insurance Funding Update</vt:lpstr>
      <vt:lpstr>UI Admin Funding Request</vt:lpstr>
      <vt:lpstr>Other UI funding items </vt:lpstr>
      <vt:lpstr>Rulemaking Update</vt:lpstr>
      <vt:lpstr>Rule Making</vt:lpstr>
      <vt:lpstr>Overpayments Project Updates</vt:lpstr>
      <vt:lpstr>Overpayment Project Updates</vt:lpstr>
      <vt:lpstr>Overpayment Project Updates</vt:lpstr>
      <vt:lpstr>Future Meeting Topics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 5061 – Three New Reports</dc:title>
  <dc:creator>Klein, Matthew (ESD)</dc:creator>
  <cp:revision>48</cp:revision>
  <dcterms:created xsi:type="dcterms:W3CDTF">2021-05-26T15:07:20Z</dcterms:created>
  <dcterms:modified xsi:type="dcterms:W3CDTF">2023-03-31T15:18:36Z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0x010100F6A7C0CEB38EE64DA5C2AC7A57E159E2</vt:lpwstr>
  </property>
</Properties>
</file>