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notesSlides/notesSlide2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2.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1.xml" ContentType="application/vnd.openxmlformats-officedocument.drawingml.chartshape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9"/>
  </p:notesMasterIdLst>
  <p:sldIdLst>
    <p:sldId id="763" r:id="rId5"/>
    <p:sldId id="2134096935" r:id="rId6"/>
    <p:sldId id="1045" r:id="rId7"/>
    <p:sldId id="1047" r:id="rId8"/>
    <p:sldId id="2134096959" r:id="rId9"/>
    <p:sldId id="2134096968" r:id="rId10"/>
    <p:sldId id="2134096991" r:id="rId11"/>
    <p:sldId id="2134096947" r:id="rId12"/>
    <p:sldId id="2134096969" r:id="rId13"/>
    <p:sldId id="1154" r:id="rId14"/>
    <p:sldId id="2134096942" r:id="rId15"/>
    <p:sldId id="2134096979" r:id="rId16"/>
    <p:sldId id="2134096953" r:id="rId17"/>
    <p:sldId id="2134096939" r:id="rId18"/>
    <p:sldId id="2134096938" r:id="rId19"/>
    <p:sldId id="2134096948" r:id="rId20"/>
    <p:sldId id="2134096949" r:id="rId21"/>
    <p:sldId id="2134096950" r:id="rId22"/>
    <p:sldId id="2134096941" r:id="rId23"/>
    <p:sldId id="2134096989" r:id="rId24"/>
    <p:sldId id="2134096990" r:id="rId25"/>
    <p:sldId id="2134096980" r:id="rId26"/>
    <p:sldId id="2134096983" r:id="rId27"/>
    <p:sldId id="2134096984" r:id="rId28"/>
    <p:sldId id="2134096985" r:id="rId29"/>
    <p:sldId id="2134096986" r:id="rId30"/>
    <p:sldId id="2134096987" r:id="rId31"/>
    <p:sldId id="2134096988" r:id="rId32"/>
    <p:sldId id="2134096978" r:id="rId33"/>
    <p:sldId id="1181" r:id="rId34"/>
    <p:sldId id="2134096975" r:id="rId35"/>
    <p:sldId id="1083" r:id="rId36"/>
    <p:sldId id="1082" r:id="rId37"/>
    <p:sldId id="107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5BCB203-FEF7-E304-2828-1EF86B12055E}" name="Napolitano, Saird (ESD)" initials="EN" userId="S::saird.napolitano@esd.wa.gov::5d1eb536-75ca-4a3e-beea-674bff88a49a" providerId="AD"/>
  <p188:author id="{D8D48123-72AA-8FDF-2508-24DA690158F9}" name="Linehan, Richard (ESD)" initials="RL" userId="S::richard.linehan@esd.wa.gov::25ecffa7-cc5e-429b-ad68-1a05ea36d701" providerId="AD"/>
  <p188:author id="{9F5CBD66-B448-1E0D-4C0E-B93D88C69472}" name="Carlson, Vickie (ESD)" initials="CV" userId="S::vickie.carlson@esd.wa.gov::9cd0b771-226b-483e-9561-85d54c703692" providerId="AD"/>
  <p188:author id="{420F7E7D-CEB5-5DAF-991F-A92A63C8179E}" name="Johnson, Tamara (ESD)" initials="TJ " userId="Johnson, Tamara (ESD)" providerId="None"/>
  <p188:author id="{0A894B94-88C5-4AC0-1E28-4DE170FA8D24}" name="DeSimone, Betsy (ESD)" initials="" userId="S::Betsy.DeSimone@esd.wa.gov::9bf48f7a-846a-44a6-9a63-39134a1110fc" providerId="AD"/>
  <p188:author id="{0B5398CC-EE06-2DCC-9303-564E09339A14}" name="Carlson, Vickie (ESD)" initials="VC" userId="S::Vickie.Carlson@esd.wa.gov::9cd0b771-226b-483e-9561-85d54c70369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5882"/>
    <a:srgbClr val="274A67"/>
    <a:srgbClr val="F4F4F4"/>
    <a:srgbClr val="404144"/>
    <a:srgbClr val="EDF8FF"/>
    <a:srgbClr val="FFFFFF"/>
    <a:srgbClr val="BFE7FF"/>
    <a:srgbClr val="092D40"/>
    <a:srgbClr val="74AFD4"/>
    <a:srgbClr val="0C70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7486DD-C9F7-4798-9B43-BF2FBEAF5660}" v="403" dt="2026-08-11T21:32:51.580"/>
    <p1510:client id="{54B064A3-02BA-A61C-C34E-B685B32C2D2A}" v="18" dt="2026-08-11T14:55:34.942"/>
    <p1510:client id="{970C317A-99F0-405D-8A3E-3E73D25CB094}" v="147" dt="2026-08-11T22:27:04.382"/>
    <p1510:client id="{D6DD4E51-37C9-B61C-0707-F276B2DDB50E}" v="15" dt="2026-08-11T18:45:53.844"/>
    <p1510:client id="{E187B003-1E50-67E9-F333-EC6ACB52879B}" v="541" dt="2026-08-11T18:24:56.7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yton, Bertha J (ESD)" userId="S::bertha.clayton@esd.wa.gov::277572ee-6c24-4dd3-b67b-e4f4e1d651be" providerId="AD" clId="Web-{E187B003-1E50-67E9-F333-EC6ACB52879B}"/>
    <pc:docChg chg="delSld modSld">
      <pc:chgData name="Clayton, Bertha J (ESD)" userId="S::bertha.clayton@esd.wa.gov::277572ee-6c24-4dd3-b67b-e4f4e1d651be" providerId="AD" clId="Web-{E187B003-1E50-67E9-F333-EC6ACB52879B}" dt="2026-08-11T18:24:56.759" v="375"/>
      <pc:docMkLst>
        <pc:docMk/>
      </pc:docMkLst>
      <pc:sldChg chg="modSp">
        <pc:chgData name="Clayton, Bertha J (ESD)" userId="S::bertha.clayton@esd.wa.gov::277572ee-6c24-4dd3-b67b-e4f4e1d651be" providerId="AD" clId="Web-{E187B003-1E50-67E9-F333-EC6ACB52879B}" dt="2026-08-11T18:11:06.342" v="57"/>
        <pc:sldMkLst>
          <pc:docMk/>
          <pc:sldMk cId="3780344400" sldId="1154"/>
        </pc:sldMkLst>
        <pc:graphicFrameChg chg="mod modGraphic">
          <ac:chgData name="Clayton, Bertha J (ESD)" userId="S::bertha.clayton@esd.wa.gov::277572ee-6c24-4dd3-b67b-e4f4e1d651be" providerId="AD" clId="Web-{E187B003-1E50-67E9-F333-EC6ACB52879B}" dt="2026-08-11T18:11:06.342" v="57"/>
          <ac:graphicFrameMkLst>
            <pc:docMk/>
            <pc:sldMk cId="3780344400" sldId="1154"/>
            <ac:graphicFrameMk id="8" creationId="{47DD46DB-8757-5664-7066-64E22EB7BFFF}"/>
          </ac:graphicFrameMkLst>
        </pc:graphicFrameChg>
      </pc:sldChg>
      <pc:sldChg chg="addSp delSp modSp">
        <pc:chgData name="Clayton, Bertha J (ESD)" userId="S::bertha.clayton@esd.wa.gov::277572ee-6c24-4dd3-b67b-e4f4e1d651be" providerId="AD" clId="Web-{E187B003-1E50-67E9-F333-EC6ACB52879B}" dt="2026-08-11T18:24:08.899" v="373" actId="1076"/>
        <pc:sldMkLst>
          <pc:docMk/>
          <pc:sldMk cId="4145622471" sldId="2134096947"/>
        </pc:sldMkLst>
        <pc:spChg chg="mod">
          <ac:chgData name="Clayton, Bertha J (ESD)" userId="S::bertha.clayton@esd.wa.gov::277572ee-6c24-4dd3-b67b-e4f4e1d651be" providerId="AD" clId="Web-{E187B003-1E50-67E9-F333-EC6ACB52879B}" dt="2026-08-11T18:24:08.899" v="373" actId="1076"/>
          <ac:spMkLst>
            <pc:docMk/>
            <pc:sldMk cId="4145622471" sldId="2134096947"/>
            <ac:spMk id="2" creationId="{30CBF338-E26E-22EA-D17A-0C89D3EC2CAC}"/>
          </ac:spMkLst>
        </pc:spChg>
        <pc:picChg chg="add del mod">
          <ac:chgData name="Clayton, Bertha J (ESD)" userId="S::bertha.clayton@esd.wa.gov::277572ee-6c24-4dd3-b67b-e4f4e1d651be" providerId="AD" clId="Web-{E187B003-1E50-67E9-F333-EC6ACB52879B}" dt="2026-08-11T18:17:33.019" v="302"/>
          <ac:picMkLst>
            <pc:docMk/>
            <pc:sldMk cId="4145622471" sldId="2134096947"/>
            <ac:picMk id="4" creationId="{DC18678E-F4DC-3806-E4D5-A1130DDEF148}"/>
          </ac:picMkLst>
        </pc:picChg>
        <pc:picChg chg="add mod">
          <ac:chgData name="Clayton, Bertha J (ESD)" userId="S::bertha.clayton@esd.wa.gov::277572ee-6c24-4dd3-b67b-e4f4e1d651be" providerId="AD" clId="Web-{E187B003-1E50-67E9-F333-EC6ACB52879B}" dt="2026-08-11T18:24:03.040" v="372" actId="1076"/>
          <ac:picMkLst>
            <pc:docMk/>
            <pc:sldMk cId="4145622471" sldId="2134096947"/>
            <ac:picMk id="5" creationId="{4EAF0DF7-2B5D-0027-B378-5F7F785D40BC}"/>
          </ac:picMkLst>
        </pc:picChg>
      </pc:sldChg>
      <pc:sldChg chg="addSp delSp modSp mod modClrScheme chgLayout">
        <pc:chgData name="Clayton, Bertha J (ESD)" userId="S::bertha.clayton@esd.wa.gov::277572ee-6c24-4dd3-b67b-e4f4e1d651be" providerId="AD" clId="Web-{E187B003-1E50-67E9-F333-EC6ACB52879B}" dt="2026-08-11T18:24:56.759" v="375"/>
        <pc:sldMkLst>
          <pc:docMk/>
          <pc:sldMk cId="3414238843" sldId="2134096969"/>
        </pc:sldMkLst>
        <pc:spChg chg="add del mod">
          <ac:chgData name="Clayton, Bertha J (ESD)" userId="S::bertha.clayton@esd.wa.gov::277572ee-6c24-4dd3-b67b-e4f4e1d651be" providerId="AD" clId="Web-{E187B003-1E50-67E9-F333-EC6ACB52879B}" dt="2026-08-11T18:24:50.056" v="374"/>
          <ac:spMkLst>
            <pc:docMk/>
            <pc:sldMk cId="3414238843" sldId="2134096969"/>
            <ac:spMk id="2" creationId="{92EEA199-CE4F-8A1C-915B-B0E292D74435}"/>
          </ac:spMkLst>
        </pc:spChg>
        <pc:spChg chg="mod">
          <ac:chgData name="Clayton, Bertha J (ESD)" userId="S::bertha.clayton@esd.wa.gov::277572ee-6c24-4dd3-b67b-e4f4e1d651be" providerId="AD" clId="Web-{E187B003-1E50-67E9-F333-EC6ACB52879B}" dt="2026-08-11T18:24:50.056" v="374"/>
          <ac:spMkLst>
            <pc:docMk/>
            <pc:sldMk cId="3414238843" sldId="2134096969"/>
            <ac:spMk id="4" creationId="{0BDF2431-E26E-2C44-1704-168CBD95A51E}"/>
          </ac:spMkLst>
        </pc:spChg>
        <pc:spChg chg="add del mod">
          <ac:chgData name="Clayton, Bertha J (ESD)" userId="S::bertha.clayton@esd.wa.gov::277572ee-6c24-4dd3-b67b-e4f4e1d651be" providerId="AD" clId="Web-{E187B003-1E50-67E9-F333-EC6ACB52879B}" dt="2026-08-11T18:24:56.759" v="375"/>
          <ac:spMkLst>
            <pc:docMk/>
            <pc:sldMk cId="3414238843" sldId="2134096969"/>
            <ac:spMk id="10" creationId="{124D9F4F-B358-A392-700D-AB70FBC29C57}"/>
          </ac:spMkLst>
        </pc:spChg>
        <pc:graphicFrameChg chg="add">
          <ac:chgData name="Clayton, Bertha J (ESD)" userId="S::bertha.clayton@esd.wa.gov::277572ee-6c24-4dd3-b67b-e4f4e1d651be" providerId="AD" clId="Web-{E187B003-1E50-67E9-F333-EC6ACB52879B}" dt="2026-08-11T18:24:50.056" v="374"/>
          <ac:graphicFrameMkLst>
            <pc:docMk/>
            <pc:sldMk cId="3414238843" sldId="2134096969"/>
            <ac:graphicFrameMk id="6" creationId="{5D19E451-99BE-422E-3FDB-EFF1F0898E93}"/>
          </ac:graphicFrameMkLst>
        </pc:graphicFrameChg>
      </pc:sldChg>
      <pc:sldChg chg="del">
        <pc:chgData name="Clayton, Bertha J (ESD)" userId="S::bertha.clayton@esd.wa.gov::277572ee-6c24-4dd3-b67b-e4f4e1d651be" providerId="AD" clId="Web-{E187B003-1E50-67E9-F333-EC6ACB52879B}" dt="2026-08-11T18:10:58.014" v="53"/>
        <pc:sldMkLst>
          <pc:docMk/>
          <pc:sldMk cId="732365666" sldId="2134096970"/>
        </pc:sldMkLst>
      </pc:sldChg>
    </pc:docChg>
  </pc:docChgLst>
  <pc:docChgLst>
    <pc:chgData name="Carlson, Vickie (ESD)" userId="S::vickie.carlson@esd.wa.gov::9cd0b771-226b-483e-9561-85d54c703692" providerId="AD" clId="Web-{0D350B34-0D9F-2899-1245-0EC264956139}"/>
    <pc:docChg chg="modSld">
      <pc:chgData name="Carlson, Vickie (ESD)" userId="S::vickie.carlson@esd.wa.gov::9cd0b771-226b-483e-9561-85d54c703692" providerId="AD" clId="Web-{0D350B34-0D9F-2899-1245-0EC264956139}" dt="2026-08-10T17:58:46.444" v="2" actId="1076"/>
      <pc:docMkLst>
        <pc:docMk/>
      </pc:docMkLst>
      <pc:sldChg chg="modSp">
        <pc:chgData name="Carlson, Vickie (ESD)" userId="S::vickie.carlson@esd.wa.gov::9cd0b771-226b-483e-9561-85d54c703692" providerId="AD" clId="Web-{0D350B34-0D9F-2899-1245-0EC264956139}" dt="2026-08-10T17:58:46.444" v="2" actId="1076"/>
        <pc:sldMkLst>
          <pc:docMk/>
          <pc:sldMk cId="2289501818" sldId="2134096979"/>
        </pc:sldMkLst>
        <pc:spChg chg="mod">
          <ac:chgData name="Carlson, Vickie (ESD)" userId="S::vickie.carlson@esd.wa.gov::9cd0b771-226b-483e-9561-85d54c703692" providerId="AD" clId="Web-{0D350B34-0D9F-2899-1245-0EC264956139}" dt="2026-08-10T17:58:46.444" v="2" actId="1076"/>
          <ac:spMkLst>
            <pc:docMk/>
            <pc:sldMk cId="2289501818" sldId="2134096979"/>
            <ac:spMk id="4" creationId="{A20A364F-F404-AC5F-1BBA-1D1A2775535F}"/>
          </ac:spMkLst>
        </pc:spChg>
        <pc:spChg chg="mod">
          <ac:chgData name="Carlson, Vickie (ESD)" userId="S::vickie.carlson@esd.wa.gov::9cd0b771-226b-483e-9561-85d54c703692" providerId="AD" clId="Web-{0D350B34-0D9F-2899-1245-0EC264956139}" dt="2026-08-10T17:58:33.366" v="1" actId="20577"/>
          <ac:spMkLst>
            <pc:docMk/>
            <pc:sldMk cId="2289501818" sldId="2134096979"/>
            <ac:spMk id="5" creationId="{E52E0B05-D830-7CBE-EC51-5FE642268CAD}"/>
          </ac:spMkLst>
        </pc:spChg>
      </pc:sldChg>
    </pc:docChg>
  </pc:docChgLst>
  <pc:docChgLst>
    <pc:chgData name="Argot, Jenna (ESD)" userId="S::jenna.argot@esd.wa.gov::3bbecb98-c142-4d0b-b918-fcdd6e392c5b" providerId="AD" clId="Web-{54B064A3-02BA-A61C-C34E-B685B32C2D2A}"/>
    <pc:docChg chg="addSld delSld">
      <pc:chgData name="Argot, Jenna (ESD)" userId="S::jenna.argot@esd.wa.gov::3bbecb98-c142-4d0b-b918-fcdd6e392c5b" providerId="AD" clId="Web-{54B064A3-02BA-A61C-C34E-B685B32C2D2A}" dt="2026-08-11T14:55:34.942" v="17"/>
      <pc:docMkLst>
        <pc:docMk/>
      </pc:docMkLst>
      <pc:sldChg chg="del">
        <pc:chgData name="Argot, Jenna (ESD)" userId="S::jenna.argot@esd.wa.gov::3bbecb98-c142-4d0b-b918-fcdd6e392c5b" providerId="AD" clId="Web-{54B064A3-02BA-A61C-C34E-B685B32C2D2A}" dt="2026-08-11T14:53:13.909" v="5"/>
        <pc:sldMkLst>
          <pc:docMk/>
          <pc:sldMk cId="977516439" sldId="743"/>
        </pc:sldMkLst>
      </pc:sldChg>
      <pc:sldChg chg="del">
        <pc:chgData name="Argot, Jenna (ESD)" userId="S::jenna.argot@esd.wa.gov::3bbecb98-c142-4d0b-b918-fcdd6e392c5b" providerId="AD" clId="Web-{54B064A3-02BA-A61C-C34E-B685B32C2D2A}" dt="2026-08-11T14:53:16.394" v="6"/>
        <pc:sldMkLst>
          <pc:docMk/>
          <pc:sldMk cId="2133796242" sldId="750"/>
        </pc:sldMkLst>
      </pc:sldChg>
      <pc:sldChg chg="del">
        <pc:chgData name="Argot, Jenna (ESD)" userId="S::jenna.argot@esd.wa.gov::3bbecb98-c142-4d0b-b918-fcdd6e392c5b" providerId="AD" clId="Web-{54B064A3-02BA-A61C-C34E-B685B32C2D2A}" dt="2026-08-11T14:53:23.035" v="8"/>
        <pc:sldMkLst>
          <pc:docMk/>
          <pc:sldMk cId="3072542330" sldId="2134096931"/>
        </pc:sldMkLst>
      </pc:sldChg>
      <pc:sldChg chg="del">
        <pc:chgData name="Argot, Jenna (ESD)" userId="S::jenna.argot@esd.wa.gov::3bbecb98-c142-4d0b-b918-fcdd6e392c5b" providerId="AD" clId="Web-{54B064A3-02BA-A61C-C34E-B685B32C2D2A}" dt="2026-08-11T14:53:08.284" v="3"/>
        <pc:sldMkLst>
          <pc:docMk/>
          <pc:sldMk cId="63038741" sldId="2134096933"/>
        </pc:sldMkLst>
      </pc:sldChg>
      <pc:sldChg chg="del">
        <pc:chgData name="Argot, Jenna (ESD)" userId="S::jenna.argot@esd.wa.gov::3bbecb98-c142-4d0b-b918-fcdd6e392c5b" providerId="AD" clId="Web-{54B064A3-02BA-A61C-C34E-B685B32C2D2A}" dt="2026-08-11T14:53:05.425" v="2"/>
        <pc:sldMkLst>
          <pc:docMk/>
          <pc:sldMk cId="1240152288" sldId="2134096936"/>
        </pc:sldMkLst>
      </pc:sldChg>
      <pc:sldChg chg="del">
        <pc:chgData name="Argot, Jenna (ESD)" userId="S::jenna.argot@esd.wa.gov::3bbecb98-c142-4d0b-b918-fcdd6e392c5b" providerId="AD" clId="Web-{54B064A3-02BA-A61C-C34E-B685B32C2D2A}" dt="2026-08-11T14:53:11.159" v="4"/>
        <pc:sldMkLst>
          <pc:docMk/>
          <pc:sldMk cId="1775119606" sldId="2134096937"/>
        </pc:sldMkLst>
      </pc:sldChg>
      <pc:sldChg chg="del">
        <pc:chgData name="Argot, Jenna (ESD)" userId="S::jenna.argot@esd.wa.gov::3bbecb98-c142-4d0b-b918-fcdd6e392c5b" providerId="AD" clId="Web-{54B064A3-02BA-A61C-C34E-B685B32C2D2A}" dt="2026-08-11T14:52:57.284" v="0"/>
        <pc:sldMkLst>
          <pc:docMk/>
          <pc:sldMk cId="1599033400" sldId="2134096963"/>
        </pc:sldMkLst>
      </pc:sldChg>
      <pc:sldChg chg="del">
        <pc:chgData name="Argot, Jenna (ESD)" userId="S::jenna.argot@esd.wa.gov::3bbecb98-c142-4d0b-b918-fcdd6e392c5b" providerId="AD" clId="Web-{54B064A3-02BA-A61C-C34E-B685B32C2D2A}" dt="2026-08-11T14:53:02.066" v="1"/>
        <pc:sldMkLst>
          <pc:docMk/>
          <pc:sldMk cId="1211836208" sldId="2134096964"/>
        </pc:sldMkLst>
      </pc:sldChg>
      <pc:sldChg chg="del">
        <pc:chgData name="Argot, Jenna (ESD)" userId="S::jenna.argot@esd.wa.gov::3bbecb98-c142-4d0b-b918-fcdd6e392c5b" providerId="AD" clId="Web-{54B064A3-02BA-A61C-C34E-B685B32C2D2A}" dt="2026-08-11T14:53:20.316" v="7"/>
        <pc:sldMkLst>
          <pc:docMk/>
          <pc:sldMk cId="1828073710" sldId="2134096966"/>
        </pc:sldMkLst>
      </pc:sldChg>
      <pc:sldChg chg="add">
        <pc:chgData name="Argot, Jenna (ESD)" userId="S::jenna.argot@esd.wa.gov::3bbecb98-c142-4d0b-b918-fcdd6e392c5b" providerId="AD" clId="Web-{54B064A3-02BA-A61C-C34E-B685B32C2D2A}" dt="2026-08-11T14:53:36.988" v="9"/>
        <pc:sldMkLst>
          <pc:docMk/>
          <pc:sldMk cId="1169737757" sldId="2134096980"/>
        </pc:sldMkLst>
      </pc:sldChg>
      <pc:sldChg chg="add">
        <pc:chgData name="Argot, Jenna (ESD)" userId="S::jenna.argot@esd.wa.gov::3bbecb98-c142-4d0b-b918-fcdd6e392c5b" providerId="AD" clId="Web-{54B064A3-02BA-A61C-C34E-B685B32C2D2A}" dt="2026-08-11T14:53:48.724" v="10"/>
        <pc:sldMkLst>
          <pc:docMk/>
          <pc:sldMk cId="3267968880" sldId="2134096981"/>
        </pc:sldMkLst>
      </pc:sldChg>
      <pc:sldChg chg="add">
        <pc:chgData name="Argot, Jenna (ESD)" userId="S::jenna.argot@esd.wa.gov::3bbecb98-c142-4d0b-b918-fcdd6e392c5b" providerId="AD" clId="Web-{54B064A3-02BA-A61C-C34E-B685B32C2D2A}" dt="2026-08-11T14:54:01.082" v="11"/>
        <pc:sldMkLst>
          <pc:docMk/>
          <pc:sldMk cId="1240152288" sldId="2134096982"/>
        </pc:sldMkLst>
      </pc:sldChg>
      <pc:sldChg chg="add">
        <pc:chgData name="Argot, Jenna (ESD)" userId="S::jenna.argot@esd.wa.gov::3bbecb98-c142-4d0b-b918-fcdd6e392c5b" providerId="AD" clId="Web-{54B064A3-02BA-A61C-C34E-B685B32C2D2A}" dt="2026-08-11T14:54:17.020" v="12"/>
        <pc:sldMkLst>
          <pc:docMk/>
          <pc:sldMk cId="63038741" sldId="2134096983"/>
        </pc:sldMkLst>
      </pc:sldChg>
      <pc:sldChg chg="add">
        <pc:chgData name="Argot, Jenna (ESD)" userId="S::jenna.argot@esd.wa.gov::3bbecb98-c142-4d0b-b918-fcdd6e392c5b" providerId="AD" clId="Web-{54B064A3-02BA-A61C-C34E-B685B32C2D2A}" dt="2026-08-11T14:54:37.082" v="13"/>
        <pc:sldMkLst>
          <pc:docMk/>
          <pc:sldMk cId="1775119606" sldId="2134096984"/>
        </pc:sldMkLst>
      </pc:sldChg>
      <pc:sldChg chg="add">
        <pc:chgData name="Argot, Jenna (ESD)" userId="S::jenna.argot@esd.wa.gov::3bbecb98-c142-4d0b-b918-fcdd6e392c5b" providerId="AD" clId="Web-{54B064A3-02BA-A61C-C34E-B685B32C2D2A}" dt="2026-08-11T14:54:50.176" v="14"/>
        <pc:sldMkLst>
          <pc:docMk/>
          <pc:sldMk cId="977516439" sldId="2134096985"/>
        </pc:sldMkLst>
      </pc:sldChg>
      <pc:sldChg chg="add">
        <pc:chgData name="Argot, Jenna (ESD)" userId="S::jenna.argot@esd.wa.gov::3bbecb98-c142-4d0b-b918-fcdd6e392c5b" providerId="AD" clId="Web-{54B064A3-02BA-A61C-C34E-B685B32C2D2A}" dt="2026-08-11T14:55:03.395" v="15"/>
        <pc:sldMkLst>
          <pc:docMk/>
          <pc:sldMk cId="2133796242" sldId="2134096986"/>
        </pc:sldMkLst>
      </pc:sldChg>
      <pc:sldChg chg="add">
        <pc:chgData name="Argot, Jenna (ESD)" userId="S::jenna.argot@esd.wa.gov::3bbecb98-c142-4d0b-b918-fcdd6e392c5b" providerId="AD" clId="Web-{54B064A3-02BA-A61C-C34E-B685B32C2D2A}" dt="2026-08-11T14:55:20.458" v="16"/>
        <pc:sldMkLst>
          <pc:docMk/>
          <pc:sldMk cId="1828073710" sldId="2134096987"/>
        </pc:sldMkLst>
      </pc:sldChg>
      <pc:sldChg chg="add">
        <pc:chgData name="Argot, Jenna (ESD)" userId="S::jenna.argot@esd.wa.gov::3bbecb98-c142-4d0b-b918-fcdd6e392c5b" providerId="AD" clId="Web-{54B064A3-02BA-A61C-C34E-B685B32C2D2A}" dt="2026-08-11T14:55:34.942" v="17"/>
        <pc:sldMkLst>
          <pc:docMk/>
          <pc:sldMk cId="3072542330" sldId="2134096988"/>
        </pc:sldMkLst>
      </pc:sldChg>
    </pc:docChg>
  </pc:docChgLst>
  <pc:docChgLst>
    <pc:chgData name="Carlson, Vickie (ESD)" userId="S::vickie.carlson@esd.wa.gov::9cd0b771-226b-483e-9561-85d54c703692" providerId="AD" clId="Web-{48288A00-F6B8-4E94-BCC6-1A07F1486F2D}"/>
    <pc:docChg chg="mod">
      <pc:chgData name="Carlson, Vickie (ESD)" userId="S::vickie.carlson@esd.wa.gov::9cd0b771-226b-483e-9561-85d54c703692" providerId="AD" clId="Web-{48288A00-F6B8-4E94-BCC6-1A07F1486F2D}" dt="2026-08-10T18:52:37.622" v="0"/>
      <pc:docMkLst>
        <pc:docMk/>
      </pc:docMkLst>
    </pc:docChg>
  </pc:docChgLst>
  <pc:docChgLst>
    <pc:chgData name="Argot, Jenna (ESD)" userId="S::jenna.argot@esd.wa.gov::3bbecb98-c142-4d0b-b918-fcdd6e392c5b" providerId="AD" clId="Web-{D6DD4E51-37C9-B61C-0707-F276B2DDB50E}"/>
    <pc:docChg chg="addSld delSld modSld sldOrd">
      <pc:chgData name="Argot, Jenna (ESD)" userId="S::jenna.argot@esd.wa.gov::3bbecb98-c142-4d0b-b918-fcdd6e392c5b" providerId="AD" clId="Web-{D6DD4E51-37C9-B61C-0707-F276B2DDB50E}" dt="2026-08-11T18:45:53.844" v="14"/>
      <pc:docMkLst>
        <pc:docMk/>
      </pc:docMkLst>
      <pc:sldChg chg="ord">
        <pc:chgData name="Argot, Jenna (ESD)" userId="S::jenna.argot@esd.wa.gov::3bbecb98-c142-4d0b-b918-fcdd6e392c5b" providerId="AD" clId="Web-{D6DD4E51-37C9-B61C-0707-F276B2DDB50E}" dt="2026-08-11T18:44:34.920" v="0"/>
        <pc:sldMkLst>
          <pc:docMk/>
          <pc:sldMk cId="1169737757" sldId="2134096980"/>
        </pc:sldMkLst>
      </pc:sldChg>
      <pc:sldChg chg="del">
        <pc:chgData name="Argot, Jenna (ESD)" userId="S::jenna.argot@esd.wa.gov::3bbecb98-c142-4d0b-b918-fcdd6e392c5b" providerId="AD" clId="Web-{D6DD4E51-37C9-B61C-0707-F276B2DDB50E}" dt="2026-08-11T18:44:46.921" v="1"/>
        <pc:sldMkLst>
          <pc:docMk/>
          <pc:sldMk cId="3267968880" sldId="2134096981"/>
        </pc:sldMkLst>
      </pc:sldChg>
      <pc:sldChg chg="del">
        <pc:chgData name="Argot, Jenna (ESD)" userId="S::jenna.argot@esd.wa.gov::3bbecb98-c142-4d0b-b918-fcdd6e392c5b" providerId="AD" clId="Web-{D6DD4E51-37C9-B61C-0707-F276B2DDB50E}" dt="2026-08-11T18:44:49.483" v="2"/>
        <pc:sldMkLst>
          <pc:docMk/>
          <pc:sldMk cId="1240152288" sldId="2134096982"/>
        </pc:sldMkLst>
      </pc:sldChg>
      <pc:sldChg chg="add">
        <pc:chgData name="Argot, Jenna (ESD)" userId="S::jenna.argot@esd.wa.gov::3bbecb98-c142-4d0b-b918-fcdd6e392c5b" providerId="AD" clId="Web-{D6DD4E51-37C9-B61C-0707-F276B2DDB50E}" dt="2026-08-11T18:45:02.906" v="3"/>
        <pc:sldMkLst>
          <pc:docMk/>
          <pc:sldMk cId="3267968880" sldId="2134096989"/>
        </pc:sldMkLst>
      </pc:sldChg>
      <pc:sldChg chg="modSp add">
        <pc:chgData name="Argot, Jenna (ESD)" userId="S::jenna.argot@esd.wa.gov::3bbecb98-c142-4d0b-b918-fcdd6e392c5b" providerId="AD" clId="Web-{D6DD4E51-37C9-B61C-0707-F276B2DDB50E}" dt="2026-08-11T18:45:53.844" v="14"/>
        <pc:sldMkLst>
          <pc:docMk/>
          <pc:sldMk cId="1240152288" sldId="2134096990"/>
        </pc:sldMkLst>
        <pc:graphicFrameChg chg="mod modGraphic">
          <ac:chgData name="Argot, Jenna (ESD)" userId="S::jenna.argot@esd.wa.gov::3bbecb98-c142-4d0b-b918-fcdd6e392c5b" providerId="AD" clId="Web-{D6DD4E51-37C9-B61C-0707-F276B2DDB50E}" dt="2026-08-11T18:45:53.844" v="14"/>
          <ac:graphicFrameMkLst>
            <pc:docMk/>
            <pc:sldMk cId="1240152288" sldId="2134096990"/>
            <ac:graphicFrameMk id="5" creationId="{9F815999-092B-75CE-5CF0-141AB69F3676}"/>
          </ac:graphicFrameMkLst>
        </pc:graphicFrameChg>
      </pc:sldChg>
    </pc:docChg>
  </pc:docChgLst>
  <pc:docChgLst>
    <pc:chgData name="Johnson, Tamara (ESD)" userId="69ad9b1d-81ef-4d58-961f-5df191120d9a" providerId="ADAL" clId="{AA6CA311-9D02-45A5-BC9A-4F3BEDDCB085}"/>
    <pc:docChg chg="undo custSel addSld delSld modSld">
      <pc:chgData name="Johnson, Tamara (ESD)" userId="69ad9b1d-81ef-4d58-961f-5df191120d9a" providerId="ADAL" clId="{AA6CA311-9D02-45A5-BC9A-4F3BEDDCB085}" dt="2026-08-12T00:53:57.947" v="425" actId="2696"/>
      <pc:docMkLst>
        <pc:docMk/>
      </pc:docMkLst>
      <pc:sldChg chg="modSp del mod">
        <pc:chgData name="Johnson, Tamara (ESD)" userId="69ad9b1d-81ef-4d58-961f-5df191120d9a" providerId="ADAL" clId="{AA6CA311-9D02-45A5-BC9A-4F3BEDDCB085}" dt="2026-08-12T00:53:57.947" v="425" actId="2696"/>
        <pc:sldMkLst>
          <pc:docMk/>
          <pc:sldMk cId="3997822026" sldId="267"/>
        </pc:sldMkLst>
      </pc:sldChg>
      <pc:sldChg chg="addSp delSp modSp add mod">
        <pc:chgData name="Johnson, Tamara (ESD)" userId="69ad9b1d-81ef-4d58-961f-5df191120d9a" providerId="ADAL" clId="{AA6CA311-9D02-45A5-BC9A-4F3BEDDCB085}" dt="2026-08-11T21:32:51.580" v="424" actId="554"/>
        <pc:sldMkLst>
          <pc:docMk/>
          <pc:sldMk cId="2289501818" sldId="2134096979"/>
        </pc:sldMkLst>
        <pc:spChg chg="mod">
          <ac:chgData name="Johnson, Tamara (ESD)" userId="69ad9b1d-81ef-4d58-961f-5df191120d9a" providerId="ADAL" clId="{AA6CA311-9D02-45A5-BC9A-4F3BEDDCB085}" dt="2026-08-08T01:34:54.666" v="1" actId="27636"/>
          <ac:spMkLst>
            <pc:docMk/>
            <pc:sldMk cId="2289501818" sldId="2134096979"/>
            <ac:spMk id="4" creationId="{A20A364F-F404-AC5F-1BBA-1D1A2775535F}"/>
          </ac:spMkLst>
        </pc:spChg>
        <pc:spChg chg="mod">
          <ac:chgData name="Johnson, Tamara (ESD)" userId="69ad9b1d-81ef-4d58-961f-5df191120d9a" providerId="ADAL" clId="{AA6CA311-9D02-45A5-BC9A-4F3BEDDCB085}" dt="2026-08-08T01:49:28.105" v="18" actId="404"/>
          <ac:spMkLst>
            <pc:docMk/>
            <pc:sldMk cId="2289501818" sldId="2134096979"/>
            <ac:spMk id="5" creationId="{E52E0B05-D830-7CBE-EC51-5FE642268CAD}"/>
          </ac:spMkLst>
        </pc:spChg>
        <pc:spChg chg="add mod">
          <ac:chgData name="Johnson, Tamara (ESD)" userId="69ad9b1d-81ef-4d58-961f-5df191120d9a" providerId="ADAL" clId="{AA6CA311-9D02-45A5-BC9A-4F3BEDDCB085}" dt="2026-08-11T21:32:51.580" v="424" actId="554"/>
          <ac:spMkLst>
            <pc:docMk/>
            <pc:sldMk cId="2289501818" sldId="2134096979"/>
            <ac:spMk id="10" creationId="{F7DA4F17-DE5D-F005-E259-4FB87B03DDB6}"/>
          </ac:spMkLst>
        </pc:spChg>
        <pc:spChg chg="mod">
          <ac:chgData name="Johnson, Tamara (ESD)" userId="69ad9b1d-81ef-4d58-961f-5df191120d9a" providerId="ADAL" clId="{AA6CA311-9D02-45A5-BC9A-4F3BEDDCB085}" dt="2026-08-11T21:32:51.580" v="424" actId="554"/>
          <ac:spMkLst>
            <pc:docMk/>
            <pc:sldMk cId="2289501818" sldId="2134096979"/>
            <ac:spMk id="14" creationId="{886BD913-566C-E1D1-2A53-4A840900ACA7}"/>
          </ac:spMkLst>
        </pc:spChg>
        <pc:picChg chg="add mod modCrop">
          <ac:chgData name="Johnson, Tamara (ESD)" userId="69ad9b1d-81ef-4d58-961f-5df191120d9a" providerId="ADAL" clId="{AA6CA311-9D02-45A5-BC9A-4F3BEDDCB085}" dt="2026-08-11T18:54:10.467" v="413" actId="1076"/>
          <ac:picMkLst>
            <pc:docMk/>
            <pc:sldMk cId="2289501818" sldId="2134096979"/>
            <ac:picMk id="3" creationId="{E3675F85-9330-2C90-1764-B17FC3E0D657}"/>
          </ac:picMkLst>
        </pc:picChg>
        <pc:picChg chg="add del">
          <ac:chgData name="Johnson, Tamara (ESD)" userId="69ad9b1d-81ef-4d58-961f-5df191120d9a" providerId="ADAL" clId="{AA6CA311-9D02-45A5-BC9A-4F3BEDDCB085}" dt="2026-08-11T18:47:37.591" v="41" actId="22"/>
          <ac:picMkLst>
            <pc:docMk/>
            <pc:sldMk cId="2289501818" sldId="2134096979"/>
            <ac:picMk id="8" creationId="{8C71B5D1-936F-EE15-AFE2-638A93979909}"/>
          </ac:picMkLst>
        </pc:picChg>
        <pc:picChg chg="add mod modCrop">
          <ac:chgData name="Johnson, Tamara (ESD)" userId="69ad9b1d-81ef-4d58-961f-5df191120d9a" providerId="ADAL" clId="{AA6CA311-9D02-45A5-BC9A-4F3BEDDCB085}" dt="2026-08-11T18:47:52.730" v="44" actId="1076"/>
          <ac:picMkLst>
            <pc:docMk/>
            <pc:sldMk cId="2289501818" sldId="2134096979"/>
            <ac:picMk id="13" creationId="{90841401-1050-F0C7-14C7-834B4FA7D302}"/>
          </ac:picMkLst>
        </pc:picChg>
      </pc:sldChg>
    </pc:docChg>
  </pc:docChgLst>
  <pc:docChgLst>
    <pc:chgData name="Carlson, Vickie (ESD)" userId="9cd0b771-226b-483e-9561-85d54c703692" providerId="ADAL" clId="{8A225C52-E671-444D-8426-56CC2337E793}"/>
    <pc:docChg chg="undo redo custSel addSld delSld modSld sldOrd">
      <pc:chgData name="Carlson, Vickie (ESD)" userId="9cd0b771-226b-483e-9561-85d54c703692" providerId="ADAL" clId="{8A225C52-E671-444D-8426-56CC2337E793}" dt="2026-08-12T14:54:56.630" v="266" actId="404"/>
      <pc:docMkLst>
        <pc:docMk/>
      </pc:docMkLst>
      <pc:sldChg chg="modSp mod">
        <pc:chgData name="Carlson, Vickie (ESD)" userId="9cd0b771-226b-483e-9561-85d54c703692" providerId="ADAL" clId="{8A225C52-E671-444D-8426-56CC2337E793}" dt="2026-08-11T15:44:10.507" v="111" actId="27636"/>
        <pc:sldMkLst>
          <pc:docMk/>
          <pc:sldMk cId="3997822026" sldId="267"/>
        </pc:sldMkLst>
        <pc:spChg chg="mod">
          <ac:chgData name="Carlson, Vickie (ESD)" userId="9cd0b771-226b-483e-9561-85d54c703692" providerId="ADAL" clId="{8A225C52-E671-444D-8426-56CC2337E793}" dt="2026-08-11T15:44:10.507" v="111" actId="27636"/>
          <ac:spMkLst>
            <pc:docMk/>
            <pc:sldMk cId="3997822026" sldId="267"/>
            <ac:spMk id="4" creationId="{628222AB-D0F1-4093-BB33-88E32F4BCFFE}"/>
          </ac:spMkLst>
        </pc:spChg>
      </pc:sldChg>
      <pc:sldChg chg="modSp">
        <pc:chgData name="Carlson, Vickie (ESD)" userId="9cd0b771-226b-483e-9561-85d54c703692" providerId="ADAL" clId="{8A225C52-E671-444D-8426-56CC2337E793}" dt="2026-08-07T16:31:33.901" v="16"/>
        <pc:sldMkLst>
          <pc:docMk/>
          <pc:sldMk cId="936157423" sldId="1045"/>
        </pc:sldMkLst>
        <pc:spChg chg="mod">
          <ac:chgData name="Carlson, Vickie (ESD)" userId="9cd0b771-226b-483e-9561-85d54c703692" providerId="ADAL" clId="{8A225C52-E671-444D-8426-56CC2337E793}" dt="2026-08-07T16:31:33.901" v="16"/>
          <ac:spMkLst>
            <pc:docMk/>
            <pc:sldMk cId="936157423" sldId="1045"/>
            <ac:spMk id="4" creationId="{628222AB-D0F1-4093-BB33-88E32F4BCFFE}"/>
          </ac:spMkLst>
        </pc:spChg>
      </pc:sldChg>
      <pc:sldChg chg="modSp">
        <pc:chgData name="Carlson, Vickie (ESD)" userId="9cd0b771-226b-483e-9561-85d54c703692" providerId="ADAL" clId="{8A225C52-E671-444D-8426-56CC2337E793}" dt="2026-08-11T22:23:35.223" v="214" actId="14826"/>
        <pc:sldMkLst>
          <pc:docMk/>
          <pc:sldMk cId="389352984" sldId="1047"/>
        </pc:sldMkLst>
        <pc:picChg chg="mod">
          <ac:chgData name="Carlson, Vickie (ESD)" userId="9cd0b771-226b-483e-9561-85d54c703692" providerId="ADAL" clId="{8A225C52-E671-444D-8426-56CC2337E793}" dt="2026-08-11T22:23:35.223" v="214" actId="14826"/>
          <ac:picMkLst>
            <pc:docMk/>
            <pc:sldMk cId="389352984" sldId="1047"/>
            <ac:picMk id="3" creationId="{8036441C-43C3-4F65-9408-4535FDDDF482}"/>
          </ac:picMkLst>
        </pc:picChg>
      </pc:sldChg>
      <pc:sldChg chg="modSp">
        <pc:chgData name="Carlson, Vickie (ESD)" userId="9cd0b771-226b-483e-9561-85d54c703692" providerId="ADAL" clId="{8A225C52-E671-444D-8426-56CC2337E793}" dt="2026-08-07T16:31:33.901" v="16"/>
        <pc:sldMkLst>
          <pc:docMk/>
          <pc:sldMk cId="3617210669" sldId="1079"/>
        </pc:sldMkLst>
        <pc:spChg chg="mod">
          <ac:chgData name="Carlson, Vickie (ESD)" userId="9cd0b771-226b-483e-9561-85d54c703692" providerId="ADAL" clId="{8A225C52-E671-444D-8426-56CC2337E793}" dt="2026-08-07T16:31:33.901" v="16"/>
          <ac:spMkLst>
            <pc:docMk/>
            <pc:sldMk cId="3617210669" sldId="1079"/>
            <ac:spMk id="4" creationId="{A279185C-3DB3-BFC1-7DDF-51613FA7F5D3}"/>
          </ac:spMkLst>
        </pc:spChg>
      </pc:sldChg>
      <pc:sldChg chg="modSp mod">
        <pc:chgData name="Carlson, Vickie (ESD)" userId="9cd0b771-226b-483e-9561-85d54c703692" providerId="ADAL" clId="{8A225C52-E671-444D-8426-56CC2337E793}" dt="2026-08-11T22:27:04.382" v="259" actId="20577"/>
        <pc:sldMkLst>
          <pc:docMk/>
          <pc:sldMk cId="938853322" sldId="1082"/>
        </pc:sldMkLst>
        <pc:spChg chg="mod">
          <ac:chgData name="Carlson, Vickie (ESD)" userId="9cd0b771-226b-483e-9561-85d54c703692" providerId="ADAL" clId="{8A225C52-E671-444D-8426-56CC2337E793}" dt="2026-08-11T22:27:04.382" v="259" actId="20577"/>
          <ac:spMkLst>
            <pc:docMk/>
            <pc:sldMk cId="938853322" sldId="1082"/>
            <ac:spMk id="3" creationId="{A3E3FA4B-BCCC-8266-3AED-8472C34D1679}"/>
          </ac:spMkLst>
        </pc:spChg>
      </pc:sldChg>
      <pc:sldChg chg="modSp">
        <pc:chgData name="Carlson, Vickie (ESD)" userId="9cd0b771-226b-483e-9561-85d54c703692" providerId="ADAL" clId="{8A225C52-E671-444D-8426-56CC2337E793}" dt="2026-08-07T16:31:33.901" v="16"/>
        <pc:sldMkLst>
          <pc:docMk/>
          <pc:sldMk cId="3780344400" sldId="1154"/>
        </pc:sldMkLst>
        <pc:spChg chg="mod">
          <ac:chgData name="Carlson, Vickie (ESD)" userId="9cd0b771-226b-483e-9561-85d54c703692" providerId="ADAL" clId="{8A225C52-E671-444D-8426-56CC2337E793}" dt="2026-08-07T16:31:33.901" v="16"/>
          <ac:spMkLst>
            <pc:docMk/>
            <pc:sldMk cId="3780344400" sldId="1154"/>
            <ac:spMk id="2" creationId="{BB67EBD0-AEB1-0DC1-A161-0705D406AEF7}"/>
          </ac:spMkLst>
        </pc:spChg>
        <pc:graphicFrameChg chg="mod">
          <ac:chgData name="Carlson, Vickie (ESD)" userId="9cd0b771-226b-483e-9561-85d54c703692" providerId="ADAL" clId="{8A225C52-E671-444D-8426-56CC2337E793}" dt="2026-08-07T16:31:33.901" v="16"/>
          <ac:graphicFrameMkLst>
            <pc:docMk/>
            <pc:sldMk cId="3780344400" sldId="1154"/>
            <ac:graphicFrameMk id="8" creationId="{47DD46DB-8757-5664-7066-64E22EB7BFFF}"/>
          </ac:graphicFrameMkLst>
        </pc:graphicFrameChg>
      </pc:sldChg>
      <pc:sldChg chg="modSp">
        <pc:chgData name="Carlson, Vickie (ESD)" userId="9cd0b771-226b-483e-9561-85d54c703692" providerId="ADAL" clId="{8A225C52-E671-444D-8426-56CC2337E793}" dt="2026-08-07T16:31:33.901" v="16"/>
        <pc:sldMkLst>
          <pc:docMk/>
          <pc:sldMk cId="1694791433" sldId="1181"/>
        </pc:sldMkLst>
        <pc:spChg chg="mod">
          <ac:chgData name="Carlson, Vickie (ESD)" userId="9cd0b771-226b-483e-9561-85d54c703692" providerId="ADAL" clId="{8A225C52-E671-444D-8426-56CC2337E793}" dt="2026-08-07T16:31:33.901" v="16"/>
          <ac:spMkLst>
            <pc:docMk/>
            <pc:sldMk cId="1694791433" sldId="1181"/>
            <ac:spMk id="2" creationId="{9C668D93-B756-4444-7267-9FA10B27B47C}"/>
          </ac:spMkLst>
        </pc:spChg>
      </pc:sldChg>
      <pc:sldChg chg="modSp mod">
        <pc:chgData name="Carlson, Vickie (ESD)" userId="9cd0b771-226b-483e-9561-85d54c703692" providerId="ADAL" clId="{8A225C52-E671-444D-8426-56CC2337E793}" dt="2026-08-11T20:36:15.391" v="130" actId="403"/>
        <pc:sldMkLst>
          <pc:docMk/>
          <pc:sldMk cId="241751842" sldId="2134096935"/>
        </pc:sldMkLst>
        <pc:spChg chg="mod">
          <ac:chgData name="Carlson, Vickie (ESD)" userId="9cd0b771-226b-483e-9561-85d54c703692" providerId="ADAL" clId="{8A225C52-E671-444D-8426-56CC2337E793}" dt="2026-08-07T16:31:33.901" v="16"/>
          <ac:spMkLst>
            <pc:docMk/>
            <pc:sldMk cId="241751842" sldId="2134096935"/>
            <ac:spMk id="4" creationId="{4DFA0069-D033-70AD-3C7E-42649163F878}"/>
          </ac:spMkLst>
        </pc:spChg>
        <pc:spChg chg="mod">
          <ac:chgData name="Carlson, Vickie (ESD)" userId="9cd0b771-226b-483e-9561-85d54c703692" providerId="ADAL" clId="{8A225C52-E671-444D-8426-56CC2337E793}" dt="2026-08-11T20:36:15.391" v="130" actId="403"/>
          <ac:spMkLst>
            <pc:docMk/>
            <pc:sldMk cId="241751842" sldId="2134096935"/>
            <ac:spMk id="8" creationId="{ECD120B0-FC7F-705F-0FD7-557B72EBB747}"/>
          </ac:spMkLst>
        </pc:spChg>
      </pc:sldChg>
      <pc:sldChg chg="modSp mod">
        <pc:chgData name="Carlson, Vickie (ESD)" userId="9cd0b771-226b-483e-9561-85d54c703692" providerId="ADAL" clId="{8A225C52-E671-444D-8426-56CC2337E793}" dt="2026-08-07T18:38:00.126" v="63" actId="1036"/>
        <pc:sldMkLst>
          <pc:docMk/>
          <pc:sldMk cId="1053410901" sldId="2134096939"/>
        </pc:sldMkLst>
        <pc:spChg chg="mod">
          <ac:chgData name="Carlson, Vickie (ESD)" userId="9cd0b771-226b-483e-9561-85d54c703692" providerId="ADAL" clId="{8A225C52-E671-444D-8426-56CC2337E793}" dt="2026-08-07T18:35:43.628" v="57" actId="20577"/>
          <ac:spMkLst>
            <pc:docMk/>
            <pc:sldMk cId="1053410901" sldId="2134096939"/>
            <ac:spMk id="3" creationId="{72FF77D1-DE0D-0975-1461-34304F16F840}"/>
          </ac:spMkLst>
        </pc:spChg>
        <pc:picChg chg="mod">
          <ac:chgData name="Carlson, Vickie (ESD)" userId="9cd0b771-226b-483e-9561-85d54c703692" providerId="ADAL" clId="{8A225C52-E671-444D-8426-56CC2337E793}" dt="2026-08-07T18:38:00.126" v="63" actId="1036"/>
          <ac:picMkLst>
            <pc:docMk/>
            <pc:sldMk cId="1053410901" sldId="2134096939"/>
            <ac:picMk id="10" creationId="{98217A26-0465-F24A-4956-84CE8E82EA24}"/>
          </ac:picMkLst>
        </pc:picChg>
      </pc:sldChg>
      <pc:sldChg chg="modSp mod">
        <pc:chgData name="Carlson, Vickie (ESD)" userId="9cd0b771-226b-483e-9561-85d54c703692" providerId="ADAL" clId="{8A225C52-E671-444D-8426-56CC2337E793}" dt="2026-08-11T20:40:45.986" v="194" actId="1076"/>
        <pc:sldMkLst>
          <pc:docMk/>
          <pc:sldMk cId="4145622471" sldId="2134096947"/>
        </pc:sldMkLst>
        <pc:spChg chg="mod">
          <ac:chgData name="Carlson, Vickie (ESD)" userId="9cd0b771-226b-483e-9561-85d54c703692" providerId="ADAL" clId="{8A225C52-E671-444D-8426-56CC2337E793}" dt="2026-08-11T20:40:40.887" v="193" actId="27636"/>
          <ac:spMkLst>
            <pc:docMk/>
            <pc:sldMk cId="4145622471" sldId="2134096947"/>
            <ac:spMk id="2" creationId="{30CBF338-E26E-22EA-D17A-0C89D3EC2CAC}"/>
          </ac:spMkLst>
        </pc:spChg>
        <pc:spChg chg="mod">
          <ac:chgData name="Carlson, Vickie (ESD)" userId="9cd0b771-226b-483e-9561-85d54c703692" providerId="ADAL" clId="{8A225C52-E671-444D-8426-56CC2337E793}" dt="2026-08-11T20:40:45.986" v="194" actId="1076"/>
          <ac:spMkLst>
            <pc:docMk/>
            <pc:sldMk cId="4145622471" sldId="2134096947"/>
            <ac:spMk id="3" creationId="{D728D161-834D-C1AB-9E27-47D96A94E215}"/>
          </ac:spMkLst>
        </pc:spChg>
      </pc:sldChg>
      <pc:sldChg chg="modSp">
        <pc:chgData name="Carlson, Vickie (ESD)" userId="9cd0b771-226b-483e-9561-85d54c703692" providerId="ADAL" clId="{8A225C52-E671-444D-8426-56CC2337E793}" dt="2026-08-07T18:22:57.368" v="21" actId="14826"/>
        <pc:sldMkLst>
          <pc:docMk/>
          <pc:sldMk cId="841659183" sldId="2134096948"/>
        </pc:sldMkLst>
        <pc:picChg chg="mod">
          <ac:chgData name="Carlson, Vickie (ESD)" userId="9cd0b771-226b-483e-9561-85d54c703692" providerId="ADAL" clId="{8A225C52-E671-444D-8426-56CC2337E793}" dt="2026-08-07T18:22:57.368" v="21" actId="14826"/>
          <ac:picMkLst>
            <pc:docMk/>
            <pc:sldMk cId="841659183" sldId="2134096948"/>
            <ac:picMk id="16" creationId="{59A42AAF-DA33-6881-756A-F1D32301A013}"/>
          </ac:picMkLst>
        </pc:picChg>
      </pc:sldChg>
      <pc:sldChg chg="modSp">
        <pc:chgData name="Carlson, Vickie (ESD)" userId="9cd0b771-226b-483e-9561-85d54c703692" providerId="ADAL" clId="{8A225C52-E671-444D-8426-56CC2337E793}" dt="2026-08-07T18:39:18.883" v="64" actId="14826"/>
        <pc:sldMkLst>
          <pc:docMk/>
          <pc:sldMk cId="3229707102" sldId="2134096949"/>
        </pc:sldMkLst>
        <pc:picChg chg="mod">
          <ac:chgData name="Carlson, Vickie (ESD)" userId="9cd0b771-226b-483e-9561-85d54c703692" providerId="ADAL" clId="{8A225C52-E671-444D-8426-56CC2337E793}" dt="2026-08-07T18:39:18.883" v="64" actId="14826"/>
          <ac:picMkLst>
            <pc:docMk/>
            <pc:sldMk cId="3229707102" sldId="2134096949"/>
            <ac:picMk id="4" creationId="{B84356CC-E55D-9727-7AFA-5936D6EF0A66}"/>
          </ac:picMkLst>
        </pc:picChg>
      </pc:sldChg>
      <pc:sldChg chg="modSp">
        <pc:chgData name="Carlson, Vickie (ESD)" userId="9cd0b771-226b-483e-9561-85d54c703692" providerId="ADAL" clId="{8A225C52-E671-444D-8426-56CC2337E793}" dt="2026-08-07T18:42:17.316" v="66" actId="14826"/>
        <pc:sldMkLst>
          <pc:docMk/>
          <pc:sldMk cId="4115109080" sldId="2134096950"/>
        </pc:sldMkLst>
        <pc:picChg chg="mod">
          <ac:chgData name="Carlson, Vickie (ESD)" userId="9cd0b771-226b-483e-9561-85d54c703692" providerId="ADAL" clId="{8A225C52-E671-444D-8426-56CC2337E793}" dt="2026-08-07T18:42:08.203" v="65" actId="14826"/>
          <ac:picMkLst>
            <pc:docMk/>
            <pc:sldMk cId="4115109080" sldId="2134096950"/>
            <ac:picMk id="10" creationId="{80D76F10-87E2-E736-1A77-02557377E47D}"/>
          </ac:picMkLst>
        </pc:picChg>
        <pc:picChg chg="mod">
          <ac:chgData name="Carlson, Vickie (ESD)" userId="9cd0b771-226b-483e-9561-85d54c703692" providerId="ADAL" clId="{8A225C52-E671-444D-8426-56CC2337E793}" dt="2026-08-07T18:42:17.316" v="66" actId="14826"/>
          <ac:picMkLst>
            <pc:docMk/>
            <pc:sldMk cId="4115109080" sldId="2134096950"/>
            <ac:picMk id="14" creationId="{9E2087C9-B4A7-D7D9-61B9-46854649E5DE}"/>
          </ac:picMkLst>
        </pc:picChg>
      </pc:sldChg>
      <pc:sldChg chg="modSp mod">
        <pc:chgData name="Carlson, Vickie (ESD)" userId="9cd0b771-226b-483e-9561-85d54c703692" providerId="ADAL" clId="{8A225C52-E671-444D-8426-56CC2337E793}" dt="2026-08-07T19:40:01.046" v="109" actId="1035"/>
        <pc:sldMkLst>
          <pc:docMk/>
          <pc:sldMk cId="1598488494" sldId="2134096953"/>
        </pc:sldMkLst>
        <pc:picChg chg="mod">
          <ac:chgData name="Carlson, Vickie (ESD)" userId="9cd0b771-226b-483e-9561-85d54c703692" providerId="ADAL" clId="{8A225C52-E671-444D-8426-56CC2337E793}" dt="2026-08-07T19:39:43.711" v="87" actId="1037"/>
          <ac:picMkLst>
            <pc:docMk/>
            <pc:sldMk cId="1598488494" sldId="2134096953"/>
            <ac:picMk id="16" creationId="{75492B30-3929-9402-E966-2D60F3D404B2}"/>
          </ac:picMkLst>
        </pc:picChg>
        <pc:picChg chg="mod modCrop">
          <ac:chgData name="Carlson, Vickie (ESD)" userId="9cd0b771-226b-483e-9561-85d54c703692" providerId="ADAL" clId="{8A225C52-E671-444D-8426-56CC2337E793}" dt="2026-08-07T19:40:01.046" v="109" actId="1035"/>
          <ac:picMkLst>
            <pc:docMk/>
            <pc:sldMk cId="1598488494" sldId="2134096953"/>
            <ac:picMk id="18" creationId="{5DBF5176-BECD-D245-8DCC-DE525839F644}"/>
          </ac:picMkLst>
        </pc:picChg>
      </pc:sldChg>
      <pc:sldChg chg="modSp">
        <pc:chgData name="Carlson, Vickie (ESD)" userId="9cd0b771-226b-483e-9561-85d54c703692" providerId="ADAL" clId="{8A225C52-E671-444D-8426-56CC2337E793}" dt="2026-08-07T16:26:52.137" v="13" actId="20577"/>
        <pc:sldMkLst>
          <pc:docMk/>
          <pc:sldMk cId="1928286894" sldId="2134096959"/>
        </pc:sldMkLst>
        <pc:spChg chg="mod">
          <ac:chgData name="Carlson, Vickie (ESD)" userId="9cd0b771-226b-483e-9561-85d54c703692" providerId="ADAL" clId="{8A225C52-E671-444D-8426-56CC2337E793}" dt="2026-08-07T16:26:52.137" v="13" actId="20577"/>
          <ac:spMkLst>
            <pc:docMk/>
            <pc:sldMk cId="1928286894" sldId="2134096959"/>
            <ac:spMk id="3" creationId="{5E1F3E7F-AB5B-47F8-00A6-6A07B7CD3285}"/>
          </ac:spMkLst>
        </pc:spChg>
      </pc:sldChg>
      <pc:sldChg chg="modSp mod">
        <pc:chgData name="Carlson, Vickie (ESD)" userId="9cd0b771-226b-483e-9561-85d54c703692" providerId="ADAL" clId="{8A225C52-E671-444D-8426-56CC2337E793}" dt="2026-08-11T20:39:05.408" v="174" actId="20577"/>
        <pc:sldMkLst>
          <pc:docMk/>
          <pc:sldMk cId="437799347" sldId="2134096968"/>
        </pc:sldMkLst>
        <pc:spChg chg="mod">
          <ac:chgData name="Carlson, Vickie (ESD)" userId="9cd0b771-226b-483e-9561-85d54c703692" providerId="ADAL" clId="{8A225C52-E671-444D-8426-56CC2337E793}" dt="2026-08-11T20:38:41.640" v="154" actId="1036"/>
          <ac:spMkLst>
            <pc:docMk/>
            <pc:sldMk cId="437799347" sldId="2134096968"/>
            <ac:spMk id="2" creationId="{1B0E3DAA-1B6A-4EFA-46D1-042E0796ECF5}"/>
          </ac:spMkLst>
        </pc:spChg>
        <pc:spChg chg="mod">
          <ac:chgData name="Carlson, Vickie (ESD)" userId="9cd0b771-226b-483e-9561-85d54c703692" providerId="ADAL" clId="{8A225C52-E671-444D-8426-56CC2337E793}" dt="2026-08-11T20:39:05.408" v="174" actId="20577"/>
          <ac:spMkLst>
            <pc:docMk/>
            <pc:sldMk cId="437799347" sldId="2134096968"/>
            <ac:spMk id="7" creationId="{CB9B0401-0B94-5FF6-87E6-5F8C42E9A9B1}"/>
          </ac:spMkLst>
        </pc:spChg>
      </pc:sldChg>
      <pc:sldChg chg="delSp modSp mod">
        <pc:chgData name="Carlson, Vickie (ESD)" userId="9cd0b771-226b-483e-9561-85d54c703692" providerId="ADAL" clId="{8A225C52-E671-444D-8426-56CC2337E793}" dt="2026-08-11T21:09:36.584" v="213" actId="404"/>
        <pc:sldMkLst>
          <pc:docMk/>
          <pc:sldMk cId="3414238843" sldId="2134096969"/>
        </pc:sldMkLst>
        <pc:graphicFrameChg chg="mod modGraphic">
          <ac:chgData name="Carlson, Vickie (ESD)" userId="9cd0b771-226b-483e-9561-85d54c703692" providerId="ADAL" clId="{8A225C52-E671-444D-8426-56CC2337E793}" dt="2026-08-11T21:09:36.584" v="213" actId="404"/>
          <ac:graphicFrameMkLst>
            <pc:docMk/>
            <pc:sldMk cId="3414238843" sldId="2134096969"/>
            <ac:graphicFrameMk id="6" creationId="{5D19E451-99BE-422E-3FDB-EFF1F0898E93}"/>
          </ac:graphicFrameMkLst>
        </pc:graphicFrameChg>
      </pc:sldChg>
      <pc:sldChg chg="modSp mod">
        <pc:chgData name="Carlson, Vickie (ESD)" userId="9cd0b771-226b-483e-9561-85d54c703692" providerId="ADAL" clId="{8A225C52-E671-444D-8426-56CC2337E793}" dt="2026-08-11T22:24:51.353" v="258" actId="2710"/>
        <pc:sldMkLst>
          <pc:docMk/>
          <pc:sldMk cId="1598505281" sldId="2134096975"/>
        </pc:sldMkLst>
        <pc:spChg chg="mod">
          <ac:chgData name="Carlson, Vickie (ESD)" userId="9cd0b771-226b-483e-9561-85d54c703692" providerId="ADAL" clId="{8A225C52-E671-444D-8426-56CC2337E793}" dt="2026-08-11T22:24:51.353" v="258" actId="2710"/>
          <ac:spMkLst>
            <pc:docMk/>
            <pc:sldMk cId="1598505281" sldId="2134096975"/>
            <ac:spMk id="2" creationId="{B8FA25F0-C83E-C2E3-3AFD-34C5330B0A21}"/>
          </ac:spMkLst>
        </pc:spChg>
        <pc:spChg chg="mod">
          <ac:chgData name="Carlson, Vickie (ESD)" userId="9cd0b771-226b-483e-9561-85d54c703692" providerId="ADAL" clId="{8A225C52-E671-444D-8426-56CC2337E793}" dt="2026-08-11T22:24:02.004" v="230" actId="20577"/>
          <ac:spMkLst>
            <pc:docMk/>
            <pc:sldMk cId="1598505281" sldId="2134096975"/>
            <ac:spMk id="3" creationId="{6D365DA9-A3C7-E88A-3F59-637A0C884F67}"/>
          </ac:spMkLst>
        </pc:spChg>
      </pc:sldChg>
      <pc:sldChg chg="addSp delSp modSp del mod modClrScheme chgLayout">
        <pc:chgData name="Carlson, Vickie (ESD)" userId="9cd0b771-226b-483e-9561-85d54c703692" providerId="ADAL" clId="{8A225C52-E671-444D-8426-56CC2337E793}" dt="2026-08-11T20:39:26.036" v="175" actId="2696"/>
        <pc:sldMkLst>
          <pc:docMk/>
          <pc:sldMk cId="3352169152" sldId="2134096976"/>
        </pc:sldMkLst>
        <pc:spChg chg="add mod ord">
          <ac:chgData name="Carlson, Vickie (ESD)" userId="9cd0b771-226b-483e-9561-85d54c703692" providerId="ADAL" clId="{8A225C52-E671-444D-8426-56CC2337E793}" dt="2026-08-11T20:37:15.639" v="131" actId="700"/>
          <ac:spMkLst>
            <pc:docMk/>
            <pc:sldMk cId="3352169152" sldId="2134096976"/>
            <ac:spMk id="2" creationId="{7195ED23-7B11-D3D3-5A74-0353914364A6}"/>
          </ac:spMkLst>
        </pc:spChg>
        <pc:spChg chg="mod ord">
          <ac:chgData name="Carlson, Vickie (ESD)" userId="9cd0b771-226b-483e-9561-85d54c703692" providerId="ADAL" clId="{8A225C52-E671-444D-8426-56CC2337E793}" dt="2026-08-11T20:38:27.840" v="141" actId="21"/>
          <ac:spMkLst>
            <pc:docMk/>
            <pc:sldMk cId="3352169152" sldId="2134096976"/>
            <ac:spMk id="5" creationId="{779B4721-9CA2-267E-1C84-230058D1EED5}"/>
          </ac:spMkLst>
        </pc:spChg>
        <pc:spChg chg="del mod ord">
          <ac:chgData name="Carlson, Vickie (ESD)" userId="9cd0b771-226b-483e-9561-85d54c703692" providerId="ADAL" clId="{8A225C52-E671-444D-8426-56CC2337E793}" dt="2026-08-11T20:37:15.639" v="131" actId="700"/>
          <ac:spMkLst>
            <pc:docMk/>
            <pc:sldMk cId="3352169152" sldId="2134096976"/>
            <ac:spMk id="6" creationId="{0DD5CC17-9A48-87E1-A286-56CA2AC75366}"/>
          </ac:spMkLst>
        </pc:spChg>
      </pc:sldChg>
      <pc:sldChg chg="modSp ord">
        <pc:chgData name="Carlson, Vickie (ESD)" userId="9cd0b771-226b-483e-9561-85d54c703692" providerId="ADAL" clId="{8A225C52-E671-444D-8426-56CC2337E793}" dt="2026-08-07T16:32:36.091" v="19"/>
        <pc:sldMkLst>
          <pc:docMk/>
          <pc:sldMk cId="2447689410" sldId="2134096978"/>
        </pc:sldMkLst>
        <pc:spChg chg="mod">
          <ac:chgData name="Carlson, Vickie (ESD)" userId="9cd0b771-226b-483e-9561-85d54c703692" providerId="ADAL" clId="{8A225C52-E671-444D-8426-56CC2337E793}" dt="2026-08-07T16:32:36.091" v="19"/>
          <ac:spMkLst>
            <pc:docMk/>
            <pc:sldMk cId="2447689410" sldId="2134096978"/>
            <ac:spMk id="2" creationId="{4A1FBD51-24A4-1890-5AF4-30143A472A3A}"/>
          </ac:spMkLst>
        </pc:spChg>
      </pc:sldChg>
      <pc:sldChg chg="modSp mod">
        <pc:chgData name="Carlson, Vickie (ESD)" userId="9cd0b771-226b-483e-9561-85d54c703692" providerId="ADAL" clId="{8A225C52-E671-444D-8426-56CC2337E793}" dt="2026-08-11T15:44:20.218" v="113" actId="27636"/>
        <pc:sldMkLst>
          <pc:docMk/>
          <pc:sldMk cId="2289501818" sldId="2134096979"/>
        </pc:sldMkLst>
        <pc:spChg chg="mod">
          <ac:chgData name="Carlson, Vickie (ESD)" userId="9cd0b771-226b-483e-9561-85d54c703692" providerId="ADAL" clId="{8A225C52-E671-444D-8426-56CC2337E793}" dt="2026-08-11T15:44:20.218" v="113" actId="27636"/>
          <ac:spMkLst>
            <pc:docMk/>
            <pc:sldMk cId="2289501818" sldId="2134096979"/>
            <ac:spMk id="4" creationId="{A20A364F-F404-AC5F-1BBA-1D1A2775535F}"/>
          </ac:spMkLst>
        </pc:spChg>
      </pc:sldChg>
      <pc:sldChg chg="modSp mod">
        <pc:chgData name="Carlson, Vickie (ESD)" userId="9cd0b771-226b-483e-9561-85d54c703692" providerId="ADAL" clId="{8A225C52-E671-444D-8426-56CC2337E793}" dt="2026-08-12T14:54:56.630" v="266" actId="404"/>
        <pc:sldMkLst>
          <pc:docMk/>
          <pc:sldMk cId="3072542330" sldId="2134096988"/>
        </pc:sldMkLst>
        <pc:spChg chg="mod">
          <ac:chgData name="Carlson, Vickie (ESD)" userId="9cd0b771-226b-483e-9561-85d54c703692" providerId="ADAL" clId="{8A225C52-E671-444D-8426-56CC2337E793}" dt="2026-08-12T14:54:56.630" v="266" actId="404"/>
          <ac:spMkLst>
            <pc:docMk/>
            <pc:sldMk cId="3072542330" sldId="2134096988"/>
            <ac:spMk id="6" creationId="{E06831FC-BBD6-5EAA-455B-DFFDF086E752}"/>
          </ac:spMkLst>
        </pc:spChg>
      </pc:sldChg>
      <pc:sldChg chg="add">
        <pc:chgData name="Carlson, Vickie (ESD)" userId="9cd0b771-226b-483e-9561-85d54c703692" providerId="ADAL" clId="{8A225C52-E671-444D-8426-56CC2337E793}" dt="2026-08-11T20:38:22.389" v="140" actId="2890"/>
        <pc:sldMkLst>
          <pc:docMk/>
          <pc:sldMk cId="2979949409" sldId="2134096991"/>
        </pc:sldMkLst>
      </pc:sldChg>
      <pc:sldChg chg="new del">
        <pc:chgData name="Carlson, Vickie (ESD)" userId="9cd0b771-226b-483e-9561-85d54c703692" providerId="ADAL" clId="{8A225C52-E671-444D-8426-56CC2337E793}" dt="2026-08-12T14:53:07.021" v="261" actId="680"/>
        <pc:sldMkLst>
          <pc:docMk/>
          <pc:sldMk cId="1036884788" sldId="2134096992"/>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PY 2025</c:v>
                </c:pt>
              </c:strCache>
            </c:strRef>
          </c:tx>
          <c:spPr>
            <a:solidFill>
              <a:srgbClr val="0A5882"/>
            </a:solidFill>
            <a:ln>
              <a:noFill/>
            </a:ln>
            <a:effectLst>
              <a:outerShdw blurRad="57150" dist="19050" dir="5400000" algn="ctr" rotWithShape="0">
                <a:srgbClr val="000000">
                  <a:alpha val="63000"/>
                </a:srgbClr>
              </a:outerShdw>
            </a:effectLst>
          </c:spPr>
          <c:invertIfNegative val="0"/>
          <c:cat>
            <c:strRef>
              <c:f>Sheet1!$A$2:$A$7</c:f>
              <c:strCache>
                <c:ptCount val="6"/>
                <c:pt idx="0">
                  <c:v>Central Basin</c:v>
                </c:pt>
                <c:pt idx="1">
                  <c:v>Columbia Basin</c:v>
                </c:pt>
                <c:pt idx="2">
                  <c:v>Okanogan</c:v>
                </c:pt>
                <c:pt idx="3">
                  <c:v>Sunnyside </c:v>
                </c:pt>
                <c:pt idx="4">
                  <c:v>Wenachee</c:v>
                </c:pt>
                <c:pt idx="5">
                  <c:v>Yakima</c:v>
                </c:pt>
              </c:strCache>
            </c:strRef>
          </c:cat>
          <c:val>
            <c:numRef>
              <c:f>Sheet1!$B$2:$B$7</c:f>
              <c:numCache>
                <c:formatCode>#,##0</c:formatCode>
                <c:ptCount val="6"/>
                <c:pt idx="0">
                  <c:v>5365</c:v>
                </c:pt>
                <c:pt idx="1">
                  <c:v>2301</c:v>
                </c:pt>
                <c:pt idx="2">
                  <c:v>1376</c:v>
                </c:pt>
                <c:pt idx="3">
                  <c:v>5379</c:v>
                </c:pt>
                <c:pt idx="4">
                  <c:v>2015</c:v>
                </c:pt>
                <c:pt idx="5">
                  <c:v>2417</c:v>
                </c:pt>
              </c:numCache>
            </c:numRef>
          </c:val>
          <c:extLst>
            <c:ext xmlns:c16="http://schemas.microsoft.com/office/drawing/2014/chart" uri="{C3380CC4-5D6E-409C-BE32-E72D297353CC}">
              <c16:uniqueId val="{00000000-6704-487D-A2B1-723C4DC01001}"/>
            </c:ext>
          </c:extLst>
        </c:ser>
        <c:ser>
          <c:idx val="1"/>
          <c:order val="1"/>
          <c:tx>
            <c:strRef>
              <c:f>Sheet1!$C$1</c:f>
              <c:strCache>
                <c:ptCount val="1"/>
                <c:pt idx="0">
                  <c:v>PY 2024</c:v>
                </c:pt>
              </c:strCache>
            </c:strRef>
          </c:tx>
          <c:spPr>
            <a:gradFill rotWithShape="1">
              <a:gsLst>
                <a:gs pos="0">
                  <a:schemeClr val="accent5">
                    <a:tint val="94000"/>
                    <a:satMod val="103000"/>
                    <a:lumMod val="102000"/>
                  </a:schemeClr>
                </a:gs>
                <a:gs pos="50000">
                  <a:schemeClr val="accent5">
                    <a:shade val="100000"/>
                    <a:satMod val="110000"/>
                    <a:lumMod val="100000"/>
                  </a:schemeClr>
                </a:gs>
                <a:gs pos="100000">
                  <a:schemeClr val="accent5">
                    <a:shade val="78000"/>
                    <a:satMod val="120000"/>
                    <a:lumMod val="99000"/>
                  </a:schemeClr>
                </a:gs>
              </a:gsLst>
              <a:lin ang="5400000" scaled="0"/>
            </a:gradFill>
            <a:ln>
              <a:noFill/>
            </a:ln>
            <a:effectLst>
              <a:outerShdw blurRad="57150" dist="19050" dir="5400000" algn="ctr" rotWithShape="0">
                <a:srgbClr val="000000">
                  <a:alpha val="63000"/>
                </a:srgbClr>
              </a:outerShdw>
            </a:effectLst>
          </c:spPr>
          <c:invertIfNegative val="0"/>
          <c:cat>
            <c:strRef>
              <c:f>Sheet1!$A$2:$A$7</c:f>
              <c:strCache>
                <c:ptCount val="6"/>
                <c:pt idx="0">
                  <c:v>Central Basin</c:v>
                </c:pt>
                <c:pt idx="1">
                  <c:v>Columbia Basin</c:v>
                </c:pt>
                <c:pt idx="2">
                  <c:v>Okanogan</c:v>
                </c:pt>
                <c:pt idx="3">
                  <c:v>Sunnyside </c:v>
                </c:pt>
                <c:pt idx="4">
                  <c:v>Wenachee</c:v>
                </c:pt>
                <c:pt idx="5">
                  <c:v>Yakima</c:v>
                </c:pt>
              </c:strCache>
            </c:strRef>
          </c:cat>
          <c:val>
            <c:numRef>
              <c:f>Sheet1!$C$2:$C$7</c:f>
              <c:numCache>
                <c:formatCode>#,##0</c:formatCode>
                <c:ptCount val="6"/>
                <c:pt idx="0">
                  <c:v>6102</c:v>
                </c:pt>
                <c:pt idx="1">
                  <c:v>2636</c:v>
                </c:pt>
                <c:pt idx="2">
                  <c:v>979</c:v>
                </c:pt>
                <c:pt idx="3">
                  <c:v>4155</c:v>
                </c:pt>
                <c:pt idx="4">
                  <c:v>2574</c:v>
                </c:pt>
                <c:pt idx="5">
                  <c:v>3771</c:v>
                </c:pt>
              </c:numCache>
            </c:numRef>
          </c:val>
          <c:extLst>
            <c:ext xmlns:c16="http://schemas.microsoft.com/office/drawing/2014/chart" uri="{C3380CC4-5D6E-409C-BE32-E72D297353CC}">
              <c16:uniqueId val="{00000001-6704-487D-A2B1-723C4DC01001}"/>
            </c:ext>
          </c:extLst>
        </c:ser>
        <c:dLbls>
          <c:showLegendKey val="0"/>
          <c:showVal val="0"/>
          <c:showCatName val="0"/>
          <c:showSerName val="0"/>
          <c:showPercent val="0"/>
          <c:showBubbleSize val="0"/>
        </c:dLbls>
        <c:gapWidth val="100"/>
        <c:overlap val="-24"/>
        <c:axId val="441665679"/>
        <c:axId val="441653679"/>
      </c:barChart>
      <c:catAx>
        <c:axId val="441665679"/>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1" i="0" u="none" strike="noStrike" kern="1200" baseline="0">
                <a:solidFill>
                  <a:srgbClr val="0A5882"/>
                </a:solidFill>
                <a:latin typeface="+mn-lt"/>
                <a:ea typeface="+mn-ea"/>
                <a:cs typeface="+mn-cs"/>
              </a:defRPr>
            </a:pPr>
            <a:endParaRPr lang="es-US"/>
          </a:p>
        </c:txPr>
        <c:crossAx val="441653679"/>
        <c:crosses val="autoZero"/>
        <c:auto val="1"/>
        <c:lblAlgn val="ctr"/>
        <c:lblOffset val="100"/>
        <c:noMultiLvlLbl val="0"/>
      </c:catAx>
      <c:valAx>
        <c:axId val="441653679"/>
        <c:scaling>
          <c:orientation val="minMax"/>
        </c:scaling>
        <c:delete val="0"/>
        <c:axPos val="l"/>
        <c:majorGridlines>
          <c:spPr>
            <a:ln w="9525" cap="flat" cmpd="sng" algn="ctr">
              <a:solidFill>
                <a:schemeClr val="accent4">
                  <a:alpha val="10000"/>
                </a:schemeClr>
              </a:solidFill>
              <a:round/>
            </a:ln>
            <a:effectLst/>
          </c:spPr>
        </c:majorGridlines>
        <c:numFmt formatCode="#,##0" sourceLinked="1"/>
        <c:majorTickMark val="none"/>
        <c:minorTickMark val="none"/>
        <c:tickLblPos val="nextTo"/>
        <c:spPr>
          <a:noFill/>
          <a:ln>
            <a:solidFill>
              <a:srgbClr val="0A5882"/>
            </a:solidFill>
          </a:ln>
          <a:effectLst/>
        </c:spPr>
        <c:txPr>
          <a:bodyPr rot="-60000000" spcFirstLastPara="1" vertOverflow="ellipsis" vert="horz" wrap="square" anchor="ctr" anchorCtr="1"/>
          <a:lstStyle/>
          <a:p>
            <a:pPr>
              <a:defRPr sz="1197" b="1" i="0" u="none" strike="noStrike" kern="1200" baseline="0">
                <a:solidFill>
                  <a:srgbClr val="0A5882"/>
                </a:solidFill>
                <a:latin typeface="+mn-lt"/>
                <a:ea typeface="+mn-ea"/>
                <a:cs typeface="+mn-cs"/>
              </a:defRPr>
            </a:pPr>
            <a:endParaRPr lang="es-US"/>
          </a:p>
        </c:txPr>
        <c:crossAx val="441665679"/>
        <c:crosses val="autoZero"/>
        <c:crossBetween val="between"/>
      </c:valAx>
      <c:dTable>
        <c:showHorzBorder val="1"/>
        <c:showVertBorder val="1"/>
        <c:showOutline val="1"/>
        <c:showKeys val="1"/>
        <c:spPr>
          <a:noFill/>
          <a:ln w="9525">
            <a:solidFill>
              <a:schemeClr val="accent4"/>
            </a:solidFill>
          </a:ln>
          <a:effectLst/>
        </c:spPr>
        <c:txPr>
          <a:bodyPr rot="0" spcFirstLastPara="1" vertOverflow="ellipsis" vert="horz" wrap="square" anchor="ctr" anchorCtr="1"/>
          <a:lstStyle/>
          <a:p>
            <a:pPr rtl="0">
              <a:defRPr sz="1197" b="1" i="0" u="none" strike="noStrike" kern="1200" baseline="0">
                <a:solidFill>
                  <a:srgbClr val="0A5882"/>
                </a:solidFill>
                <a:latin typeface="+mn-lt"/>
                <a:ea typeface="+mn-ea"/>
                <a:cs typeface="+mn-cs"/>
              </a:defRPr>
            </a:pPr>
            <a:endParaRPr lang="es-US"/>
          </a:p>
        </c:txPr>
      </c:dTable>
      <c:spPr>
        <a:noFill/>
        <a:ln>
          <a:solidFill>
            <a:srgbClr val="0A5882"/>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tx2">
        <a:lumMod val="20000"/>
        <a:lumOff val="80000"/>
      </a:schemeClr>
    </a:solidFill>
    <a:ln>
      <a:noFill/>
    </a:ln>
    <a:effectLst/>
  </c:spPr>
  <c:txPr>
    <a:bodyPr/>
    <a:lstStyle/>
    <a:p>
      <a:pPr>
        <a:defRPr b="1" i="0" baseline="0">
          <a:solidFill>
            <a:srgbClr val="0A5882"/>
          </a:solidFill>
        </a:defRPr>
      </a:pPr>
      <a:endParaRPr lang="es-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282216056952276"/>
          <c:y val="2.2819393163627206E-2"/>
          <c:w val="0.79717783943047726"/>
          <c:h val="0.71541185912848282"/>
        </c:manualLayout>
      </c:layout>
      <c:barChart>
        <c:barDir val="col"/>
        <c:grouping val="clustered"/>
        <c:varyColors val="0"/>
        <c:ser>
          <c:idx val="0"/>
          <c:order val="0"/>
          <c:tx>
            <c:strRef>
              <c:f>Sheet1!$B$1</c:f>
              <c:strCache>
                <c:ptCount val="1"/>
                <c:pt idx="0">
                  <c:v>PY 2025 </c:v>
                </c:pt>
              </c:strCache>
            </c:strRef>
          </c:tx>
          <c:spPr>
            <a:solidFill>
              <a:srgbClr val="0A5882"/>
            </a:solidFill>
            <a:ln>
              <a:noFill/>
            </a:ln>
            <a:effectLst>
              <a:outerShdw blurRad="57150" dist="19050" dir="5400000" algn="ctr" rotWithShape="0">
                <a:srgbClr val="000000">
                  <a:alpha val="63000"/>
                </a:srgbClr>
              </a:outerShdw>
            </a:effectLst>
          </c:spPr>
          <c:invertIfNegative val="0"/>
          <c:cat>
            <c:strRef>
              <c:f>Sheet1!$A$2:$A$15</c:f>
              <c:strCache>
                <c:ptCount val="14"/>
                <c:pt idx="0">
                  <c:v>Auburn</c:v>
                </c:pt>
                <c:pt idx="1">
                  <c:v>Clallam</c:v>
                </c:pt>
                <c:pt idx="2">
                  <c:v>Columbia Gorge</c:v>
                </c:pt>
                <c:pt idx="3">
                  <c:v>Colville</c:v>
                </c:pt>
                <c:pt idx="4">
                  <c:v>Everett</c:v>
                </c:pt>
                <c:pt idx="5">
                  <c:v>Kitsap</c:v>
                </c:pt>
                <c:pt idx="6">
                  <c:v>Mason</c:v>
                </c:pt>
                <c:pt idx="7">
                  <c:v>Pierce</c:v>
                </c:pt>
                <c:pt idx="8">
                  <c:v>Pullman</c:v>
                </c:pt>
                <c:pt idx="9">
                  <c:v>Skagit</c:v>
                </c:pt>
                <c:pt idx="10">
                  <c:v>Spokane</c:v>
                </c:pt>
                <c:pt idx="11">
                  <c:v>Vancouver</c:v>
                </c:pt>
                <c:pt idx="12">
                  <c:v>Walla Walla</c:v>
                </c:pt>
                <c:pt idx="13">
                  <c:v>Whatcom</c:v>
                </c:pt>
              </c:strCache>
            </c:strRef>
          </c:cat>
          <c:val>
            <c:numRef>
              <c:f>Sheet1!$B$2:$B$15</c:f>
              <c:numCache>
                <c:formatCode>#,##0</c:formatCode>
                <c:ptCount val="14"/>
                <c:pt idx="0">
                  <c:v>17</c:v>
                </c:pt>
                <c:pt idx="1">
                  <c:v>0</c:v>
                </c:pt>
                <c:pt idx="2">
                  <c:v>515</c:v>
                </c:pt>
                <c:pt idx="3">
                  <c:v>0</c:v>
                </c:pt>
                <c:pt idx="4">
                  <c:v>134</c:v>
                </c:pt>
                <c:pt idx="5">
                  <c:v>15</c:v>
                </c:pt>
                <c:pt idx="6" formatCode="General">
                  <c:v>193</c:v>
                </c:pt>
                <c:pt idx="7" formatCode="General">
                  <c:v>82</c:v>
                </c:pt>
                <c:pt idx="8" formatCode="General">
                  <c:v>0</c:v>
                </c:pt>
                <c:pt idx="9" formatCode="General">
                  <c:v>334</c:v>
                </c:pt>
                <c:pt idx="10" formatCode="General">
                  <c:v>19</c:v>
                </c:pt>
                <c:pt idx="11" formatCode="General">
                  <c:v>4</c:v>
                </c:pt>
                <c:pt idx="12">
                  <c:v>1024</c:v>
                </c:pt>
                <c:pt idx="13" formatCode="General">
                  <c:v>245</c:v>
                </c:pt>
              </c:numCache>
            </c:numRef>
          </c:val>
          <c:extLst>
            <c:ext xmlns:c16="http://schemas.microsoft.com/office/drawing/2014/chart" uri="{C3380CC4-5D6E-409C-BE32-E72D297353CC}">
              <c16:uniqueId val="{00000000-6704-487D-A2B1-723C4DC01001}"/>
            </c:ext>
          </c:extLst>
        </c:ser>
        <c:ser>
          <c:idx val="1"/>
          <c:order val="1"/>
          <c:tx>
            <c:strRef>
              <c:f>Sheet1!$C$1</c:f>
              <c:strCache>
                <c:ptCount val="1"/>
                <c:pt idx="0">
                  <c:v>PY 2024</c:v>
                </c:pt>
              </c:strCache>
            </c:strRef>
          </c:tx>
          <c:spPr>
            <a:gradFill rotWithShape="1">
              <a:gsLst>
                <a:gs pos="0">
                  <a:schemeClr val="accent5">
                    <a:tint val="94000"/>
                    <a:satMod val="103000"/>
                    <a:lumMod val="102000"/>
                  </a:schemeClr>
                </a:gs>
                <a:gs pos="50000">
                  <a:schemeClr val="accent5">
                    <a:shade val="100000"/>
                    <a:satMod val="110000"/>
                    <a:lumMod val="100000"/>
                  </a:schemeClr>
                </a:gs>
                <a:gs pos="100000">
                  <a:schemeClr val="accent5">
                    <a:shade val="78000"/>
                    <a:satMod val="120000"/>
                    <a:lumMod val="99000"/>
                  </a:schemeClr>
                </a:gs>
              </a:gsLst>
              <a:lin ang="5400000" scaled="0"/>
            </a:gradFill>
            <a:ln>
              <a:noFill/>
            </a:ln>
            <a:effectLst>
              <a:outerShdw blurRad="57150" dist="19050" dir="5400000" algn="ctr" rotWithShape="0">
                <a:srgbClr val="000000">
                  <a:alpha val="63000"/>
                </a:srgbClr>
              </a:outerShdw>
            </a:effectLst>
          </c:spPr>
          <c:invertIfNegative val="0"/>
          <c:cat>
            <c:strRef>
              <c:f>Sheet1!$A$2:$A$15</c:f>
              <c:strCache>
                <c:ptCount val="14"/>
                <c:pt idx="0">
                  <c:v>Auburn</c:v>
                </c:pt>
                <c:pt idx="1">
                  <c:v>Clallam</c:v>
                </c:pt>
                <c:pt idx="2">
                  <c:v>Columbia Gorge</c:v>
                </c:pt>
                <c:pt idx="3">
                  <c:v>Colville</c:v>
                </c:pt>
                <c:pt idx="4">
                  <c:v>Everett</c:v>
                </c:pt>
                <c:pt idx="5">
                  <c:v>Kitsap</c:v>
                </c:pt>
                <c:pt idx="6">
                  <c:v>Mason</c:v>
                </c:pt>
                <c:pt idx="7">
                  <c:v>Pierce</c:v>
                </c:pt>
                <c:pt idx="8">
                  <c:v>Pullman</c:v>
                </c:pt>
                <c:pt idx="9">
                  <c:v>Skagit</c:v>
                </c:pt>
                <c:pt idx="10">
                  <c:v>Spokane</c:v>
                </c:pt>
                <c:pt idx="11">
                  <c:v>Vancouver</c:v>
                </c:pt>
                <c:pt idx="12">
                  <c:v>Walla Walla</c:v>
                </c:pt>
                <c:pt idx="13">
                  <c:v>Whatcom</c:v>
                </c:pt>
              </c:strCache>
            </c:strRef>
          </c:cat>
          <c:val>
            <c:numRef>
              <c:f>Sheet1!$C$2:$C$15</c:f>
              <c:numCache>
                <c:formatCode>#,##0</c:formatCode>
                <c:ptCount val="14"/>
                <c:pt idx="0">
                  <c:v>32</c:v>
                </c:pt>
                <c:pt idx="1">
                  <c:v>5</c:v>
                </c:pt>
                <c:pt idx="2">
                  <c:v>6788</c:v>
                </c:pt>
                <c:pt idx="3">
                  <c:v>2</c:v>
                </c:pt>
                <c:pt idx="4">
                  <c:v>140</c:v>
                </c:pt>
                <c:pt idx="5">
                  <c:v>25</c:v>
                </c:pt>
                <c:pt idx="6" formatCode="General">
                  <c:v>322</c:v>
                </c:pt>
                <c:pt idx="7" formatCode="General">
                  <c:v>73</c:v>
                </c:pt>
                <c:pt idx="8" formatCode="General">
                  <c:v>0</c:v>
                </c:pt>
                <c:pt idx="9">
                  <c:v>1394</c:v>
                </c:pt>
                <c:pt idx="10" formatCode="General">
                  <c:v>50</c:v>
                </c:pt>
                <c:pt idx="11" formatCode="General">
                  <c:v>0</c:v>
                </c:pt>
                <c:pt idx="12">
                  <c:v>1219</c:v>
                </c:pt>
                <c:pt idx="13" formatCode="General">
                  <c:v>0</c:v>
                </c:pt>
              </c:numCache>
            </c:numRef>
          </c:val>
          <c:extLst>
            <c:ext xmlns:c16="http://schemas.microsoft.com/office/drawing/2014/chart" uri="{C3380CC4-5D6E-409C-BE32-E72D297353CC}">
              <c16:uniqueId val="{00000001-6704-487D-A2B1-723C4DC01001}"/>
            </c:ext>
          </c:extLst>
        </c:ser>
        <c:dLbls>
          <c:showLegendKey val="0"/>
          <c:showVal val="0"/>
          <c:showCatName val="0"/>
          <c:showSerName val="0"/>
          <c:showPercent val="0"/>
          <c:showBubbleSize val="0"/>
        </c:dLbls>
        <c:gapWidth val="100"/>
        <c:axId val="441665679"/>
        <c:axId val="441653679"/>
      </c:barChart>
      <c:catAx>
        <c:axId val="441665679"/>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1" i="0" u="none" strike="noStrike" kern="1400" spc="0" baseline="0">
                <a:solidFill>
                  <a:srgbClr val="0A5882"/>
                </a:solidFill>
                <a:latin typeface="+mn-lt"/>
                <a:ea typeface="+mn-ea"/>
                <a:cs typeface="+mn-cs"/>
              </a:defRPr>
            </a:pPr>
            <a:endParaRPr lang="es-US"/>
          </a:p>
        </c:txPr>
        <c:crossAx val="441653679"/>
        <c:crosses val="autoZero"/>
        <c:auto val="1"/>
        <c:lblAlgn val="ctr"/>
        <c:lblOffset val="100"/>
        <c:noMultiLvlLbl val="0"/>
      </c:catAx>
      <c:valAx>
        <c:axId val="441653679"/>
        <c:scaling>
          <c:orientation val="minMax"/>
        </c:scaling>
        <c:delete val="0"/>
        <c:axPos val="l"/>
        <c:majorGridlines>
          <c:spPr>
            <a:ln w="9525" cap="flat" cmpd="sng" algn="ctr">
              <a:solidFill>
                <a:schemeClr val="accent4">
                  <a:alpha val="10000"/>
                </a:schemeClr>
              </a:solidFill>
              <a:round/>
            </a:ln>
            <a:effectLst/>
          </c:spPr>
        </c:majorGridlines>
        <c:numFmt formatCode="#,##0" sourceLinked="1"/>
        <c:majorTickMark val="none"/>
        <c:minorTickMark val="none"/>
        <c:tickLblPos val="nextTo"/>
        <c:spPr>
          <a:noFill/>
          <a:ln>
            <a:solidFill>
              <a:srgbClr val="0A5882"/>
            </a:solidFill>
          </a:ln>
          <a:effectLst/>
        </c:spPr>
        <c:txPr>
          <a:bodyPr rot="-60000000" spcFirstLastPara="1" vertOverflow="ellipsis" vert="horz" wrap="square" anchor="ctr" anchorCtr="1"/>
          <a:lstStyle/>
          <a:p>
            <a:pPr>
              <a:defRPr sz="1197" b="1" i="0" u="none" strike="noStrike" kern="1400" spc="0" baseline="0">
                <a:solidFill>
                  <a:srgbClr val="0A5882"/>
                </a:solidFill>
                <a:latin typeface="+mn-lt"/>
                <a:ea typeface="+mn-ea"/>
                <a:cs typeface="+mn-cs"/>
              </a:defRPr>
            </a:pPr>
            <a:endParaRPr lang="es-US"/>
          </a:p>
        </c:txPr>
        <c:crossAx val="441665679"/>
        <c:crosses val="autoZero"/>
        <c:crossBetween val="between"/>
      </c:valAx>
      <c:dTable>
        <c:showHorzBorder val="1"/>
        <c:showVertBorder val="1"/>
        <c:showOutline val="1"/>
        <c:showKeys val="1"/>
        <c:spPr>
          <a:noFill/>
          <a:ln w="12700">
            <a:solidFill>
              <a:schemeClr val="accent4"/>
            </a:solidFill>
          </a:ln>
          <a:effectLst/>
        </c:spPr>
        <c:txPr>
          <a:bodyPr rot="0" spcFirstLastPara="1" vertOverflow="ellipsis" vert="horz" wrap="square" anchor="ctr" anchorCtr="1"/>
          <a:lstStyle/>
          <a:p>
            <a:pPr rtl="0">
              <a:defRPr sz="900" b="1" i="0" u="none" strike="noStrike" kern="1400" spc="0" normalizeH="0" baseline="0">
                <a:solidFill>
                  <a:srgbClr val="0A5882"/>
                </a:solidFill>
                <a:latin typeface="+mn-lt"/>
                <a:ea typeface="+mn-ea"/>
                <a:cs typeface="+mn-cs"/>
              </a:defRPr>
            </a:pPr>
            <a:endParaRPr lang="es-US"/>
          </a:p>
        </c:txPr>
      </c:dTable>
      <c:spPr>
        <a:noFill/>
        <a:ln>
          <a:solidFill>
            <a:srgbClr val="0A5882"/>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tx2">
        <a:lumMod val="20000"/>
        <a:lumOff val="80000"/>
      </a:schemeClr>
    </a:solidFill>
    <a:ln>
      <a:noFill/>
    </a:ln>
    <a:effectLst/>
  </c:spPr>
  <c:txPr>
    <a:bodyPr/>
    <a:lstStyle/>
    <a:p>
      <a:pPr>
        <a:defRPr b="1" i="0" kern="1400" spc="0" baseline="0">
          <a:solidFill>
            <a:srgbClr val="0A5882"/>
          </a:solidFill>
        </a:defRPr>
      </a:pPr>
      <a:endParaRPr lang="es-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PY2020</c:v>
                </c:pt>
              </c:strCache>
            </c:strRef>
          </c:tx>
          <c:spPr>
            <a:solidFill>
              <a:schemeClr val="accent1"/>
            </a:solidFill>
            <a:ln>
              <a:noFill/>
            </a:ln>
            <a:effectLst/>
          </c:spPr>
          <c:invertIfNegative val="0"/>
          <c:cat>
            <c:strRef>
              <c:f>Sheet1!$A$2:$A$6</c:f>
              <c:strCache>
                <c:ptCount val="5"/>
                <c:pt idx="0">
                  <c:v>Central</c:v>
                </c:pt>
                <c:pt idx="1">
                  <c:v>Eastern</c:v>
                </c:pt>
                <c:pt idx="2">
                  <c:v>Southwest Coastal</c:v>
                </c:pt>
                <c:pt idx="3">
                  <c:v>North Sound</c:v>
                </c:pt>
                <c:pt idx="4">
                  <c:v>Central Sound</c:v>
                </c:pt>
              </c:strCache>
            </c:strRef>
          </c:cat>
          <c:val>
            <c:numRef>
              <c:f>Sheet1!$B$2:$B$6</c:f>
              <c:numCache>
                <c:formatCode>General</c:formatCode>
                <c:ptCount val="5"/>
                <c:pt idx="0" formatCode="#,##0">
                  <c:v>862</c:v>
                </c:pt>
                <c:pt idx="1">
                  <c:v>214</c:v>
                </c:pt>
                <c:pt idx="2">
                  <c:v>59</c:v>
                </c:pt>
                <c:pt idx="3">
                  <c:v>52</c:v>
                </c:pt>
                <c:pt idx="4">
                  <c:v>23</c:v>
                </c:pt>
              </c:numCache>
            </c:numRef>
          </c:val>
          <c:extLst>
            <c:ext xmlns:c16="http://schemas.microsoft.com/office/drawing/2014/chart" uri="{C3380CC4-5D6E-409C-BE32-E72D297353CC}">
              <c16:uniqueId val="{00000000-B142-46CB-8334-82A8C42D4C97}"/>
            </c:ext>
          </c:extLst>
        </c:ser>
        <c:ser>
          <c:idx val="1"/>
          <c:order val="1"/>
          <c:tx>
            <c:strRef>
              <c:f>Sheet1!$C$1</c:f>
              <c:strCache>
                <c:ptCount val="1"/>
                <c:pt idx="0">
                  <c:v>PY2021</c:v>
                </c:pt>
              </c:strCache>
            </c:strRef>
          </c:tx>
          <c:spPr>
            <a:solidFill>
              <a:schemeClr val="accent2"/>
            </a:solidFill>
            <a:ln>
              <a:noFill/>
            </a:ln>
            <a:effectLst/>
          </c:spPr>
          <c:invertIfNegative val="0"/>
          <c:cat>
            <c:strRef>
              <c:f>Sheet1!$A$2:$A$6</c:f>
              <c:strCache>
                <c:ptCount val="5"/>
                <c:pt idx="0">
                  <c:v>Central</c:v>
                </c:pt>
                <c:pt idx="1">
                  <c:v>Eastern</c:v>
                </c:pt>
                <c:pt idx="2">
                  <c:v>Southwest Coastal</c:v>
                </c:pt>
                <c:pt idx="3">
                  <c:v>North Sound</c:v>
                </c:pt>
                <c:pt idx="4">
                  <c:v>Central Sound</c:v>
                </c:pt>
              </c:strCache>
            </c:strRef>
          </c:cat>
          <c:val>
            <c:numRef>
              <c:f>Sheet1!$C$2:$C$6</c:f>
              <c:numCache>
                <c:formatCode>General</c:formatCode>
                <c:ptCount val="5"/>
                <c:pt idx="0" formatCode="#,##0">
                  <c:v>1736</c:v>
                </c:pt>
                <c:pt idx="1">
                  <c:v>396</c:v>
                </c:pt>
                <c:pt idx="2">
                  <c:v>69</c:v>
                </c:pt>
                <c:pt idx="3">
                  <c:v>86</c:v>
                </c:pt>
                <c:pt idx="4">
                  <c:v>53</c:v>
                </c:pt>
              </c:numCache>
            </c:numRef>
          </c:val>
          <c:extLst>
            <c:ext xmlns:c16="http://schemas.microsoft.com/office/drawing/2014/chart" uri="{C3380CC4-5D6E-409C-BE32-E72D297353CC}">
              <c16:uniqueId val="{00000001-B142-46CB-8334-82A8C42D4C97}"/>
            </c:ext>
          </c:extLst>
        </c:ser>
        <c:ser>
          <c:idx val="2"/>
          <c:order val="2"/>
          <c:tx>
            <c:strRef>
              <c:f>Sheet1!$D$1</c:f>
              <c:strCache>
                <c:ptCount val="1"/>
                <c:pt idx="0">
                  <c:v>PY2022</c:v>
                </c:pt>
              </c:strCache>
            </c:strRef>
          </c:tx>
          <c:spPr>
            <a:solidFill>
              <a:schemeClr val="accent3"/>
            </a:solidFill>
            <a:ln>
              <a:noFill/>
            </a:ln>
            <a:effectLst/>
          </c:spPr>
          <c:invertIfNegative val="0"/>
          <c:cat>
            <c:strRef>
              <c:f>Sheet1!$A$2:$A$6</c:f>
              <c:strCache>
                <c:ptCount val="5"/>
                <c:pt idx="0">
                  <c:v>Central</c:v>
                </c:pt>
                <c:pt idx="1">
                  <c:v>Eastern</c:v>
                </c:pt>
                <c:pt idx="2">
                  <c:v>Southwest Coastal</c:v>
                </c:pt>
                <c:pt idx="3">
                  <c:v>North Sound</c:v>
                </c:pt>
                <c:pt idx="4">
                  <c:v>Central Sound</c:v>
                </c:pt>
              </c:strCache>
            </c:strRef>
          </c:cat>
          <c:val>
            <c:numRef>
              <c:f>Sheet1!$D$2:$D$6</c:f>
              <c:numCache>
                <c:formatCode>General</c:formatCode>
                <c:ptCount val="5"/>
                <c:pt idx="0" formatCode="#,##0">
                  <c:v>2029</c:v>
                </c:pt>
                <c:pt idx="1">
                  <c:v>486</c:v>
                </c:pt>
                <c:pt idx="2">
                  <c:v>84</c:v>
                </c:pt>
                <c:pt idx="3">
                  <c:v>82</c:v>
                </c:pt>
                <c:pt idx="4">
                  <c:v>44</c:v>
                </c:pt>
              </c:numCache>
            </c:numRef>
          </c:val>
          <c:extLst>
            <c:ext xmlns:c16="http://schemas.microsoft.com/office/drawing/2014/chart" uri="{C3380CC4-5D6E-409C-BE32-E72D297353CC}">
              <c16:uniqueId val="{00000000-A3F1-4845-921A-313970A3718C}"/>
            </c:ext>
          </c:extLst>
        </c:ser>
        <c:ser>
          <c:idx val="3"/>
          <c:order val="3"/>
          <c:tx>
            <c:strRef>
              <c:f>Sheet1!$E$1</c:f>
              <c:strCache>
                <c:ptCount val="1"/>
                <c:pt idx="0">
                  <c:v>PY2023</c:v>
                </c:pt>
              </c:strCache>
            </c:strRef>
          </c:tx>
          <c:spPr>
            <a:solidFill>
              <a:schemeClr val="accent4"/>
            </a:solidFill>
            <a:ln>
              <a:noFill/>
            </a:ln>
            <a:effectLst/>
          </c:spPr>
          <c:invertIfNegative val="0"/>
          <c:cat>
            <c:strRef>
              <c:f>Sheet1!$A$2:$A$6</c:f>
              <c:strCache>
                <c:ptCount val="5"/>
                <c:pt idx="0">
                  <c:v>Central</c:v>
                </c:pt>
                <c:pt idx="1">
                  <c:v>Eastern</c:v>
                </c:pt>
                <c:pt idx="2">
                  <c:v>Southwest Coastal</c:v>
                </c:pt>
                <c:pt idx="3">
                  <c:v>North Sound</c:v>
                </c:pt>
                <c:pt idx="4">
                  <c:v>Central Sound</c:v>
                </c:pt>
              </c:strCache>
            </c:strRef>
          </c:cat>
          <c:val>
            <c:numRef>
              <c:f>Sheet1!$E$2:$E$6</c:f>
              <c:numCache>
                <c:formatCode>General</c:formatCode>
                <c:ptCount val="5"/>
                <c:pt idx="0" formatCode="#,##0">
                  <c:v>2326</c:v>
                </c:pt>
                <c:pt idx="1">
                  <c:v>471</c:v>
                </c:pt>
                <c:pt idx="2">
                  <c:v>93</c:v>
                </c:pt>
                <c:pt idx="3">
                  <c:v>99</c:v>
                </c:pt>
                <c:pt idx="4">
                  <c:v>82</c:v>
                </c:pt>
              </c:numCache>
            </c:numRef>
          </c:val>
          <c:extLst>
            <c:ext xmlns:c16="http://schemas.microsoft.com/office/drawing/2014/chart" uri="{C3380CC4-5D6E-409C-BE32-E72D297353CC}">
              <c16:uniqueId val="{00000002-9820-4A47-8155-B351A0FB8E41}"/>
            </c:ext>
          </c:extLst>
        </c:ser>
        <c:ser>
          <c:idx val="4"/>
          <c:order val="4"/>
          <c:tx>
            <c:strRef>
              <c:f>Sheet1!$F$1</c:f>
              <c:strCache>
                <c:ptCount val="1"/>
                <c:pt idx="0">
                  <c:v>PY2024</c:v>
                </c:pt>
              </c:strCache>
            </c:strRef>
          </c:tx>
          <c:spPr>
            <a:solidFill>
              <a:schemeClr val="accent5"/>
            </a:solidFill>
            <a:ln>
              <a:noFill/>
            </a:ln>
            <a:effectLst/>
          </c:spPr>
          <c:invertIfNegative val="0"/>
          <c:cat>
            <c:strRef>
              <c:f>Sheet1!$A$2:$A$6</c:f>
              <c:strCache>
                <c:ptCount val="5"/>
                <c:pt idx="0">
                  <c:v>Central</c:v>
                </c:pt>
                <c:pt idx="1">
                  <c:v>Eastern</c:v>
                </c:pt>
                <c:pt idx="2">
                  <c:v>Southwest Coastal</c:v>
                </c:pt>
                <c:pt idx="3">
                  <c:v>North Sound</c:v>
                </c:pt>
                <c:pt idx="4">
                  <c:v>Central Sound</c:v>
                </c:pt>
              </c:strCache>
            </c:strRef>
          </c:cat>
          <c:val>
            <c:numRef>
              <c:f>Sheet1!$F$2:$F$6</c:f>
              <c:numCache>
                <c:formatCode>General</c:formatCode>
                <c:ptCount val="5"/>
                <c:pt idx="0" formatCode="#,##0">
                  <c:v>2703</c:v>
                </c:pt>
                <c:pt idx="1">
                  <c:v>468</c:v>
                </c:pt>
                <c:pt idx="2">
                  <c:v>125</c:v>
                </c:pt>
                <c:pt idx="3">
                  <c:v>116</c:v>
                </c:pt>
                <c:pt idx="4">
                  <c:v>95</c:v>
                </c:pt>
              </c:numCache>
            </c:numRef>
          </c:val>
          <c:extLst>
            <c:ext xmlns:c16="http://schemas.microsoft.com/office/drawing/2014/chart" uri="{C3380CC4-5D6E-409C-BE32-E72D297353CC}">
              <c16:uniqueId val="{00000003-9820-4A47-8155-B351A0FB8E41}"/>
            </c:ext>
          </c:extLst>
        </c:ser>
        <c:ser>
          <c:idx val="5"/>
          <c:order val="5"/>
          <c:tx>
            <c:strRef>
              <c:f>Sheet1!$G$1</c:f>
              <c:strCache>
                <c:ptCount val="1"/>
                <c:pt idx="0">
                  <c:v>PY2025</c:v>
                </c:pt>
              </c:strCache>
            </c:strRef>
          </c:tx>
          <c:spPr>
            <a:solidFill>
              <a:schemeClr val="accent6"/>
            </a:solidFill>
            <a:ln>
              <a:noFill/>
            </a:ln>
            <a:effectLst/>
          </c:spPr>
          <c:invertIfNegative val="0"/>
          <c:cat>
            <c:strRef>
              <c:f>Sheet1!$A$2:$A$6</c:f>
              <c:strCache>
                <c:ptCount val="5"/>
                <c:pt idx="0">
                  <c:v>Central</c:v>
                </c:pt>
                <c:pt idx="1">
                  <c:v>Eastern</c:v>
                </c:pt>
                <c:pt idx="2">
                  <c:v>Southwest Coastal</c:v>
                </c:pt>
                <c:pt idx="3">
                  <c:v>North Sound</c:v>
                </c:pt>
                <c:pt idx="4">
                  <c:v>Central Sound</c:v>
                </c:pt>
              </c:strCache>
            </c:strRef>
          </c:cat>
          <c:val>
            <c:numRef>
              <c:f>Sheet1!$G$2:$G$6</c:f>
              <c:numCache>
                <c:formatCode>General</c:formatCode>
                <c:ptCount val="5"/>
                <c:pt idx="0" formatCode="#,##0">
                  <c:v>3422</c:v>
                </c:pt>
                <c:pt idx="1">
                  <c:v>420</c:v>
                </c:pt>
                <c:pt idx="2">
                  <c:v>121</c:v>
                </c:pt>
                <c:pt idx="3">
                  <c:v>119</c:v>
                </c:pt>
                <c:pt idx="4">
                  <c:v>79</c:v>
                </c:pt>
              </c:numCache>
            </c:numRef>
          </c:val>
          <c:extLst>
            <c:ext xmlns:c16="http://schemas.microsoft.com/office/drawing/2014/chart" uri="{C3380CC4-5D6E-409C-BE32-E72D297353CC}">
              <c16:uniqueId val="{00000004-9820-4A47-8155-B351A0FB8E41}"/>
            </c:ext>
          </c:extLst>
        </c:ser>
        <c:dLbls>
          <c:showLegendKey val="0"/>
          <c:showVal val="0"/>
          <c:showCatName val="0"/>
          <c:showSerName val="0"/>
          <c:showPercent val="0"/>
          <c:showBubbleSize val="0"/>
        </c:dLbls>
        <c:gapWidth val="219"/>
        <c:overlap val="-27"/>
        <c:axId val="625924784"/>
        <c:axId val="625923344"/>
      </c:barChart>
      <c:catAx>
        <c:axId val="625924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j-lt"/>
                <a:ea typeface="+mn-ea"/>
                <a:cs typeface="+mn-cs"/>
              </a:defRPr>
            </a:pPr>
            <a:endParaRPr lang="en-US"/>
          </a:p>
        </c:txPr>
        <c:crossAx val="625923344"/>
        <c:crosses val="autoZero"/>
        <c:auto val="1"/>
        <c:lblAlgn val="ctr"/>
        <c:lblOffset val="100"/>
        <c:noMultiLvlLbl val="0"/>
      </c:catAx>
      <c:valAx>
        <c:axId val="62592334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entury Gothic" panose="020B0502020202020204" pitchFamily="34" charset="0"/>
                <a:ea typeface="+mn-ea"/>
                <a:cs typeface="+mn-cs"/>
              </a:defRPr>
            </a:pPr>
            <a:endParaRPr lang="en-US"/>
          </a:p>
        </c:txPr>
        <c:crossAx val="625924784"/>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100" b="0" i="0" u="none" strike="noStrike" kern="1200" baseline="0">
                <a:solidFill>
                  <a:schemeClr val="tx1">
                    <a:lumMod val="65000"/>
                    <a:lumOff val="35000"/>
                  </a:schemeClr>
                </a:solidFill>
                <a:latin typeface="Century Gothic" panose="020B0502020202020204" pitchFamily="34" charset="0"/>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mj-lt"/>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prstClr val="black">
                    <a:lumMod val="65000"/>
                    <a:lumOff val="35000"/>
                  </a:prstClr>
                </a:solidFill>
                <a:latin typeface="Century Gothic" panose="020B0502020202020204" pitchFamily="34" charset="0"/>
                <a:ea typeface="+mn-ea"/>
                <a:cs typeface="+mn-cs"/>
              </a:defRPr>
            </a:pPr>
            <a:r>
              <a:rPr lang="en-US" sz="1600">
                <a:solidFill>
                  <a:srgbClr val="135273"/>
                </a:solidFill>
              </a:rPr>
              <a:t>July 2020 through June 4, 2026</a:t>
            </a:r>
            <a:r>
              <a:rPr lang="en-US" sz="1600" baseline="0">
                <a:solidFill>
                  <a:srgbClr val="124A79"/>
                </a:solidFill>
              </a:rPr>
              <a:t> </a:t>
            </a:r>
            <a:r>
              <a:rPr lang="en-US" sz="1200" baseline="0">
                <a:solidFill>
                  <a:srgbClr val="124A79"/>
                </a:solidFill>
              </a:rPr>
              <a:t>(*Shows Partial Program Year)</a:t>
            </a:r>
            <a:endParaRPr lang="en-US" sz="1200">
              <a:solidFill>
                <a:srgbClr val="135273"/>
              </a:solidFill>
            </a:endParaRP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prstClr val="black">
                  <a:lumMod val="65000"/>
                  <a:lumOff val="35000"/>
                </a:prstClr>
              </a:solidFill>
              <a:latin typeface="Century Gothic" panose="020B0502020202020204" pitchFamily="34" charset="0"/>
              <a:ea typeface="+mn-ea"/>
              <a:cs typeface="+mn-cs"/>
            </a:defRPr>
          </a:pPr>
          <a:endParaRPr lang="en-US"/>
        </a:p>
      </c:txPr>
    </c:title>
    <c:autoTitleDeleted val="0"/>
    <c:plotArea>
      <c:layout/>
      <c:barChart>
        <c:barDir val="col"/>
        <c:grouping val="clustered"/>
        <c:varyColors val="0"/>
        <c:ser>
          <c:idx val="0"/>
          <c:order val="0"/>
          <c:tx>
            <c:strRef>
              <c:f>Sheet1!$B$9</c:f>
              <c:strCache>
                <c:ptCount val="1"/>
                <c:pt idx="0">
                  <c:v>PY2020</c:v>
                </c:pt>
              </c:strCache>
            </c:strRef>
          </c:tx>
          <c:spPr>
            <a:solidFill>
              <a:schemeClr val="accent1"/>
            </a:solidFill>
            <a:ln>
              <a:noFill/>
            </a:ln>
            <a:effectLst/>
          </c:spPr>
          <c:invertIfNegative val="0"/>
          <c:cat>
            <c:strRef>
              <c:f>Sheet1!$A$10:$A$16</c:f>
              <c:strCache>
                <c:ptCount val="7"/>
                <c:pt idx="0">
                  <c:v>Sunnyside</c:v>
                </c:pt>
                <c:pt idx="1">
                  <c:v>Central Basin</c:v>
                </c:pt>
                <c:pt idx="2">
                  <c:v>Yakima</c:v>
                </c:pt>
                <c:pt idx="3">
                  <c:v>Wenatchee</c:v>
                </c:pt>
                <c:pt idx="4">
                  <c:v>Okanogan</c:v>
                </c:pt>
                <c:pt idx="5">
                  <c:v>Columbia Basin</c:v>
                </c:pt>
                <c:pt idx="6">
                  <c:v>Remaining Offices</c:v>
                </c:pt>
              </c:strCache>
            </c:strRef>
          </c:cat>
          <c:val>
            <c:numRef>
              <c:f>Sheet1!$B$10:$B$16</c:f>
              <c:numCache>
                <c:formatCode>General</c:formatCode>
                <c:ptCount val="7"/>
                <c:pt idx="0">
                  <c:v>289</c:v>
                </c:pt>
                <c:pt idx="1">
                  <c:v>168</c:v>
                </c:pt>
                <c:pt idx="2">
                  <c:v>111</c:v>
                </c:pt>
                <c:pt idx="3">
                  <c:v>113</c:v>
                </c:pt>
                <c:pt idx="4">
                  <c:v>130</c:v>
                </c:pt>
                <c:pt idx="5">
                  <c:v>120</c:v>
                </c:pt>
                <c:pt idx="6">
                  <c:v>251</c:v>
                </c:pt>
              </c:numCache>
            </c:numRef>
          </c:val>
          <c:extLst>
            <c:ext xmlns:c16="http://schemas.microsoft.com/office/drawing/2014/chart" uri="{C3380CC4-5D6E-409C-BE32-E72D297353CC}">
              <c16:uniqueId val="{00000000-58DE-48B9-BB65-6D7AD9534594}"/>
            </c:ext>
          </c:extLst>
        </c:ser>
        <c:ser>
          <c:idx val="1"/>
          <c:order val="1"/>
          <c:tx>
            <c:strRef>
              <c:f>Sheet1!$C$9</c:f>
              <c:strCache>
                <c:ptCount val="1"/>
                <c:pt idx="0">
                  <c:v>PY2021</c:v>
                </c:pt>
              </c:strCache>
            </c:strRef>
          </c:tx>
          <c:spPr>
            <a:solidFill>
              <a:schemeClr val="accent2"/>
            </a:solidFill>
            <a:ln>
              <a:noFill/>
            </a:ln>
            <a:effectLst/>
          </c:spPr>
          <c:invertIfNegative val="0"/>
          <c:cat>
            <c:strRef>
              <c:f>Sheet1!$A$10:$A$16</c:f>
              <c:strCache>
                <c:ptCount val="7"/>
                <c:pt idx="0">
                  <c:v>Sunnyside</c:v>
                </c:pt>
                <c:pt idx="1">
                  <c:v>Central Basin</c:v>
                </c:pt>
                <c:pt idx="2">
                  <c:v>Yakima</c:v>
                </c:pt>
                <c:pt idx="3">
                  <c:v>Wenatchee</c:v>
                </c:pt>
                <c:pt idx="4">
                  <c:v>Okanogan</c:v>
                </c:pt>
                <c:pt idx="5">
                  <c:v>Columbia Basin</c:v>
                </c:pt>
                <c:pt idx="6">
                  <c:v>Remaining Offices</c:v>
                </c:pt>
              </c:strCache>
            </c:strRef>
          </c:cat>
          <c:val>
            <c:numRef>
              <c:f>Sheet1!$C$10:$C$16</c:f>
              <c:numCache>
                <c:formatCode>General</c:formatCode>
                <c:ptCount val="7"/>
                <c:pt idx="0">
                  <c:v>750</c:v>
                </c:pt>
                <c:pt idx="1">
                  <c:v>286</c:v>
                </c:pt>
                <c:pt idx="2">
                  <c:v>252</c:v>
                </c:pt>
                <c:pt idx="3">
                  <c:v>224</c:v>
                </c:pt>
                <c:pt idx="4">
                  <c:v>166</c:v>
                </c:pt>
                <c:pt idx="5">
                  <c:v>277</c:v>
                </c:pt>
                <c:pt idx="6">
                  <c:v>375</c:v>
                </c:pt>
              </c:numCache>
            </c:numRef>
          </c:val>
          <c:extLst>
            <c:ext xmlns:c16="http://schemas.microsoft.com/office/drawing/2014/chart" uri="{C3380CC4-5D6E-409C-BE32-E72D297353CC}">
              <c16:uniqueId val="{00000001-58DE-48B9-BB65-6D7AD9534594}"/>
            </c:ext>
          </c:extLst>
        </c:ser>
        <c:ser>
          <c:idx val="2"/>
          <c:order val="2"/>
          <c:tx>
            <c:strRef>
              <c:f>Sheet1!$D$9</c:f>
              <c:strCache>
                <c:ptCount val="1"/>
                <c:pt idx="0">
                  <c:v>PY2022</c:v>
                </c:pt>
              </c:strCache>
            </c:strRef>
          </c:tx>
          <c:spPr>
            <a:solidFill>
              <a:schemeClr val="accent3"/>
            </a:solidFill>
            <a:ln>
              <a:noFill/>
            </a:ln>
            <a:effectLst/>
          </c:spPr>
          <c:invertIfNegative val="0"/>
          <c:cat>
            <c:strRef>
              <c:f>Sheet1!$A$10:$A$16</c:f>
              <c:strCache>
                <c:ptCount val="7"/>
                <c:pt idx="0">
                  <c:v>Sunnyside</c:v>
                </c:pt>
                <c:pt idx="1">
                  <c:v>Central Basin</c:v>
                </c:pt>
                <c:pt idx="2">
                  <c:v>Yakima</c:v>
                </c:pt>
                <c:pt idx="3">
                  <c:v>Wenatchee</c:v>
                </c:pt>
                <c:pt idx="4">
                  <c:v>Okanogan</c:v>
                </c:pt>
                <c:pt idx="5">
                  <c:v>Columbia Basin</c:v>
                </c:pt>
                <c:pt idx="6">
                  <c:v>Remaining Offices</c:v>
                </c:pt>
              </c:strCache>
            </c:strRef>
          </c:cat>
          <c:val>
            <c:numRef>
              <c:f>Sheet1!$D$10:$D$16</c:f>
              <c:numCache>
                <c:formatCode>General</c:formatCode>
                <c:ptCount val="7"/>
                <c:pt idx="0">
                  <c:v>867</c:v>
                </c:pt>
                <c:pt idx="1">
                  <c:v>298</c:v>
                </c:pt>
                <c:pt idx="2">
                  <c:v>291</c:v>
                </c:pt>
                <c:pt idx="3">
                  <c:v>314</c:v>
                </c:pt>
                <c:pt idx="4">
                  <c:v>239</c:v>
                </c:pt>
                <c:pt idx="5">
                  <c:v>348</c:v>
                </c:pt>
                <c:pt idx="6">
                  <c:v>461</c:v>
                </c:pt>
              </c:numCache>
            </c:numRef>
          </c:val>
          <c:extLst>
            <c:ext xmlns:c16="http://schemas.microsoft.com/office/drawing/2014/chart" uri="{C3380CC4-5D6E-409C-BE32-E72D297353CC}">
              <c16:uniqueId val="{00000000-D183-4502-9498-5B3BF2E3EFC4}"/>
            </c:ext>
          </c:extLst>
        </c:ser>
        <c:ser>
          <c:idx val="3"/>
          <c:order val="3"/>
          <c:tx>
            <c:strRef>
              <c:f>Sheet1!$E$9</c:f>
              <c:strCache>
                <c:ptCount val="1"/>
                <c:pt idx="0">
                  <c:v>PY2023</c:v>
                </c:pt>
              </c:strCache>
            </c:strRef>
          </c:tx>
          <c:spPr>
            <a:solidFill>
              <a:schemeClr val="accent4"/>
            </a:solidFill>
            <a:ln>
              <a:noFill/>
            </a:ln>
            <a:effectLst/>
          </c:spPr>
          <c:invertIfNegative val="0"/>
          <c:cat>
            <c:strRef>
              <c:f>Sheet1!$A$10:$A$16</c:f>
              <c:strCache>
                <c:ptCount val="7"/>
                <c:pt idx="0">
                  <c:v>Sunnyside</c:v>
                </c:pt>
                <c:pt idx="1">
                  <c:v>Central Basin</c:v>
                </c:pt>
                <c:pt idx="2">
                  <c:v>Yakima</c:v>
                </c:pt>
                <c:pt idx="3">
                  <c:v>Wenatchee</c:v>
                </c:pt>
                <c:pt idx="4">
                  <c:v>Okanogan</c:v>
                </c:pt>
                <c:pt idx="5">
                  <c:v>Columbia Basin</c:v>
                </c:pt>
                <c:pt idx="6">
                  <c:v>Remaining Offices</c:v>
                </c:pt>
              </c:strCache>
            </c:strRef>
          </c:cat>
          <c:val>
            <c:numRef>
              <c:f>Sheet1!$E$10:$E$16</c:f>
              <c:numCache>
                <c:formatCode>General</c:formatCode>
                <c:ptCount val="7"/>
                <c:pt idx="0">
                  <c:v>861</c:v>
                </c:pt>
                <c:pt idx="1">
                  <c:v>349</c:v>
                </c:pt>
                <c:pt idx="2">
                  <c:v>557</c:v>
                </c:pt>
                <c:pt idx="3">
                  <c:v>316</c:v>
                </c:pt>
                <c:pt idx="4">
                  <c:v>290</c:v>
                </c:pt>
                <c:pt idx="5">
                  <c:v>331</c:v>
                </c:pt>
                <c:pt idx="6">
                  <c:v>737</c:v>
                </c:pt>
              </c:numCache>
            </c:numRef>
          </c:val>
          <c:extLst>
            <c:ext xmlns:c16="http://schemas.microsoft.com/office/drawing/2014/chart" uri="{C3380CC4-5D6E-409C-BE32-E72D297353CC}">
              <c16:uniqueId val="{00000000-3B1E-4988-9177-444CFA57CFE3}"/>
            </c:ext>
          </c:extLst>
        </c:ser>
        <c:ser>
          <c:idx val="4"/>
          <c:order val="4"/>
          <c:tx>
            <c:strRef>
              <c:f>Sheet1!$F$9</c:f>
              <c:strCache>
                <c:ptCount val="1"/>
                <c:pt idx="0">
                  <c:v>PY2024</c:v>
                </c:pt>
              </c:strCache>
            </c:strRef>
          </c:tx>
          <c:spPr>
            <a:solidFill>
              <a:schemeClr val="accent5"/>
            </a:solidFill>
            <a:ln>
              <a:noFill/>
            </a:ln>
            <a:effectLst/>
          </c:spPr>
          <c:invertIfNegative val="0"/>
          <c:cat>
            <c:strRef>
              <c:f>Sheet1!$A$10:$A$16</c:f>
              <c:strCache>
                <c:ptCount val="7"/>
                <c:pt idx="0">
                  <c:v>Sunnyside</c:v>
                </c:pt>
                <c:pt idx="1">
                  <c:v>Central Basin</c:v>
                </c:pt>
                <c:pt idx="2">
                  <c:v>Yakima</c:v>
                </c:pt>
                <c:pt idx="3">
                  <c:v>Wenatchee</c:v>
                </c:pt>
                <c:pt idx="4">
                  <c:v>Okanogan</c:v>
                </c:pt>
                <c:pt idx="5">
                  <c:v>Columbia Basin</c:v>
                </c:pt>
                <c:pt idx="6">
                  <c:v>Remaining Offices</c:v>
                </c:pt>
              </c:strCache>
            </c:strRef>
          </c:cat>
          <c:val>
            <c:numRef>
              <c:f>Sheet1!$F$10:$F$16</c:f>
              <c:numCache>
                <c:formatCode>General</c:formatCode>
                <c:ptCount val="7"/>
                <c:pt idx="0" formatCode="#,##0">
                  <c:v>1060</c:v>
                </c:pt>
                <c:pt idx="1">
                  <c:v>482</c:v>
                </c:pt>
                <c:pt idx="2">
                  <c:v>425</c:v>
                </c:pt>
                <c:pt idx="3">
                  <c:v>427</c:v>
                </c:pt>
                <c:pt idx="4">
                  <c:v>282</c:v>
                </c:pt>
                <c:pt idx="5">
                  <c:v>259</c:v>
                </c:pt>
                <c:pt idx="6">
                  <c:v>861</c:v>
                </c:pt>
              </c:numCache>
            </c:numRef>
          </c:val>
          <c:extLst>
            <c:ext xmlns:c16="http://schemas.microsoft.com/office/drawing/2014/chart" uri="{C3380CC4-5D6E-409C-BE32-E72D297353CC}">
              <c16:uniqueId val="{00000001-3B1E-4988-9177-444CFA57CFE3}"/>
            </c:ext>
          </c:extLst>
        </c:ser>
        <c:ser>
          <c:idx val="5"/>
          <c:order val="5"/>
          <c:tx>
            <c:strRef>
              <c:f>Sheet1!$G$9</c:f>
              <c:strCache>
                <c:ptCount val="1"/>
                <c:pt idx="0">
                  <c:v>PY2025*</c:v>
                </c:pt>
              </c:strCache>
            </c:strRef>
          </c:tx>
          <c:spPr>
            <a:solidFill>
              <a:schemeClr val="accent6"/>
            </a:solidFill>
            <a:ln>
              <a:noFill/>
            </a:ln>
            <a:effectLst/>
          </c:spPr>
          <c:invertIfNegative val="0"/>
          <c:cat>
            <c:strRef>
              <c:f>Sheet1!$A$10:$A$16</c:f>
              <c:strCache>
                <c:ptCount val="7"/>
                <c:pt idx="0">
                  <c:v>Sunnyside</c:v>
                </c:pt>
                <c:pt idx="1">
                  <c:v>Central Basin</c:v>
                </c:pt>
                <c:pt idx="2">
                  <c:v>Yakima</c:v>
                </c:pt>
                <c:pt idx="3">
                  <c:v>Wenatchee</c:v>
                </c:pt>
                <c:pt idx="4">
                  <c:v>Okanogan</c:v>
                </c:pt>
                <c:pt idx="5">
                  <c:v>Columbia Basin</c:v>
                </c:pt>
                <c:pt idx="6">
                  <c:v>Remaining Offices</c:v>
                </c:pt>
              </c:strCache>
            </c:strRef>
          </c:cat>
          <c:val>
            <c:numRef>
              <c:f>Sheet1!$G$10:$G$16</c:f>
              <c:numCache>
                <c:formatCode>#,##0</c:formatCode>
                <c:ptCount val="7"/>
                <c:pt idx="0">
                  <c:v>1682</c:v>
                </c:pt>
                <c:pt idx="1">
                  <c:v>490</c:v>
                </c:pt>
                <c:pt idx="2" formatCode="General">
                  <c:v>329</c:v>
                </c:pt>
                <c:pt idx="3" formatCode="General">
                  <c:v>491</c:v>
                </c:pt>
                <c:pt idx="4" formatCode="General">
                  <c:v>353</c:v>
                </c:pt>
                <c:pt idx="5" formatCode="General">
                  <c:v>238</c:v>
                </c:pt>
                <c:pt idx="6" formatCode="General">
                  <c:v>850</c:v>
                </c:pt>
              </c:numCache>
            </c:numRef>
          </c:val>
          <c:extLst>
            <c:ext xmlns:c16="http://schemas.microsoft.com/office/drawing/2014/chart" uri="{C3380CC4-5D6E-409C-BE32-E72D297353CC}">
              <c16:uniqueId val="{00000002-3B1E-4988-9177-444CFA57CFE3}"/>
            </c:ext>
          </c:extLst>
        </c:ser>
        <c:dLbls>
          <c:showLegendKey val="0"/>
          <c:showVal val="0"/>
          <c:showCatName val="0"/>
          <c:showSerName val="0"/>
          <c:showPercent val="0"/>
          <c:showBubbleSize val="0"/>
        </c:dLbls>
        <c:gapWidth val="219"/>
        <c:overlap val="-27"/>
        <c:axId val="633551608"/>
        <c:axId val="633550528"/>
      </c:barChart>
      <c:catAx>
        <c:axId val="633551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entury Gothic" panose="020B0502020202020204" pitchFamily="34" charset="0"/>
                <a:ea typeface="+mn-ea"/>
                <a:cs typeface="+mn-cs"/>
              </a:defRPr>
            </a:pPr>
            <a:endParaRPr lang="en-US"/>
          </a:p>
        </c:txPr>
        <c:crossAx val="633550528"/>
        <c:crosses val="autoZero"/>
        <c:auto val="1"/>
        <c:lblAlgn val="ctr"/>
        <c:lblOffset val="100"/>
        <c:noMultiLvlLbl val="0"/>
      </c:catAx>
      <c:valAx>
        <c:axId val="6335505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entury Gothic" panose="020B0502020202020204" pitchFamily="34" charset="0"/>
                <a:ea typeface="+mn-ea"/>
                <a:cs typeface="+mn-cs"/>
              </a:defRPr>
            </a:pPr>
            <a:endParaRPr lang="en-US"/>
          </a:p>
        </c:txPr>
        <c:crossAx val="633551608"/>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100" b="0" i="0" u="none" strike="noStrike" kern="1200" baseline="0">
                <a:solidFill>
                  <a:schemeClr val="tx1">
                    <a:lumMod val="65000"/>
                    <a:lumOff val="35000"/>
                  </a:schemeClr>
                </a:solidFill>
                <a:latin typeface="Century Gothic" panose="020B0502020202020204" pitchFamily="34" charset="0"/>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Century Gothic" panose="020B0502020202020204" pitchFamily="34" charset="0"/>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ysClr val="windowText" lastClr="000000"/>
                </a:solidFill>
                <a:latin typeface="+mn-lt"/>
                <a:ea typeface="+mn-ea"/>
                <a:cs typeface="+mn-cs"/>
              </a:defRPr>
            </a:pPr>
            <a:r>
              <a:rPr lang="en-US">
                <a:solidFill>
                  <a:sysClr val="windowText" lastClr="000000"/>
                </a:solidFill>
              </a:rPr>
              <a:t>MSFW</a:t>
            </a:r>
            <a:r>
              <a:rPr lang="en-US" baseline="0">
                <a:solidFill>
                  <a:sysClr val="windowText" lastClr="000000"/>
                </a:solidFill>
              </a:rPr>
              <a:t> Served by WorkSource Offices</a:t>
            </a:r>
            <a:endParaRPr lang="es-US">
              <a:solidFill>
                <a:sysClr val="windowText" lastClr="000000"/>
              </a:solidFill>
            </a:endParaRPr>
          </a:p>
        </c:rich>
      </c:tx>
      <c:layout>
        <c:manualLayout>
          <c:xMode val="edge"/>
          <c:yMode val="edge"/>
          <c:x val="0.33286329913261137"/>
          <c:y val="1.870368261274246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ysClr val="windowText" lastClr="000000"/>
              </a:solidFill>
              <a:latin typeface="+mn-lt"/>
              <a:ea typeface="+mn-ea"/>
              <a:cs typeface="+mn-cs"/>
            </a:defRPr>
          </a:pPr>
          <a:endParaRPr lang="es-US"/>
        </a:p>
      </c:txPr>
    </c:title>
    <c:autoTitleDeleted val="0"/>
    <c:plotArea>
      <c:layout>
        <c:manualLayout>
          <c:layoutTarget val="inner"/>
          <c:xMode val="edge"/>
          <c:yMode val="edge"/>
          <c:x val="5.5115684995284069E-2"/>
          <c:y val="0.10921404278381489"/>
          <c:w val="0.93782778264213429"/>
          <c:h val="0.69074786257653287"/>
        </c:manualLayout>
      </c:layout>
      <c:barChart>
        <c:barDir val="col"/>
        <c:grouping val="clustered"/>
        <c:varyColors val="0"/>
        <c:ser>
          <c:idx val="0"/>
          <c:order val="0"/>
          <c:tx>
            <c:strRef>
              <c:f>Sheet1!$B$1</c:f>
              <c:strCache>
                <c:ptCount val="1"/>
                <c:pt idx="0">
                  <c:v>PY20</c:v>
                </c:pt>
              </c:strCache>
            </c:strRef>
          </c:tx>
          <c:spPr>
            <a:solidFill>
              <a:schemeClr val="accent1"/>
            </a:solidFill>
            <a:ln>
              <a:noFill/>
            </a:ln>
            <a:effectLst/>
          </c:spPr>
          <c:invertIfNegative val="0"/>
          <c:cat>
            <c:strRef>
              <c:f>Sheet1!$A$2</c:f>
              <c:strCache>
                <c:ptCount val="1"/>
                <c:pt idx="0">
                  <c:v>Statewide Totals</c:v>
                </c:pt>
              </c:strCache>
            </c:strRef>
          </c:cat>
          <c:val>
            <c:numRef>
              <c:f>Sheet1!$B$2</c:f>
              <c:numCache>
                <c:formatCode>#,##0</c:formatCode>
                <c:ptCount val="1"/>
                <c:pt idx="0">
                  <c:v>1185</c:v>
                </c:pt>
              </c:numCache>
            </c:numRef>
          </c:val>
          <c:extLst>
            <c:ext xmlns:c16="http://schemas.microsoft.com/office/drawing/2014/chart" uri="{C3380CC4-5D6E-409C-BE32-E72D297353CC}">
              <c16:uniqueId val="{00000000-964C-4377-899A-3A513A6DFE30}"/>
            </c:ext>
          </c:extLst>
        </c:ser>
        <c:ser>
          <c:idx val="1"/>
          <c:order val="1"/>
          <c:tx>
            <c:strRef>
              <c:f>Sheet1!$C$1</c:f>
              <c:strCache>
                <c:ptCount val="1"/>
                <c:pt idx="0">
                  <c:v>PY21</c:v>
                </c:pt>
              </c:strCache>
            </c:strRef>
          </c:tx>
          <c:spPr>
            <a:solidFill>
              <a:schemeClr val="accent3"/>
            </a:solidFill>
            <a:ln>
              <a:noFill/>
            </a:ln>
            <a:effectLst/>
          </c:spPr>
          <c:invertIfNegative val="0"/>
          <c:cat>
            <c:strRef>
              <c:f>Sheet1!$A$2</c:f>
              <c:strCache>
                <c:ptCount val="1"/>
                <c:pt idx="0">
                  <c:v>Statewide Totals</c:v>
                </c:pt>
              </c:strCache>
            </c:strRef>
          </c:cat>
          <c:val>
            <c:numRef>
              <c:f>Sheet1!$C$2</c:f>
              <c:numCache>
                <c:formatCode>#,##0</c:formatCode>
                <c:ptCount val="1"/>
                <c:pt idx="0">
                  <c:v>2316</c:v>
                </c:pt>
              </c:numCache>
            </c:numRef>
          </c:val>
          <c:extLst>
            <c:ext xmlns:c16="http://schemas.microsoft.com/office/drawing/2014/chart" uri="{C3380CC4-5D6E-409C-BE32-E72D297353CC}">
              <c16:uniqueId val="{00000001-964C-4377-899A-3A513A6DFE30}"/>
            </c:ext>
          </c:extLst>
        </c:ser>
        <c:ser>
          <c:idx val="2"/>
          <c:order val="2"/>
          <c:tx>
            <c:strRef>
              <c:f>Sheet1!$D$1</c:f>
              <c:strCache>
                <c:ptCount val="1"/>
                <c:pt idx="0">
                  <c:v>PY22</c:v>
                </c:pt>
              </c:strCache>
            </c:strRef>
          </c:tx>
          <c:spPr>
            <a:solidFill>
              <a:schemeClr val="accent5"/>
            </a:solidFill>
            <a:ln>
              <a:noFill/>
            </a:ln>
            <a:effectLst/>
          </c:spPr>
          <c:invertIfNegative val="0"/>
          <c:cat>
            <c:strRef>
              <c:f>Sheet1!$A$2</c:f>
              <c:strCache>
                <c:ptCount val="1"/>
                <c:pt idx="0">
                  <c:v>Statewide Totals</c:v>
                </c:pt>
              </c:strCache>
            </c:strRef>
          </c:cat>
          <c:val>
            <c:numRef>
              <c:f>Sheet1!$D$2</c:f>
              <c:numCache>
                <c:formatCode>#,##0</c:formatCode>
                <c:ptCount val="1"/>
                <c:pt idx="0">
                  <c:v>2729</c:v>
                </c:pt>
              </c:numCache>
            </c:numRef>
          </c:val>
          <c:extLst>
            <c:ext xmlns:c16="http://schemas.microsoft.com/office/drawing/2014/chart" uri="{C3380CC4-5D6E-409C-BE32-E72D297353CC}">
              <c16:uniqueId val="{00000002-964C-4377-899A-3A513A6DFE30}"/>
            </c:ext>
          </c:extLst>
        </c:ser>
        <c:ser>
          <c:idx val="3"/>
          <c:order val="3"/>
          <c:tx>
            <c:strRef>
              <c:f>Sheet1!$E$1</c:f>
              <c:strCache>
                <c:ptCount val="1"/>
                <c:pt idx="0">
                  <c:v>PY23</c:v>
                </c:pt>
              </c:strCache>
            </c:strRef>
          </c:tx>
          <c:spPr>
            <a:solidFill>
              <a:schemeClr val="accent1">
                <a:lumMod val="60000"/>
              </a:schemeClr>
            </a:solidFill>
            <a:ln>
              <a:noFill/>
            </a:ln>
            <a:effectLst/>
          </c:spPr>
          <c:invertIfNegative val="0"/>
          <c:cat>
            <c:strRef>
              <c:f>Sheet1!$A$2</c:f>
              <c:strCache>
                <c:ptCount val="1"/>
                <c:pt idx="0">
                  <c:v>Statewide Totals</c:v>
                </c:pt>
              </c:strCache>
            </c:strRef>
          </c:cat>
          <c:val>
            <c:numRef>
              <c:f>Sheet1!$E$2</c:f>
              <c:numCache>
                <c:formatCode>General</c:formatCode>
                <c:ptCount val="1"/>
                <c:pt idx="0">
                  <c:v>3071</c:v>
                </c:pt>
              </c:numCache>
            </c:numRef>
          </c:val>
          <c:extLst>
            <c:ext xmlns:c16="http://schemas.microsoft.com/office/drawing/2014/chart" uri="{C3380CC4-5D6E-409C-BE32-E72D297353CC}">
              <c16:uniqueId val="{00000000-46AC-4B52-936A-37BD0BA6F27B}"/>
            </c:ext>
          </c:extLst>
        </c:ser>
        <c:ser>
          <c:idx val="4"/>
          <c:order val="4"/>
          <c:tx>
            <c:strRef>
              <c:f>Sheet1!$F$1</c:f>
              <c:strCache>
                <c:ptCount val="1"/>
                <c:pt idx="0">
                  <c:v>PY24</c:v>
                </c:pt>
              </c:strCache>
            </c:strRef>
          </c:tx>
          <c:spPr>
            <a:solidFill>
              <a:schemeClr val="accent3">
                <a:lumMod val="60000"/>
              </a:schemeClr>
            </a:solidFill>
            <a:ln>
              <a:noFill/>
            </a:ln>
            <a:effectLst/>
          </c:spPr>
          <c:invertIfNegative val="0"/>
          <c:cat>
            <c:strRef>
              <c:f>Sheet1!$A$2</c:f>
              <c:strCache>
                <c:ptCount val="1"/>
                <c:pt idx="0">
                  <c:v>Statewide Totals</c:v>
                </c:pt>
              </c:strCache>
            </c:strRef>
          </c:cat>
          <c:val>
            <c:numRef>
              <c:f>Sheet1!$F$2</c:f>
              <c:numCache>
                <c:formatCode>General</c:formatCode>
                <c:ptCount val="1"/>
                <c:pt idx="0">
                  <c:v>3507</c:v>
                </c:pt>
              </c:numCache>
            </c:numRef>
          </c:val>
          <c:extLst>
            <c:ext xmlns:c16="http://schemas.microsoft.com/office/drawing/2014/chart" uri="{C3380CC4-5D6E-409C-BE32-E72D297353CC}">
              <c16:uniqueId val="{00000001-46AC-4B52-936A-37BD0BA6F27B}"/>
            </c:ext>
          </c:extLst>
        </c:ser>
        <c:ser>
          <c:idx val="5"/>
          <c:order val="5"/>
          <c:tx>
            <c:strRef>
              <c:f>Sheet1!$G$1</c:f>
              <c:strCache>
                <c:ptCount val="1"/>
                <c:pt idx="0">
                  <c:v>PY25*</c:v>
                </c:pt>
              </c:strCache>
            </c:strRef>
          </c:tx>
          <c:spPr>
            <a:solidFill>
              <a:schemeClr val="accent5">
                <a:lumMod val="60000"/>
              </a:schemeClr>
            </a:solidFill>
            <a:ln>
              <a:noFill/>
            </a:ln>
            <a:effectLst/>
          </c:spPr>
          <c:invertIfNegative val="0"/>
          <c:cat>
            <c:strRef>
              <c:f>Sheet1!$A$2</c:f>
              <c:strCache>
                <c:ptCount val="1"/>
                <c:pt idx="0">
                  <c:v>Statewide Totals</c:v>
                </c:pt>
              </c:strCache>
            </c:strRef>
          </c:cat>
          <c:val>
            <c:numRef>
              <c:f>Sheet1!$G$2</c:f>
              <c:numCache>
                <c:formatCode>General</c:formatCode>
                <c:ptCount val="1"/>
                <c:pt idx="0">
                  <c:v>4161</c:v>
                </c:pt>
              </c:numCache>
            </c:numRef>
          </c:val>
          <c:extLst>
            <c:ext xmlns:c16="http://schemas.microsoft.com/office/drawing/2014/chart" uri="{C3380CC4-5D6E-409C-BE32-E72D297353CC}">
              <c16:uniqueId val="{00000002-46AC-4B52-936A-37BD0BA6F27B}"/>
            </c:ext>
          </c:extLst>
        </c:ser>
        <c:dLbls>
          <c:showLegendKey val="0"/>
          <c:showVal val="0"/>
          <c:showCatName val="0"/>
          <c:showSerName val="0"/>
          <c:showPercent val="0"/>
          <c:showBubbleSize val="0"/>
        </c:dLbls>
        <c:gapWidth val="219"/>
        <c:overlap val="-27"/>
        <c:axId val="1892485552"/>
        <c:axId val="1107599695"/>
      </c:barChart>
      <c:catAx>
        <c:axId val="1892485552"/>
        <c:scaling>
          <c:orientation val="minMax"/>
        </c:scaling>
        <c:delete val="0"/>
        <c:axPos val="b"/>
        <c:numFmt formatCode="General" sourceLinked="1"/>
        <c:majorTickMark val="none"/>
        <c:minorTickMark val="none"/>
        <c:tickLblPos val="nextTo"/>
        <c:spPr>
          <a:noFill/>
          <a:ln w="9525" cap="flat" cmpd="sng" algn="ctr">
            <a:solidFill>
              <a:schemeClr val="tx1">
                <a:lumMod val="65000"/>
              </a:schemeClr>
            </a:solidFill>
            <a:round/>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s-US"/>
          </a:p>
        </c:txPr>
        <c:crossAx val="1107599695"/>
        <c:crosses val="autoZero"/>
        <c:auto val="1"/>
        <c:lblAlgn val="ctr"/>
        <c:lblOffset val="100"/>
        <c:noMultiLvlLbl val="0"/>
      </c:catAx>
      <c:valAx>
        <c:axId val="1107599695"/>
        <c:scaling>
          <c:orientation val="minMax"/>
        </c:scaling>
        <c:delete val="0"/>
        <c:axPos val="l"/>
        <c:majorGridlines>
          <c:spPr>
            <a:ln w="9525" cap="flat" cmpd="sng" algn="ctr">
              <a:solidFill>
                <a:schemeClr val="tx1">
                  <a:lumMod val="65000"/>
                </a:schemeClr>
              </a:solidFill>
              <a:round/>
            </a:ln>
            <a:effectLst/>
          </c:spPr>
        </c:majorGridlines>
        <c:numFmt formatCode="#,##0" sourceLinked="1"/>
        <c:majorTickMark val="none"/>
        <c:minorTickMark val="none"/>
        <c:tickLblPos val="nextTo"/>
        <c:spPr>
          <a:noFill/>
          <a:ln>
            <a:solidFill>
              <a:schemeClr val="bg1">
                <a:lumMod val="75000"/>
              </a:schemeClr>
            </a:solidFill>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s-US"/>
          </a:p>
        </c:txPr>
        <c:crossAx val="1892485552"/>
        <c:crosses val="autoZero"/>
        <c:crossBetween val="between"/>
      </c:valAx>
      <c:spPr>
        <a:noFill/>
        <a:ln>
          <a:solidFill>
            <a:schemeClr val="bg1">
              <a:lumMod val="7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s-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81BDB4-F2AD-49DD-B936-2B3498C7B2C3}" type="doc">
      <dgm:prSet loTypeId="urn:microsoft.com/office/officeart/2005/8/layout/vList2" loCatId="list" qsTypeId="urn:microsoft.com/office/officeart/2005/8/quickstyle/simple1#1" qsCatId="simple" csTypeId="urn:microsoft.com/office/officeart/2005/8/colors/accent2_2#1" csCatId="accent2"/>
      <dgm:spPr/>
      <dgm:t>
        <a:bodyPr/>
        <a:lstStyle/>
        <a:p>
          <a:endParaRPr lang="en-US"/>
        </a:p>
      </dgm:t>
    </dgm:pt>
    <dgm:pt modelId="{1EB31259-57A2-4AD0-9EDE-885348181A03}">
      <dgm:prSet custT="1"/>
      <dgm:spPr/>
      <dgm:t>
        <a:bodyPr/>
        <a:lstStyle/>
        <a:p>
          <a:r>
            <a:rPr lang="en-US" sz="1800" b="1">
              <a:latin typeface="Lato" panose="020F0502020204030203" pitchFamily="34" charset="0"/>
            </a:rPr>
            <a:t>Enforcement agency coordination</a:t>
          </a:r>
          <a:endParaRPr lang="en-US" sz="1800">
            <a:latin typeface="Lato" panose="020F0502020204030203" pitchFamily="34" charset="0"/>
          </a:endParaRPr>
        </a:p>
      </dgm:t>
    </dgm:pt>
    <dgm:pt modelId="{822A4C7D-B6C6-4DBC-A01E-563B338E1387}" type="parTrans" cxnId="{D5E81C83-A7F7-4EC3-8CC0-57402874E8DC}">
      <dgm:prSet/>
      <dgm:spPr/>
      <dgm:t>
        <a:bodyPr/>
        <a:lstStyle/>
        <a:p>
          <a:endParaRPr lang="en-US"/>
        </a:p>
      </dgm:t>
    </dgm:pt>
    <dgm:pt modelId="{75B4397D-13A3-453D-A823-951CFA738A76}" type="sibTrans" cxnId="{D5E81C83-A7F7-4EC3-8CC0-57402874E8DC}">
      <dgm:prSet/>
      <dgm:spPr/>
      <dgm:t>
        <a:bodyPr/>
        <a:lstStyle/>
        <a:p>
          <a:endParaRPr lang="en-US"/>
        </a:p>
      </dgm:t>
    </dgm:pt>
    <dgm:pt modelId="{B903F4FA-687A-436C-8640-9953039B9CAA}">
      <dgm:prSet custT="1"/>
      <dgm:spPr/>
      <dgm:t>
        <a:bodyPr/>
        <a:lstStyle/>
        <a:p>
          <a:r>
            <a:rPr lang="en-US" sz="1800" b="1">
              <a:latin typeface="Lato" panose="020F0502020204030203" pitchFamily="34" charset="0"/>
            </a:rPr>
            <a:t>Preparing ASWS staff for range housing inspections</a:t>
          </a:r>
          <a:endParaRPr lang="en-US" sz="1800">
            <a:latin typeface="Lato" panose="020F0502020204030203" pitchFamily="34" charset="0"/>
          </a:endParaRPr>
        </a:p>
      </dgm:t>
    </dgm:pt>
    <dgm:pt modelId="{46B28E8B-4784-4D1E-9E60-3A29E0AA96CF}" type="parTrans" cxnId="{69A21569-3842-4F02-8DC7-4E8E5F6622ED}">
      <dgm:prSet/>
      <dgm:spPr/>
      <dgm:t>
        <a:bodyPr/>
        <a:lstStyle/>
        <a:p>
          <a:endParaRPr lang="en-US"/>
        </a:p>
      </dgm:t>
    </dgm:pt>
    <dgm:pt modelId="{E4307CD6-71AD-472A-A669-904D226DE37A}" type="sibTrans" cxnId="{69A21569-3842-4F02-8DC7-4E8E5F6622ED}">
      <dgm:prSet/>
      <dgm:spPr/>
      <dgm:t>
        <a:bodyPr/>
        <a:lstStyle/>
        <a:p>
          <a:endParaRPr lang="en-US"/>
        </a:p>
      </dgm:t>
    </dgm:pt>
    <dgm:pt modelId="{AFD51317-8763-4968-AB53-37DC5AE110DB}">
      <dgm:prSet custT="1"/>
      <dgm:spPr/>
      <dgm:t>
        <a:bodyPr/>
        <a:lstStyle/>
        <a:p>
          <a:r>
            <a:rPr lang="en-US" sz="1800" b="1">
              <a:latin typeface="Lato" panose="020F0502020204030203" pitchFamily="34" charset="0"/>
            </a:rPr>
            <a:t>End of season training with L&amp;I, DOH, WSDA re: field check coordination inter-agency agreement</a:t>
          </a:r>
          <a:endParaRPr lang="en-US" sz="1800">
            <a:latin typeface="Lato" panose="020F0502020204030203" pitchFamily="34" charset="0"/>
          </a:endParaRPr>
        </a:p>
      </dgm:t>
    </dgm:pt>
    <dgm:pt modelId="{2D2F7979-315F-462F-B16C-435759EFF596}" type="parTrans" cxnId="{44D216E4-2F97-4B96-8BB6-66312FA7AF47}">
      <dgm:prSet/>
      <dgm:spPr/>
      <dgm:t>
        <a:bodyPr/>
        <a:lstStyle/>
        <a:p>
          <a:endParaRPr lang="en-US"/>
        </a:p>
      </dgm:t>
    </dgm:pt>
    <dgm:pt modelId="{BAECD2DC-269A-4050-9DAB-5B29F5619A7E}" type="sibTrans" cxnId="{44D216E4-2F97-4B96-8BB6-66312FA7AF47}">
      <dgm:prSet/>
      <dgm:spPr/>
      <dgm:t>
        <a:bodyPr/>
        <a:lstStyle/>
        <a:p>
          <a:endParaRPr lang="en-US"/>
        </a:p>
      </dgm:t>
    </dgm:pt>
    <dgm:pt modelId="{4CE4C327-7587-4DDB-A431-C4280A5EF1EC}">
      <dgm:prSet custT="1"/>
      <dgm:spPr/>
      <dgm:t>
        <a:bodyPr/>
        <a:lstStyle/>
        <a:p>
          <a:r>
            <a:rPr lang="en-US" sz="1800" b="1">
              <a:latin typeface="Lato" panose="020F0502020204030203" pitchFamily="34" charset="0"/>
            </a:rPr>
            <a:t>ASWS webpage</a:t>
          </a:r>
          <a:endParaRPr lang="en-US" sz="1800">
            <a:latin typeface="Lato" panose="020F0502020204030203" pitchFamily="34" charset="0"/>
          </a:endParaRPr>
        </a:p>
      </dgm:t>
    </dgm:pt>
    <dgm:pt modelId="{16CA3691-CAB6-4394-B43D-15C2EC6490D2}" type="parTrans" cxnId="{92C7DB01-FD1A-46BC-B2B5-A251FE08635E}">
      <dgm:prSet/>
      <dgm:spPr/>
      <dgm:t>
        <a:bodyPr/>
        <a:lstStyle/>
        <a:p>
          <a:endParaRPr lang="en-US"/>
        </a:p>
      </dgm:t>
    </dgm:pt>
    <dgm:pt modelId="{FF70E8A8-A5DD-4847-9C50-2879EA83F5D6}" type="sibTrans" cxnId="{92C7DB01-FD1A-46BC-B2B5-A251FE08635E}">
      <dgm:prSet/>
      <dgm:spPr/>
      <dgm:t>
        <a:bodyPr/>
        <a:lstStyle/>
        <a:p>
          <a:endParaRPr lang="en-US"/>
        </a:p>
      </dgm:t>
    </dgm:pt>
    <dgm:pt modelId="{A304D81A-4178-43B8-BC38-7B7A747A1B8E}">
      <dgm:prSet custT="1"/>
      <dgm:spPr/>
      <dgm:t>
        <a:bodyPr/>
        <a:lstStyle/>
        <a:p>
          <a:r>
            <a:rPr lang="en-US" sz="1800" b="1">
              <a:latin typeface="Lato" panose="020F0502020204030203" pitchFamily="34" charset="0"/>
            </a:rPr>
            <a:t>Transition planning for FFY 2027</a:t>
          </a:r>
          <a:endParaRPr lang="en-US" sz="1800">
            <a:latin typeface="Lato" panose="020F0502020204030203" pitchFamily="34" charset="0"/>
          </a:endParaRPr>
        </a:p>
      </dgm:t>
    </dgm:pt>
    <dgm:pt modelId="{F2D42DC3-C961-4A02-A176-0AA62C530969}" type="parTrans" cxnId="{2CDF7487-5D26-40E3-8DFC-3774AF970F68}">
      <dgm:prSet/>
      <dgm:spPr/>
      <dgm:t>
        <a:bodyPr/>
        <a:lstStyle/>
        <a:p>
          <a:endParaRPr lang="en-US"/>
        </a:p>
      </dgm:t>
    </dgm:pt>
    <dgm:pt modelId="{6B6A2B41-2A73-4344-9893-2CE33BEBB0E8}" type="sibTrans" cxnId="{2CDF7487-5D26-40E3-8DFC-3774AF970F68}">
      <dgm:prSet/>
      <dgm:spPr/>
      <dgm:t>
        <a:bodyPr/>
        <a:lstStyle/>
        <a:p>
          <a:endParaRPr lang="en-US"/>
        </a:p>
      </dgm:t>
    </dgm:pt>
    <dgm:pt modelId="{189BCC1A-5C79-48E5-B2DE-B0EB0029BC96}" type="pres">
      <dgm:prSet presAssocID="{F281BDB4-F2AD-49DD-B936-2B3498C7B2C3}" presName="linear" presStyleCnt="0">
        <dgm:presLayoutVars>
          <dgm:animLvl val="lvl"/>
          <dgm:resizeHandles val="exact"/>
        </dgm:presLayoutVars>
      </dgm:prSet>
      <dgm:spPr/>
    </dgm:pt>
    <dgm:pt modelId="{98097C06-19A0-44A2-B052-6AE28EBA1998}" type="pres">
      <dgm:prSet presAssocID="{1EB31259-57A2-4AD0-9EDE-885348181A03}" presName="parentText" presStyleLbl="node1" presStyleIdx="0" presStyleCnt="5">
        <dgm:presLayoutVars>
          <dgm:chMax val="0"/>
          <dgm:bulletEnabled val="1"/>
        </dgm:presLayoutVars>
      </dgm:prSet>
      <dgm:spPr/>
    </dgm:pt>
    <dgm:pt modelId="{D917526E-ED20-472B-B542-7E51B596F147}" type="pres">
      <dgm:prSet presAssocID="{75B4397D-13A3-453D-A823-951CFA738A76}" presName="spacer" presStyleCnt="0"/>
      <dgm:spPr/>
    </dgm:pt>
    <dgm:pt modelId="{BD8B3797-EF7B-40E8-888C-2D2B7B9F0F01}" type="pres">
      <dgm:prSet presAssocID="{B903F4FA-687A-436C-8640-9953039B9CAA}" presName="parentText" presStyleLbl="node1" presStyleIdx="1" presStyleCnt="5">
        <dgm:presLayoutVars>
          <dgm:chMax val="0"/>
          <dgm:bulletEnabled val="1"/>
        </dgm:presLayoutVars>
      </dgm:prSet>
      <dgm:spPr/>
    </dgm:pt>
    <dgm:pt modelId="{FA041580-20D0-449F-BC5A-49D59E73FBF9}" type="pres">
      <dgm:prSet presAssocID="{E4307CD6-71AD-472A-A669-904D226DE37A}" presName="spacer" presStyleCnt="0"/>
      <dgm:spPr/>
    </dgm:pt>
    <dgm:pt modelId="{2B3F0A12-BD2E-4FDC-B7C5-7BF360D5B68A}" type="pres">
      <dgm:prSet presAssocID="{AFD51317-8763-4968-AB53-37DC5AE110DB}" presName="parentText" presStyleLbl="node1" presStyleIdx="2" presStyleCnt="5">
        <dgm:presLayoutVars>
          <dgm:chMax val="0"/>
          <dgm:bulletEnabled val="1"/>
        </dgm:presLayoutVars>
      </dgm:prSet>
      <dgm:spPr/>
    </dgm:pt>
    <dgm:pt modelId="{445AAEF3-8F3A-4A69-B50E-42FF39DF7EEB}" type="pres">
      <dgm:prSet presAssocID="{BAECD2DC-269A-4050-9DAB-5B29F5619A7E}" presName="spacer" presStyleCnt="0"/>
      <dgm:spPr/>
    </dgm:pt>
    <dgm:pt modelId="{BBCE67F6-C4EE-413B-A029-8F18BC4484E1}" type="pres">
      <dgm:prSet presAssocID="{4CE4C327-7587-4DDB-A431-C4280A5EF1EC}" presName="parentText" presStyleLbl="node1" presStyleIdx="3" presStyleCnt="5">
        <dgm:presLayoutVars>
          <dgm:chMax val="0"/>
          <dgm:bulletEnabled val="1"/>
        </dgm:presLayoutVars>
      </dgm:prSet>
      <dgm:spPr/>
    </dgm:pt>
    <dgm:pt modelId="{806E08ED-C588-4464-8780-CD038764BB9C}" type="pres">
      <dgm:prSet presAssocID="{FF70E8A8-A5DD-4847-9C50-2879EA83F5D6}" presName="spacer" presStyleCnt="0"/>
      <dgm:spPr/>
    </dgm:pt>
    <dgm:pt modelId="{2C945186-EB9F-4816-8BE0-CC602DD1006D}" type="pres">
      <dgm:prSet presAssocID="{A304D81A-4178-43B8-BC38-7B7A747A1B8E}" presName="parentText" presStyleLbl="node1" presStyleIdx="4" presStyleCnt="5">
        <dgm:presLayoutVars>
          <dgm:chMax val="0"/>
          <dgm:bulletEnabled val="1"/>
        </dgm:presLayoutVars>
      </dgm:prSet>
      <dgm:spPr/>
    </dgm:pt>
  </dgm:ptLst>
  <dgm:cxnLst>
    <dgm:cxn modelId="{92C7DB01-FD1A-46BC-B2B5-A251FE08635E}" srcId="{F281BDB4-F2AD-49DD-B936-2B3498C7B2C3}" destId="{4CE4C327-7587-4DDB-A431-C4280A5EF1EC}" srcOrd="3" destOrd="0" parTransId="{16CA3691-CAB6-4394-B43D-15C2EC6490D2}" sibTransId="{FF70E8A8-A5DD-4847-9C50-2879EA83F5D6}"/>
    <dgm:cxn modelId="{C7F63B16-94A5-4E3E-83E2-ACEF56E8A04C}" type="presOf" srcId="{B903F4FA-687A-436C-8640-9953039B9CAA}" destId="{BD8B3797-EF7B-40E8-888C-2D2B7B9F0F01}" srcOrd="0" destOrd="0" presId="urn:microsoft.com/office/officeart/2005/8/layout/vList2"/>
    <dgm:cxn modelId="{AC19292F-4583-4784-B68D-FF1D6C85354C}" type="presOf" srcId="{F281BDB4-F2AD-49DD-B936-2B3498C7B2C3}" destId="{189BCC1A-5C79-48E5-B2DE-B0EB0029BC96}" srcOrd="0" destOrd="0" presId="urn:microsoft.com/office/officeart/2005/8/layout/vList2"/>
    <dgm:cxn modelId="{69A21569-3842-4F02-8DC7-4E8E5F6622ED}" srcId="{F281BDB4-F2AD-49DD-B936-2B3498C7B2C3}" destId="{B903F4FA-687A-436C-8640-9953039B9CAA}" srcOrd="1" destOrd="0" parTransId="{46B28E8B-4784-4D1E-9E60-3A29E0AA96CF}" sibTransId="{E4307CD6-71AD-472A-A669-904D226DE37A}"/>
    <dgm:cxn modelId="{630D9F5A-4B45-4107-92B2-84DC99C89D84}" type="presOf" srcId="{A304D81A-4178-43B8-BC38-7B7A747A1B8E}" destId="{2C945186-EB9F-4816-8BE0-CC602DD1006D}" srcOrd="0" destOrd="0" presId="urn:microsoft.com/office/officeart/2005/8/layout/vList2"/>
    <dgm:cxn modelId="{4914FC81-1697-46C9-9154-D1713777B557}" type="presOf" srcId="{4CE4C327-7587-4DDB-A431-C4280A5EF1EC}" destId="{BBCE67F6-C4EE-413B-A029-8F18BC4484E1}" srcOrd="0" destOrd="0" presId="urn:microsoft.com/office/officeart/2005/8/layout/vList2"/>
    <dgm:cxn modelId="{D5E81C83-A7F7-4EC3-8CC0-57402874E8DC}" srcId="{F281BDB4-F2AD-49DD-B936-2B3498C7B2C3}" destId="{1EB31259-57A2-4AD0-9EDE-885348181A03}" srcOrd="0" destOrd="0" parTransId="{822A4C7D-B6C6-4DBC-A01E-563B338E1387}" sibTransId="{75B4397D-13A3-453D-A823-951CFA738A76}"/>
    <dgm:cxn modelId="{9718E485-A6A3-419D-9E4A-286F971D7C51}" type="presOf" srcId="{1EB31259-57A2-4AD0-9EDE-885348181A03}" destId="{98097C06-19A0-44A2-B052-6AE28EBA1998}" srcOrd="0" destOrd="0" presId="urn:microsoft.com/office/officeart/2005/8/layout/vList2"/>
    <dgm:cxn modelId="{2CDF7487-5D26-40E3-8DFC-3774AF970F68}" srcId="{F281BDB4-F2AD-49DD-B936-2B3498C7B2C3}" destId="{A304D81A-4178-43B8-BC38-7B7A747A1B8E}" srcOrd="4" destOrd="0" parTransId="{F2D42DC3-C961-4A02-A176-0AA62C530969}" sibTransId="{6B6A2B41-2A73-4344-9893-2CE33BEBB0E8}"/>
    <dgm:cxn modelId="{44D216E4-2F97-4B96-8BB6-66312FA7AF47}" srcId="{F281BDB4-F2AD-49DD-B936-2B3498C7B2C3}" destId="{AFD51317-8763-4968-AB53-37DC5AE110DB}" srcOrd="2" destOrd="0" parTransId="{2D2F7979-315F-462F-B16C-435759EFF596}" sibTransId="{BAECD2DC-269A-4050-9DAB-5B29F5619A7E}"/>
    <dgm:cxn modelId="{81C182EE-A35A-4BEE-839D-134938985A49}" type="presOf" srcId="{AFD51317-8763-4968-AB53-37DC5AE110DB}" destId="{2B3F0A12-BD2E-4FDC-B7C5-7BF360D5B68A}" srcOrd="0" destOrd="0" presId="urn:microsoft.com/office/officeart/2005/8/layout/vList2"/>
    <dgm:cxn modelId="{1B9B825E-AFF6-4838-883D-62B1DB84EAA6}" type="presParOf" srcId="{189BCC1A-5C79-48E5-B2DE-B0EB0029BC96}" destId="{98097C06-19A0-44A2-B052-6AE28EBA1998}" srcOrd="0" destOrd="0" presId="urn:microsoft.com/office/officeart/2005/8/layout/vList2"/>
    <dgm:cxn modelId="{D3DFDCF1-F339-4553-9706-29F6EF36495C}" type="presParOf" srcId="{189BCC1A-5C79-48E5-B2DE-B0EB0029BC96}" destId="{D917526E-ED20-472B-B542-7E51B596F147}" srcOrd="1" destOrd="0" presId="urn:microsoft.com/office/officeart/2005/8/layout/vList2"/>
    <dgm:cxn modelId="{78A9852F-A842-47A6-B808-D86D68545BA8}" type="presParOf" srcId="{189BCC1A-5C79-48E5-B2DE-B0EB0029BC96}" destId="{BD8B3797-EF7B-40E8-888C-2D2B7B9F0F01}" srcOrd="2" destOrd="0" presId="urn:microsoft.com/office/officeart/2005/8/layout/vList2"/>
    <dgm:cxn modelId="{2FD6670C-9198-49B9-A18C-EA0A4A907A37}" type="presParOf" srcId="{189BCC1A-5C79-48E5-B2DE-B0EB0029BC96}" destId="{FA041580-20D0-449F-BC5A-49D59E73FBF9}" srcOrd="3" destOrd="0" presId="urn:microsoft.com/office/officeart/2005/8/layout/vList2"/>
    <dgm:cxn modelId="{7D83EEBC-FBE3-49AA-B9B1-7C2D814CF35F}" type="presParOf" srcId="{189BCC1A-5C79-48E5-B2DE-B0EB0029BC96}" destId="{2B3F0A12-BD2E-4FDC-B7C5-7BF360D5B68A}" srcOrd="4" destOrd="0" presId="urn:microsoft.com/office/officeart/2005/8/layout/vList2"/>
    <dgm:cxn modelId="{593947F8-9B87-48C0-B206-109AC643F3C0}" type="presParOf" srcId="{189BCC1A-5C79-48E5-B2DE-B0EB0029BC96}" destId="{445AAEF3-8F3A-4A69-B50E-42FF39DF7EEB}" srcOrd="5" destOrd="0" presId="urn:microsoft.com/office/officeart/2005/8/layout/vList2"/>
    <dgm:cxn modelId="{24667A0A-DEBE-487D-8056-63DFC6118DCF}" type="presParOf" srcId="{189BCC1A-5C79-48E5-B2DE-B0EB0029BC96}" destId="{BBCE67F6-C4EE-413B-A029-8F18BC4484E1}" srcOrd="6" destOrd="0" presId="urn:microsoft.com/office/officeart/2005/8/layout/vList2"/>
    <dgm:cxn modelId="{AE87F77A-B8C8-4C03-BF5E-585A22CC59F6}" type="presParOf" srcId="{189BCC1A-5C79-48E5-B2DE-B0EB0029BC96}" destId="{806E08ED-C588-4464-8780-CD038764BB9C}" srcOrd="7" destOrd="0" presId="urn:microsoft.com/office/officeart/2005/8/layout/vList2"/>
    <dgm:cxn modelId="{7E663907-5E11-4A07-956A-E1C091AE5914}" type="presParOf" srcId="{189BCC1A-5C79-48E5-B2DE-B0EB0029BC96}" destId="{2C945186-EB9F-4816-8BE0-CC602DD1006D}"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97C06-19A0-44A2-B052-6AE28EBA1998}">
      <dsp:nvSpPr>
        <dsp:cNvPr id="0" name=""/>
        <dsp:cNvSpPr/>
      </dsp:nvSpPr>
      <dsp:spPr>
        <a:xfrm>
          <a:off x="0" y="41069"/>
          <a:ext cx="6030913"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latin typeface="Lato" panose="020F0502020204030203" pitchFamily="34" charset="0"/>
            </a:rPr>
            <a:t>Enforcement agency coordination</a:t>
          </a:r>
          <a:endParaRPr lang="en-US" sz="1800" kern="1200">
            <a:latin typeface="Lato" panose="020F0502020204030203" pitchFamily="34" charset="0"/>
          </a:endParaRPr>
        </a:p>
      </dsp:txBody>
      <dsp:txXfrm>
        <a:off x="34726" y="75795"/>
        <a:ext cx="5961461" cy="641908"/>
      </dsp:txXfrm>
    </dsp:sp>
    <dsp:sp modelId="{BD8B3797-EF7B-40E8-888C-2D2B7B9F0F01}">
      <dsp:nvSpPr>
        <dsp:cNvPr id="0" name=""/>
        <dsp:cNvSpPr/>
      </dsp:nvSpPr>
      <dsp:spPr>
        <a:xfrm>
          <a:off x="0" y="861869"/>
          <a:ext cx="6030913"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latin typeface="Lato" panose="020F0502020204030203" pitchFamily="34" charset="0"/>
            </a:rPr>
            <a:t>Preparing ASWS staff for range housing inspections</a:t>
          </a:r>
          <a:endParaRPr lang="en-US" sz="1800" kern="1200">
            <a:latin typeface="Lato" panose="020F0502020204030203" pitchFamily="34" charset="0"/>
          </a:endParaRPr>
        </a:p>
      </dsp:txBody>
      <dsp:txXfrm>
        <a:off x="34726" y="896595"/>
        <a:ext cx="5961461" cy="641908"/>
      </dsp:txXfrm>
    </dsp:sp>
    <dsp:sp modelId="{2B3F0A12-BD2E-4FDC-B7C5-7BF360D5B68A}">
      <dsp:nvSpPr>
        <dsp:cNvPr id="0" name=""/>
        <dsp:cNvSpPr/>
      </dsp:nvSpPr>
      <dsp:spPr>
        <a:xfrm>
          <a:off x="0" y="1682669"/>
          <a:ext cx="6030913"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latin typeface="Lato" panose="020F0502020204030203" pitchFamily="34" charset="0"/>
            </a:rPr>
            <a:t>End of season training with L&amp;I, DOH, WSDA re: field check coordination inter-agency agreement</a:t>
          </a:r>
          <a:endParaRPr lang="en-US" sz="1800" kern="1200">
            <a:latin typeface="Lato" panose="020F0502020204030203" pitchFamily="34" charset="0"/>
          </a:endParaRPr>
        </a:p>
      </dsp:txBody>
      <dsp:txXfrm>
        <a:off x="34726" y="1717395"/>
        <a:ext cx="5961461" cy="641908"/>
      </dsp:txXfrm>
    </dsp:sp>
    <dsp:sp modelId="{BBCE67F6-C4EE-413B-A029-8F18BC4484E1}">
      <dsp:nvSpPr>
        <dsp:cNvPr id="0" name=""/>
        <dsp:cNvSpPr/>
      </dsp:nvSpPr>
      <dsp:spPr>
        <a:xfrm>
          <a:off x="0" y="2503469"/>
          <a:ext cx="6030913"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latin typeface="Lato" panose="020F0502020204030203" pitchFamily="34" charset="0"/>
            </a:rPr>
            <a:t>ASWS webpage</a:t>
          </a:r>
          <a:endParaRPr lang="en-US" sz="1800" kern="1200">
            <a:latin typeface="Lato" panose="020F0502020204030203" pitchFamily="34" charset="0"/>
          </a:endParaRPr>
        </a:p>
      </dsp:txBody>
      <dsp:txXfrm>
        <a:off x="34726" y="2538195"/>
        <a:ext cx="5961461" cy="641908"/>
      </dsp:txXfrm>
    </dsp:sp>
    <dsp:sp modelId="{2C945186-EB9F-4816-8BE0-CC602DD1006D}">
      <dsp:nvSpPr>
        <dsp:cNvPr id="0" name=""/>
        <dsp:cNvSpPr/>
      </dsp:nvSpPr>
      <dsp:spPr>
        <a:xfrm>
          <a:off x="0" y="3324270"/>
          <a:ext cx="6030913"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latin typeface="Lato" panose="020F0502020204030203" pitchFamily="34" charset="0"/>
            </a:rPr>
            <a:t>Transition planning for FFY 2027</a:t>
          </a:r>
          <a:endParaRPr lang="en-US" sz="1800" kern="1200">
            <a:latin typeface="Lato" panose="020F0502020204030203" pitchFamily="34" charset="0"/>
          </a:endParaRPr>
        </a:p>
      </dsp:txBody>
      <dsp:txXfrm>
        <a:off x="34726" y="3358996"/>
        <a:ext cx="5961461" cy="64190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0.67659</cdr:x>
      <cdr:y>0.28426</cdr:y>
    </cdr:from>
    <cdr:to>
      <cdr:x>0.75015</cdr:x>
      <cdr:y>0.38246</cdr:y>
    </cdr:to>
    <cdr:sp macro="" textlink="">
      <cdr:nvSpPr>
        <cdr:cNvPr id="2" name="TextBox 1">
          <a:extLst xmlns:a="http://schemas.openxmlformats.org/drawingml/2006/main">
            <a:ext uri="{FF2B5EF4-FFF2-40B4-BE49-F238E27FC236}">
              <a16:creationId xmlns:a16="http://schemas.microsoft.com/office/drawing/2014/main" id="{13AD83DA-46FD-EF08-7645-6969E9193496}"/>
            </a:ext>
          </a:extLst>
        </cdr:cNvPr>
        <cdr:cNvSpPr txBox="1"/>
      </cdr:nvSpPr>
      <cdr:spPr>
        <a:xfrm xmlns:a="http://schemas.openxmlformats.org/drawingml/2006/main">
          <a:off x="7306164" y="1158092"/>
          <a:ext cx="794338" cy="40007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000" kern="1200" dirty="0">
              <a:solidFill>
                <a:schemeClr val="tx1"/>
              </a:solidFill>
            </a:rPr>
            <a:t>3,507</a:t>
          </a:r>
          <a:endParaRPr lang="es-US" sz="2000" kern="1200" dirty="0">
            <a:solidFill>
              <a:schemeClr val="tx1"/>
            </a:solidFill>
          </a:endParaRPr>
        </a:p>
      </cdr:txBody>
    </cdr:sp>
  </cdr:relSizeAnchor>
  <cdr:relSizeAnchor xmlns:cdr="http://schemas.openxmlformats.org/drawingml/2006/chartDrawing">
    <cdr:from>
      <cdr:x>0.79617</cdr:x>
      <cdr:y>0.1862</cdr:y>
    </cdr:from>
    <cdr:to>
      <cdr:x>0.88427</cdr:x>
      <cdr:y>0.27685</cdr:y>
    </cdr:to>
    <cdr:sp macro="" textlink="">
      <cdr:nvSpPr>
        <cdr:cNvPr id="3" name="TextBox 2">
          <a:extLst xmlns:a="http://schemas.openxmlformats.org/drawingml/2006/main">
            <a:ext uri="{FF2B5EF4-FFF2-40B4-BE49-F238E27FC236}">
              <a16:creationId xmlns:a16="http://schemas.microsoft.com/office/drawing/2014/main" id="{514F243B-F8C1-16DA-D776-082E38C904EB}"/>
            </a:ext>
          </a:extLst>
        </cdr:cNvPr>
        <cdr:cNvSpPr txBox="1"/>
      </cdr:nvSpPr>
      <cdr:spPr>
        <a:xfrm xmlns:a="http://schemas.openxmlformats.org/drawingml/2006/main">
          <a:off x="8597429" y="758587"/>
          <a:ext cx="951348" cy="36931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000" kern="1200" dirty="0">
              <a:solidFill>
                <a:schemeClr val="tx1"/>
              </a:solidFill>
            </a:rPr>
            <a:t>4, 161</a:t>
          </a:r>
          <a:endParaRPr lang="es-US" sz="2000" kern="1200" dirty="0">
            <a:solidFill>
              <a:schemeClr val="tx1"/>
            </a:solidFill>
          </a:endParaRPr>
        </a:p>
      </cdr:txBody>
    </cdr:sp>
  </cdr:relSizeAnchor>
  <cdr:relSizeAnchor xmlns:cdr="http://schemas.openxmlformats.org/drawingml/2006/chartDrawing">
    <cdr:from>
      <cdr:x>0.42757</cdr:x>
      <cdr:y>0.40587</cdr:y>
    </cdr:from>
    <cdr:to>
      <cdr:x>0.51567</cdr:x>
      <cdr:y>0.50408</cdr:y>
    </cdr:to>
    <cdr:sp macro="" textlink="">
      <cdr:nvSpPr>
        <cdr:cNvPr id="4" name="TextBox 4">
          <a:extLst xmlns:a="http://schemas.openxmlformats.org/drawingml/2006/main">
            <a:ext uri="{FF2B5EF4-FFF2-40B4-BE49-F238E27FC236}">
              <a16:creationId xmlns:a16="http://schemas.microsoft.com/office/drawing/2014/main" id="{47755157-320D-95DD-F4AF-7264128FDB70}"/>
            </a:ext>
          </a:extLst>
        </cdr:cNvPr>
        <cdr:cNvSpPr txBox="1"/>
      </cdr:nvSpPr>
      <cdr:spPr>
        <a:xfrm xmlns:a="http://schemas.openxmlformats.org/drawingml/2006/main">
          <a:off x="4617139" y="1653556"/>
          <a:ext cx="951346" cy="4001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2000" dirty="0"/>
            <a:t>2,729</a:t>
          </a:r>
          <a:endParaRPr lang="es-US" sz="2000" dirty="0"/>
        </a:p>
      </cdr:txBody>
    </cdr:sp>
  </cdr:relSizeAnchor>
  <cdr:relSizeAnchor xmlns:cdr="http://schemas.openxmlformats.org/drawingml/2006/chartDrawing">
    <cdr:from>
      <cdr:x>0.30192</cdr:x>
      <cdr:y>0.45498</cdr:y>
    </cdr:from>
    <cdr:to>
      <cdr:x>0.39002</cdr:x>
      <cdr:y>0.55319</cdr:y>
    </cdr:to>
    <cdr:sp macro="" textlink="">
      <cdr:nvSpPr>
        <cdr:cNvPr id="5" name="TextBox 4">
          <a:extLst xmlns:a="http://schemas.openxmlformats.org/drawingml/2006/main">
            <a:ext uri="{FF2B5EF4-FFF2-40B4-BE49-F238E27FC236}">
              <a16:creationId xmlns:a16="http://schemas.microsoft.com/office/drawing/2014/main" id="{47755157-320D-95DD-F4AF-7264128FDB70}"/>
            </a:ext>
          </a:extLst>
        </cdr:cNvPr>
        <cdr:cNvSpPr txBox="1"/>
      </cdr:nvSpPr>
      <cdr:spPr>
        <a:xfrm xmlns:a="http://schemas.openxmlformats.org/drawingml/2006/main">
          <a:off x="3260288" y="1853611"/>
          <a:ext cx="951346" cy="4001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2000" dirty="0"/>
            <a:t>2,316</a:t>
          </a:r>
          <a:endParaRPr lang="es-US" sz="2000" dirty="0"/>
        </a:p>
      </cdr:txBody>
    </cdr:sp>
  </cdr:relSizeAnchor>
  <cdr:relSizeAnchor xmlns:cdr="http://schemas.openxmlformats.org/drawingml/2006/chartDrawing">
    <cdr:from>
      <cdr:x>0.17445</cdr:x>
      <cdr:y>0.63149</cdr:y>
    </cdr:from>
    <cdr:to>
      <cdr:x>0.26255</cdr:x>
      <cdr:y>0.7297</cdr:y>
    </cdr:to>
    <cdr:sp macro="" textlink="">
      <cdr:nvSpPr>
        <cdr:cNvPr id="6" name="TextBox 4">
          <a:extLst xmlns:a="http://schemas.openxmlformats.org/drawingml/2006/main">
            <a:ext uri="{FF2B5EF4-FFF2-40B4-BE49-F238E27FC236}">
              <a16:creationId xmlns:a16="http://schemas.microsoft.com/office/drawing/2014/main" id="{47755157-320D-95DD-F4AF-7264128FDB70}"/>
            </a:ext>
          </a:extLst>
        </cdr:cNvPr>
        <cdr:cNvSpPr txBox="1"/>
      </cdr:nvSpPr>
      <cdr:spPr>
        <a:xfrm xmlns:a="http://schemas.openxmlformats.org/drawingml/2006/main">
          <a:off x="1883771" y="2572741"/>
          <a:ext cx="951346" cy="4001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2000" dirty="0"/>
            <a:t>1,185</a:t>
          </a:r>
          <a:endParaRPr lang="es-US" sz="20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Lato" panose="020F0502020204030203" pitchFamily="34" charset="0"/>
              </a:defRPr>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Lato" panose="020F0502020204030203" pitchFamily="34" charset="0"/>
              </a:defRPr>
            </a:lvl1pPr>
          </a:lstStyle>
          <a:p>
            <a:fld id="{A0F206B1-5AAC-4C52-ABAE-FE221C3A8821}" type="datetimeFigureOut">
              <a:rPr lang="en-US" smtClean="0"/>
              <a:pPr/>
              <a:t>8/12/2026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Lato" panose="020F0502020204030203" pitchFamily="34" charset="0"/>
              </a:defRPr>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Lato" panose="020F0502020204030203" pitchFamily="34" charset="0"/>
              </a:defRPr>
            </a:lvl1pPr>
          </a:lstStyle>
          <a:p>
            <a:fld id="{428599E7-6C68-4E0B-B195-1B170676F885}" type="slidenum">
              <a:rPr lang="en-US" smtClean="0"/>
              <a:pPr/>
              <a:t>‹#›</a:t>
            </a:fld>
            <a:endParaRPr lang="en-US"/>
          </a:p>
        </p:txBody>
      </p:sp>
    </p:spTree>
    <p:extLst>
      <p:ext uri="{BB962C8B-B14F-4D97-AF65-F5344CB8AC3E}">
        <p14:creationId xmlns:p14="http://schemas.microsoft.com/office/powerpoint/2010/main" val="1858652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Lato" panose="020F0502020204030203"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3297362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71B9A-B4FC-1842-E980-550CBD19C7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B20A2-19C7-1046-CCFA-57D0AAE4374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9A7A384-22B3-470E-5A01-E364CCDC66B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B2C60E-6470-7EBB-5F5B-1BD294686B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18988C-EF3D-9948-9D63-1CA95CB04962}"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770152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335F402-8309-478D-8507-58323E383241}" type="slidenum">
              <a:rPr lang="en-US" smtClean="0"/>
              <a:t>3</a:t>
            </a:fld>
            <a:endParaRPr lang="en-US"/>
          </a:p>
        </p:txBody>
      </p:sp>
    </p:spTree>
    <p:extLst>
      <p:ext uri="{BB962C8B-B14F-4D97-AF65-F5344CB8AC3E}">
        <p14:creationId xmlns:p14="http://schemas.microsoft.com/office/powerpoint/2010/main" val="4149487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0CA64-0CD5-CFAB-D2D4-84C7938B70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676417-9C52-F54B-88F6-04DD1248A28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88A1B1-B15B-8B2C-538A-1B7EFBFEF2D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3C38402-3043-95CA-1D80-4FB832E0CA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2455165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6D903-F572-573F-E6A4-C5A7B9A16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B5E9E0-014B-8B6C-2335-0C8DA7EE713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0DA9704-3862-13E2-BD04-5039F077A8E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52F9D3E-EA70-94B8-799E-59B954A745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2502440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4D59A-D8C0-0332-B9BC-F0783D40F6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F196C9-0E5E-E015-1B52-4C5D27794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27F33F-25ED-B9DC-D54E-C17559521B3E}"/>
              </a:ext>
            </a:extLst>
          </p:cNvPr>
          <p:cNvSpPr>
            <a:spLocks noGrp="1"/>
          </p:cNvSpPr>
          <p:nvPr>
            <p:ph type="body" idx="1"/>
          </p:nvPr>
        </p:nvSpPr>
        <p:spPr/>
        <p:txBody>
          <a:bodyPr/>
          <a:lstStyle/>
          <a:p>
            <a:r>
              <a:rPr lang="en-US"/>
              <a:t>This slide shows the number of the applications and workers requested this program year by FLAG status.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The pie chart shows the number and percentage of applications this program year by FLAG status.</a:t>
            </a:r>
          </a:p>
          <a:p>
            <a:endParaRPr lang="en-US"/>
          </a:p>
        </p:txBody>
      </p:sp>
      <p:sp>
        <p:nvSpPr>
          <p:cNvPr id="4" name="Slide Number Placeholder 3">
            <a:extLst>
              <a:ext uri="{FF2B5EF4-FFF2-40B4-BE49-F238E27FC236}">
                <a16:creationId xmlns:a16="http://schemas.microsoft.com/office/drawing/2014/main" id="{325207AC-8BD0-BD6F-390C-11E7B75F5EB9}"/>
              </a:ext>
            </a:extLst>
          </p:cNvPr>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0" cap="none" spc="0" normalizeH="0" baseline="0" noProof="0" smtClean="0">
                <a:ln>
                  <a:noFill/>
                </a:ln>
                <a:solidFill>
                  <a:sysClr val="windowText" lastClr="000000"/>
                </a:solidFill>
                <a:effectLst/>
                <a:uLnTx/>
                <a:uFillTx/>
              </a:rPr>
              <a:pPr marL="0" marR="0" lvl="0" indent="0" algn="r" defTabSz="914400" eaLnBrk="1" fontAlgn="auto" latinLnBrk="0" hangingPunct="1">
                <a:lnSpc>
                  <a:spcPct val="100000"/>
                </a:lnSpc>
                <a:spcBef>
                  <a:spcPts val="0"/>
                </a:spcBef>
                <a:spcAft>
                  <a:spcPts val="0"/>
                </a:spcAft>
                <a:buClrTx/>
                <a:buSzTx/>
                <a:buFontTx/>
                <a:buNone/>
                <a:tabLst/>
                <a:defRPr/>
              </a:pPr>
              <a:t>9</a:t>
            </a:fld>
            <a:endParaRPr kumimoji="0" lang="en-US" sz="12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823642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335F402-8309-478D-8507-58323E383241}" type="slidenum">
              <a:rPr lang="en-US" smtClean="0"/>
              <a:t>10</a:t>
            </a:fld>
            <a:endParaRPr lang="en-US"/>
          </a:p>
        </p:txBody>
      </p:sp>
    </p:spTree>
    <p:extLst>
      <p:ext uri="{BB962C8B-B14F-4D97-AF65-F5344CB8AC3E}">
        <p14:creationId xmlns:p14="http://schemas.microsoft.com/office/powerpoint/2010/main" val="2135848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02AA0-910A-D276-5BE3-21E7C25D6B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06566-5938-431C-E75A-A18C9BC8DA7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6A69E53-517E-E178-7AA4-3FADA0FEB27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BC3514-622A-06CD-7E88-1E5892177F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3309956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805B6-0EDE-0BE9-7B3C-81192F3953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D1D031-9D49-D007-F469-DE70110C55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5C3883-3538-6137-D125-5E0DEFE4FBA2}"/>
              </a:ext>
            </a:extLst>
          </p:cNvPr>
          <p:cNvSpPr>
            <a:spLocks noGrp="1"/>
          </p:cNvSpPr>
          <p:nvPr>
            <p:ph type="body" idx="1"/>
          </p:nvPr>
        </p:nvSpPr>
        <p:spPr/>
        <p:txBody>
          <a:bodyPr/>
          <a:lstStyle/>
          <a:p>
            <a:r>
              <a:rPr lang="en-US"/>
              <a:t>This slide shows the number of the applications and workers requested this program year by FLAG status.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The pie chart shows the number and percentage of applications this program year by FLAG status.</a:t>
            </a:r>
          </a:p>
          <a:p>
            <a:endParaRPr lang="en-US"/>
          </a:p>
        </p:txBody>
      </p:sp>
      <p:sp>
        <p:nvSpPr>
          <p:cNvPr id="4" name="Slide Number Placeholder 3">
            <a:extLst>
              <a:ext uri="{FF2B5EF4-FFF2-40B4-BE49-F238E27FC236}">
                <a16:creationId xmlns:a16="http://schemas.microsoft.com/office/drawing/2014/main" id="{FD00DE26-E0AF-283C-E8C6-A0E2D83EF7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0" cap="none" spc="0" normalizeH="0" baseline="0" noProof="0" smtClean="0">
                <a:ln>
                  <a:noFill/>
                </a:ln>
                <a:solidFill>
                  <a:sysClr val="windowText" lastClr="000000"/>
                </a:solidFill>
                <a:effectLst/>
                <a:uLnTx/>
                <a:uFillTx/>
                <a:latin typeface="Lato" panose="020F050202020403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0" cap="none" spc="0" normalizeH="0" baseline="0" noProof="0">
              <a:ln>
                <a:noFill/>
              </a:ln>
              <a:solidFill>
                <a:sysClr val="windowText" lastClr="000000"/>
              </a:solidFill>
              <a:effectLst/>
              <a:uLnTx/>
              <a:uFillTx/>
              <a:latin typeface="Lato" panose="020F0502020204030203" pitchFamily="34" charset="0"/>
              <a:ea typeface="+mn-ea"/>
              <a:cs typeface="+mn-cs"/>
            </a:endParaRPr>
          </a:p>
        </p:txBody>
      </p:sp>
    </p:spTree>
    <p:extLst>
      <p:ext uri="{BB962C8B-B14F-4D97-AF65-F5344CB8AC3E}">
        <p14:creationId xmlns:p14="http://schemas.microsoft.com/office/powerpoint/2010/main" val="17199661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4D59A-D8C0-0332-B9BC-F0783D40F6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F196C9-0E5E-E015-1B52-4C5D27794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27F33F-25ED-B9DC-D54E-C17559521B3E}"/>
              </a:ext>
            </a:extLst>
          </p:cNvPr>
          <p:cNvSpPr>
            <a:spLocks noGrp="1"/>
          </p:cNvSpPr>
          <p:nvPr>
            <p:ph type="body" idx="1"/>
          </p:nvPr>
        </p:nvSpPr>
        <p:spPr/>
        <p:txBody>
          <a:bodyPr/>
          <a:lstStyle/>
          <a:p>
            <a:r>
              <a:rPr lang="en-US"/>
              <a:t>This slide shows the number of the applications and workers requested this program year by FLAG status.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The pie chart shows the number and percentage of applications this program year by FLAG status.</a:t>
            </a:r>
          </a:p>
          <a:p>
            <a:endParaRPr lang="en-US"/>
          </a:p>
        </p:txBody>
      </p:sp>
      <p:sp>
        <p:nvSpPr>
          <p:cNvPr id="4" name="Slide Number Placeholder 3">
            <a:extLst>
              <a:ext uri="{FF2B5EF4-FFF2-40B4-BE49-F238E27FC236}">
                <a16:creationId xmlns:a16="http://schemas.microsoft.com/office/drawing/2014/main" id="{325207AC-8BD0-BD6F-390C-11E7B75F5E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0" cap="none" spc="0" normalizeH="0" baseline="0" noProof="0" smtClean="0">
                <a:ln>
                  <a:noFill/>
                </a:ln>
                <a:solidFill>
                  <a:sysClr val="windowText" lastClr="000000"/>
                </a:solidFill>
                <a:effectLst/>
                <a:uLnTx/>
                <a:uFillTx/>
                <a:latin typeface="Lato" panose="020F050202020403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0" cap="none" spc="0" normalizeH="0" baseline="0" noProof="0">
              <a:ln>
                <a:noFill/>
              </a:ln>
              <a:solidFill>
                <a:sysClr val="windowText" lastClr="000000"/>
              </a:solidFill>
              <a:effectLst/>
              <a:uLnTx/>
              <a:uFillTx/>
              <a:latin typeface="Lato" panose="020F0502020204030203" pitchFamily="34" charset="0"/>
              <a:ea typeface="+mn-ea"/>
              <a:cs typeface="+mn-cs"/>
            </a:endParaRPr>
          </a:p>
        </p:txBody>
      </p:sp>
    </p:spTree>
    <p:extLst>
      <p:ext uri="{BB962C8B-B14F-4D97-AF65-F5344CB8AC3E}">
        <p14:creationId xmlns:p14="http://schemas.microsoft.com/office/powerpoint/2010/main" val="38236428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9EE9B-4612-F559-AF41-627E74878D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DFFB0E-76A9-FAD1-0F13-5C93402EBE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F46C5C-71BC-A807-5F9F-47963440F090}"/>
              </a:ext>
            </a:extLst>
          </p:cNvPr>
          <p:cNvSpPr>
            <a:spLocks noGrp="1"/>
          </p:cNvSpPr>
          <p:nvPr>
            <p:ph type="body" idx="1"/>
          </p:nvPr>
        </p:nvSpPr>
        <p:spPr/>
        <p:txBody>
          <a:bodyPr/>
          <a:lstStyle/>
          <a:p>
            <a:r>
              <a:rPr lang="en-US"/>
              <a:t>This slide shows the number of the applications and workers requested this program year by FLAG status.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The pie chart shows the number and percentage of applications this program year by FLAG status.</a:t>
            </a:r>
          </a:p>
          <a:p>
            <a:endParaRPr lang="en-US"/>
          </a:p>
        </p:txBody>
      </p:sp>
      <p:sp>
        <p:nvSpPr>
          <p:cNvPr id="4" name="Slide Number Placeholder 3">
            <a:extLst>
              <a:ext uri="{FF2B5EF4-FFF2-40B4-BE49-F238E27FC236}">
                <a16:creationId xmlns:a16="http://schemas.microsoft.com/office/drawing/2014/main" id="{E252D67F-8326-D6E2-3080-91FF402775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0" cap="none" spc="0" normalizeH="0" baseline="0" noProof="0" smtClean="0">
                <a:ln>
                  <a:noFill/>
                </a:ln>
                <a:solidFill>
                  <a:sysClr val="windowText" lastClr="000000"/>
                </a:solidFill>
                <a:effectLst/>
                <a:uLnTx/>
                <a:uFillTx/>
                <a:latin typeface="Lato" panose="020F050202020403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0" cap="none" spc="0" normalizeH="0" baseline="0" noProof="0">
              <a:ln>
                <a:noFill/>
              </a:ln>
              <a:solidFill>
                <a:sysClr val="windowText" lastClr="000000"/>
              </a:solidFill>
              <a:effectLst/>
              <a:uLnTx/>
              <a:uFillTx/>
              <a:latin typeface="Lato" panose="020F0502020204030203" pitchFamily="34" charset="0"/>
              <a:ea typeface="+mn-ea"/>
              <a:cs typeface="+mn-cs"/>
            </a:endParaRPr>
          </a:p>
        </p:txBody>
      </p:sp>
    </p:spTree>
    <p:extLst>
      <p:ext uri="{BB962C8B-B14F-4D97-AF65-F5344CB8AC3E}">
        <p14:creationId xmlns:p14="http://schemas.microsoft.com/office/powerpoint/2010/main" val="2709398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F208A-62E3-E225-51D7-10BDE8BE83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BC87FF-20A8-345C-4BA0-96949AAE34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919E9DE-09EE-6BAB-DB4D-53C34C27F37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A48C30-7D1A-3C66-269D-7911E3936AE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902532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16A99-0E99-1B45-5AB7-74B680796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D0589-446E-1122-A036-7E79308D0C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D54B31-22D6-64DF-A175-C5409EB971EC}"/>
              </a:ext>
            </a:extLst>
          </p:cNvPr>
          <p:cNvSpPr>
            <a:spLocks noGrp="1"/>
          </p:cNvSpPr>
          <p:nvPr>
            <p:ph type="body" idx="1"/>
          </p:nvPr>
        </p:nvSpPr>
        <p:spPr/>
        <p:txBody>
          <a:bodyPr/>
          <a:lstStyle/>
          <a:p>
            <a:r>
              <a:rPr lang="en-US"/>
              <a:t>Slide for ASWS-AC</a:t>
            </a:r>
          </a:p>
        </p:txBody>
      </p:sp>
      <p:sp>
        <p:nvSpPr>
          <p:cNvPr id="4" name="Slide Number Placeholder 3">
            <a:extLst>
              <a:ext uri="{FF2B5EF4-FFF2-40B4-BE49-F238E27FC236}">
                <a16:creationId xmlns:a16="http://schemas.microsoft.com/office/drawing/2014/main" id="{500AC255-5A78-FCF6-BAA0-35E316095CA5}"/>
              </a:ext>
            </a:extLst>
          </p:cNvPr>
          <p:cNvSpPr>
            <a:spLocks noGrp="1"/>
          </p:cNvSpPr>
          <p:nvPr>
            <p:ph type="sldNum" sz="quarter" idx="5"/>
          </p:nvPr>
        </p:nvSpPr>
        <p:spPr/>
        <p:txBody>
          <a:bodyPr/>
          <a:lstStyle/>
          <a:p>
            <a:fld id="{A335F402-8309-478D-8507-58323E383241}" type="slidenum">
              <a:rPr lang="en-US" smtClean="0"/>
              <a:t>16</a:t>
            </a:fld>
            <a:endParaRPr lang="en-US"/>
          </a:p>
        </p:txBody>
      </p:sp>
    </p:spTree>
    <p:extLst>
      <p:ext uri="{BB962C8B-B14F-4D97-AF65-F5344CB8AC3E}">
        <p14:creationId xmlns:p14="http://schemas.microsoft.com/office/powerpoint/2010/main" val="3870571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5105A-63D1-77F9-847E-719220E89F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43E715-C451-4ED6-9E01-FAA1AEE1C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0E3A8-DD84-719B-3D1F-780ABFDF1FD8}"/>
              </a:ext>
            </a:extLst>
          </p:cNvPr>
          <p:cNvSpPr>
            <a:spLocks noGrp="1"/>
          </p:cNvSpPr>
          <p:nvPr>
            <p:ph type="body" idx="1"/>
          </p:nvPr>
        </p:nvSpPr>
        <p:spPr/>
        <p:txBody>
          <a:bodyPr/>
          <a:lstStyle/>
          <a:p>
            <a:r>
              <a:rPr lang="en-US"/>
              <a:t>Slide for ASWS-AC</a:t>
            </a:r>
          </a:p>
        </p:txBody>
      </p:sp>
      <p:sp>
        <p:nvSpPr>
          <p:cNvPr id="4" name="Slide Number Placeholder 3">
            <a:extLst>
              <a:ext uri="{FF2B5EF4-FFF2-40B4-BE49-F238E27FC236}">
                <a16:creationId xmlns:a16="http://schemas.microsoft.com/office/drawing/2014/main" id="{3647CE6D-1FCB-78A8-E08E-0CFEE9739546}"/>
              </a:ext>
            </a:extLst>
          </p:cNvPr>
          <p:cNvSpPr>
            <a:spLocks noGrp="1"/>
          </p:cNvSpPr>
          <p:nvPr>
            <p:ph type="sldNum" sz="quarter" idx="5"/>
          </p:nvPr>
        </p:nvSpPr>
        <p:spPr/>
        <p:txBody>
          <a:bodyPr/>
          <a:lstStyle/>
          <a:p>
            <a:fld id="{A335F402-8309-478D-8507-58323E383241}" type="slidenum">
              <a:rPr lang="en-US" smtClean="0"/>
              <a:t>17</a:t>
            </a:fld>
            <a:endParaRPr lang="en-US"/>
          </a:p>
        </p:txBody>
      </p:sp>
    </p:spTree>
    <p:extLst>
      <p:ext uri="{BB962C8B-B14F-4D97-AF65-F5344CB8AC3E}">
        <p14:creationId xmlns:p14="http://schemas.microsoft.com/office/powerpoint/2010/main" val="1357324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E5DC4-555B-5CF6-2CE1-0CF23935AA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7FAA09-61C4-7D11-C098-9975657524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88E416-1D15-85AD-A02D-A77365A8FAF6}"/>
              </a:ext>
            </a:extLst>
          </p:cNvPr>
          <p:cNvSpPr>
            <a:spLocks noGrp="1"/>
          </p:cNvSpPr>
          <p:nvPr>
            <p:ph type="body" idx="1"/>
          </p:nvPr>
        </p:nvSpPr>
        <p:spPr/>
        <p:txBody>
          <a:bodyPr/>
          <a:lstStyle/>
          <a:p>
            <a:r>
              <a:rPr lang="en-US"/>
              <a:t>Slide for ASWS-AC</a:t>
            </a:r>
          </a:p>
        </p:txBody>
      </p:sp>
      <p:sp>
        <p:nvSpPr>
          <p:cNvPr id="4" name="Slide Number Placeholder 3">
            <a:extLst>
              <a:ext uri="{FF2B5EF4-FFF2-40B4-BE49-F238E27FC236}">
                <a16:creationId xmlns:a16="http://schemas.microsoft.com/office/drawing/2014/main" id="{0DDA1DF6-9E47-FFDA-702C-461B4BE03399}"/>
              </a:ext>
            </a:extLst>
          </p:cNvPr>
          <p:cNvSpPr>
            <a:spLocks noGrp="1"/>
          </p:cNvSpPr>
          <p:nvPr>
            <p:ph type="sldNum" sz="quarter" idx="5"/>
          </p:nvPr>
        </p:nvSpPr>
        <p:spPr/>
        <p:txBody>
          <a:bodyPr/>
          <a:lstStyle/>
          <a:p>
            <a:fld id="{A335F402-8309-478D-8507-58323E383241}" type="slidenum">
              <a:rPr lang="en-US" smtClean="0"/>
              <a:t>18</a:t>
            </a:fld>
            <a:endParaRPr lang="en-US"/>
          </a:p>
        </p:txBody>
      </p:sp>
    </p:spTree>
    <p:extLst>
      <p:ext uri="{BB962C8B-B14F-4D97-AF65-F5344CB8AC3E}">
        <p14:creationId xmlns:p14="http://schemas.microsoft.com/office/powerpoint/2010/main" val="558981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6F4B0-46D7-1CB1-71B7-52A9DE255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5589BC-9C7D-30C3-9BC5-192DFB9596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01DE5A-379D-369A-EAE9-3F242D89D1A8}"/>
              </a:ext>
            </a:extLst>
          </p:cNvPr>
          <p:cNvSpPr>
            <a:spLocks noGrp="1"/>
          </p:cNvSpPr>
          <p:nvPr>
            <p:ph type="body" idx="1"/>
          </p:nvPr>
        </p:nvSpPr>
        <p:spPr/>
        <p:txBody>
          <a:bodyPr/>
          <a:lstStyle/>
          <a:p>
            <a:endParaRPr lang="en-US" sz="1200" kern="1200">
              <a:solidFill>
                <a:schemeClr val="tx1"/>
              </a:solidFill>
              <a:effectLst/>
              <a:latin typeface="+mn-lt"/>
              <a:ea typeface="+mn-ea"/>
              <a:cs typeface="+mn-cs"/>
            </a:endParaRPr>
          </a:p>
          <a:p>
            <a:pPr marL="0" indent="0">
              <a:buNone/>
            </a:pPr>
            <a:endParaRPr lang="en-US"/>
          </a:p>
          <a:p>
            <a:endParaRPr lang="en-US"/>
          </a:p>
        </p:txBody>
      </p:sp>
      <p:sp>
        <p:nvSpPr>
          <p:cNvPr id="4" name="Slide Number Placeholder 3">
            <a:extLst>
              <a:ext uri="{FF2B5EF4-FFF2-40B4-BE49-F238E27FC236}">
                <a16:creationId xmlns:a16="http://schemas.microsoft.com/office/drawing/2014/main" id="{C95D4078-516E-C486-95F7-5982B0F2DB8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754C9B-B635-4C68-A0CA-093A49503A5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35446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E0F3D-4502-B198-5DAC-15018F8B26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451FA0-0974-8102-5A13-EE10CB8340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DA3D0AD-70B3-8E1D-72DE-CFB25BF738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BB66FAC-2266-B961-48C2-36CB88910B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18988C-EF3D-9948-9D63-1CA95CB04962}"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13972804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US"/>
          </a:p>
        </p:txBody>
      </p:sp>
      <p:sp>
        <p:nvSpPr>
          <p:cNvPr id="4" name="Slide Number Placeholder 3"/>
          <p:cNvSpPr>
            <a:spLocks noGrp="1"/>
          </p:cNvSpPr>
          <p:nvPr>
            <p:ph type="sldNum" sz="quarter" idx="5"/>
          </p:nvPr>
        </p:nvSpPr>
        <p:spPr/>
        <p:txBody>
          <a:bodyPr/>
          <a:lstStyle/>
          <a:p>
            <a:fld id="{428599E7-6C68-4E0B-B195-1B170676F885}" type="slidenum">
              <a:rPr lang="en-US" smtClean="0"/>
              <a:pPr/>
              <a:t>21</a:t>
            </a:fld>
            <a:endParaRPr lang="en-US"/>
          </a:p>
        </p:txBody>
      </p:sp>
    </p:spTree>
    <p:extLst>
      <p:ext uri="{BB962C8B-B14F-4D97-AF65-F5344CB8AC3E}">
        <p14:creationId xmlns:p14="http://schemas.microsoft.com/office/powerpoint/2010/main" val="314411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18988C-EF3D-9948-9D63-1CA95CB04962}"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27379966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B26E6-4D82-AF3C-5725-4E1DBCAF0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F5D4FA-7C14-4F71-5394-C2D8E39AD2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A87AC7-AE55-4D1B-16DE-EA83ED4F40BF}"/>
              </a:ext>
            </a:extLst>
          </p:cNvPr>
          <p:cNvSpPr>
            <a:spLocks noGrp="1"/>
          </p:cNvSpPr>
          <p:nvPr>
            <p:ph type="body" idx="1"/>
          </p:nvPr>
        </p:nvSpPr>
        <p:spPr/>
        <p:txBody>
          <a:bodyPr/>
          <a:lstStyle/>
          <a:p>
            <a:pPr marL="0" lvl="0" indent="0">
              <a:buFont typeface="Arial" panose="020B0604020202020204" pitchFamily="34" charset="0"/>
              <a:buNone/>
            </a:pPr>
            <a:endParaRPr lang="en-US"/>
          </a:p>
        </p:txBody>
      </p:sp>
      <p:sp>
        <p:nvSpPr>
          <p:cNvPr id="4" name="Slide Number Placeholder 3">
            <a:extLst>
              <a:ext uri="{FF2B5EF4-FFF2-40B4-BE49-F238E27FC236}">
                <a16:creationId xmlns:a16="http://schemas.microsoft.com/office/drawing/2014/main" id="{737C8A65-E635-06C9-FFC1-ED0FF289ED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63321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EE9A4-FF23-C2A9-EDDD-17AD67A0A1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A50EC4-C062-13D0-FB4E-6E17F6D776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17C525-818B-48D8-29B2-266523F93918}"/>
              </a:ext>
            </a:extLst>
          </p:cNvPr>
          <p:cNvSpPr>
            <a:spLocks noGrp="1"/>
          </p:cNvSpPr>
          <p:nvPr>
            <p:ph type="body" idx="1"/>
          </p:nvPr>
        </p:nvSpPr>
        <p:spPr/>
        <p:txBody>
          <a:bodyPr/>
          <a:lstStyle/>
          <a:p>
            <a:pPr marL="0" lvl="0" indent="0">
              <a:buFont typeface="Arial" panose="020B0604020202020204" pitchFamily="34" charset="0"/>
              <a:buNone/>
            </a:pPr>
            <a:endParaRPr lang="en-US"/>
          </a:p>
        </p:txBody>
      </p:sp>
      <p:sp>
        <p:nvSpPr>
          <p:cNvPr id="4" name="Slide Number Placeholder 3">
            <a:extLst>
              <a:ext uri="{FF2B5EF4-FFF2-40B4-BE49-F238E27FC236}">
                <a16:creationId xmlns:a16="http://schemas.microsoft.com/office/drawing/2014/main" id="{ACB895FA-90D6-8406-FBC1-57893A9286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2969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CB3A0-8CE0-FD91-60B7-48C796EAF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4A6662-941B-4FCA-FCF5-1C12A076038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5B9603-33A0-34F2-EB63-F9EFFCF76F9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369BF1B-62E1-124E-D369-92120621D4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35F402-8309-478D-8507-58323E38324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38257400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2BA0D-40F9-150A-0199-16FCF1ABAA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263429-1FEB-526B-1D2D-957C2D147D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E27A0-6154-5D29-04CF-477B453FD0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C904CD-F5A8-EF57-18F2-C354A72ABA43}"/>
              </a:ext>
            </a:extLst>
          </p:cNvPr>
          <p:cNvSpPr>
            <a:spLocks noGrp="1"/>
          </p:cNvSpPr>
          <p:nvPr>
            <p:ph type="sldNum" sz="quarter" idx="5"/>
          </p:nvPr>
        </p:nvSpPr>
        <p:spPr/>
        <p:txBody>
          <a:bodyPr/>
          <a:lstStyle/>
          <a:p>
            <a:fld id="{A335F402-8309-478D-8507-58323E383241}" type="slidenum">
              <a:rPr lang="en-US" smtClean="0"/>
              <a:t>32</a:t>
            </a:fld>
            <a:endParaRPr lang="en-US"/>
          </a:p>
        </p:txBody>
      </p:sp>
    </p:spTree>
    <p:extLst>
      <p:ext uri="{BB962C8B-B14F-4D97-AF65-F5344CB8AC3E}">
        <p14:creationId xmlns:p14="http://schemas.microsoft.com/office/powerpoint/2010/main" val="127418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Rounded Corners 8"/>
          <p:cNvSpPr/>
          <p:nvPr/>
        </p:nvSpPr>
        <p:spPr bwMode="ltGray">
          <a:xfrm>
            <a:off x="-3177" y="2590078"/>
            <a:ext cx="8971262" cy="1660332"/>
          </a:xfrm>
          <a:custGeom>
            <a:avLst/>
            <a:gdLst>
              <a:gd name="connsiteX0" fmla="*/ 0 w 8968085"/>
              <a:gd name="connsiteY0" fmla="*/ 276728 h 1660332"/>
              <a:gd name="connsiteX1" fmla="*/ 276728 w 8968085"/>
              <a:gd name="connsiteY1" fmla="*/ 0 h 1660332"/>
              <a:gd name="connsiteX2" fmla="*/ 8691357 w 8968085"/>
              <a:gd name="connsiteY2" fmla="*/ 0 h 1660332"/>
              <a:gd name="connsiteX3" fmla="*/ 8968085 w 8968085"/>
              <a:gd name="connsiteY3" fmla="*/ 276728 h 1660332"/>
              <a:gd name="connsiteX4" fmla="*/ 8968085 w 8968085"/>
              <a:gd name="connsiteY4" fmla="*/ 1383604 h 1660332"/>
              <a:gd name="connsiteX5" fmla="*/ 8691357 w 8968085"/>
              <a:gd name="connsiteY5" fmla="*/ 1660332 h 1660332"/>
              <a:gd name="connsiteX6" fmla="*/ 276728 w 8968085"/>
              <a:gd name="connsiteY6" fmla="*/ 1660332 h 1660332"/>
              <a:gd name="connsiteX7" fmla="*/ 0 w 8968085"/>
              <a:gd name="connsiteY7" fmla="*/ 1383604 h 1660332"/>
              <a:gd name="connsiteX8" fmla="*/ 0 w 8968085"/>
              <a:gd name="connsiteY8" fmla="*/ 276728 h 1660332"/>
              <a:gd name="connsiteX0" fmla="*/ 18658 w 8986743"/>
              <a:gd name="connsiteY0" fmla="*/ 276728 h 1660332"/>
              <a:gd name="connsiteX1" fmla="*/ 95969 w 8986743"/>
              <a:gd name="connsiteY1" fmla="*/ 4864 h 1660332"/>
              <a:gd name="connsiteX2" fmla="*/ 8710015 w 8986743"/>
              <a:gd name="connsiteY2" fmla="*/ 0 h 1660332"/>
              <a:gd name="connsiteX3" fmla="*/ 8986743 w 8986743"/>
              <a:gd name="connsiteY3" fmla="*/ 276728 h 1660332"/>
              <a:gd name="connsiteX4" fmla="*/ 8986743 w 8986743"/>
              <a:gd name="connsiteY4" fmla="*/ 1383604 h 1660332"/>
              <a:gd name="connsiteX5" fmla="*/ 8710015 w 8986743"/>
              <a:gd name="connsiteY5" fmla="*/ 1660332 h 1660332"/>
              <a:gd name="connsiteX6" fmla="*/ 295386 w 8986743"/>
              <a:gd name="connsiteY6" fmla="*/ 1660332 h 1660332"/>
              <a:gd name="connsiteX7" fmla="*/ 18658 w 8986743"/>
              <a:gd name="connsiteY7" fmla="*/ 1383604 h 1660332"/>
              <a:gd name="connsiteX8" fmla="*/ 18658 w 8986743"/>
              <a:gd name="connsiteY8" fmla="*/ 276728 h 1660332"/>
              <a:gd name="connsiteX0" fmla="*/ 66486 w 9034571"/>
              <a:gd name="connsiteY0" fmla="*/ 276728 h 1660332"/>
              <a:gd name="connsiteX1" fmla="*/ 68434 w 9034571"/>
              <a:gd name="connsiteY1" fmla="*/ 7377 h 1660332"/>
              <a:gd name="connsiteX2" fmla="*/ 8757843 w 9034571"/>
              <a:gd name="connsiteY2" fmla="*/ 0 h 1660332"/>
              <a:gd name="connsiteX3" fmla="*/ 9034571 w 9034571"/>
              <a:gd name="connsiteY3" fmla="*/ 276728 h 1660332"/>
              <a:gd name="connsiteX4" fmla="*/ 9034571 w 9034571"/>
              <a:gd name="connsiteY4" fmla="*/ 1383604 h 1660332"/>
              <a:gd name="connsiteX5" fmla="*/ 8757843 w 9034571"/>
              <a:gd name="connsiteY5" fmla="*/ 1660332 h 1660332"/>
              <a:gd name="connsiteX6" fmla="*/ 343214 w 9034571"/>
              <a:gd name="connsiteY6" fmla="*/ 1660332 h 1660332"/>
              <a:gd name="connsiteX7" fmla="*/ 66486 w 9034571"/>
              <a:gd name="connsiteY7" fmla="*/ 1383604 h 1660332"/>
              <a:gd name="connsiteX8" fmla="*/ 66486 w 9034571"/>
              <a:gd name="connsiteY8" fmla="*/ 276728 h 1660332"/>
              <a:gd name="connsiteX0" fmla="*/ 71863 w 9039948"/>
              <a:gd name="connsiteY0" fmla="*/ 276728 h 1660332"/>
              <a:gd name="connsiteX1" fmla="*/ 73811 w 9039948"/>
              <a:gd name="connsiteY1" fmla="*/ 7377 h 1660332"/>
              <a:gd name="connsiteX2" fmla="*/ 8763220 w 9039948"/>
              <a:gd name="connsiteY2" fmla="*/ 0 h 1660332"/>
              <a:gd name="connsiteX3" fmla="*/ 9039948 w 9039948"/>
              <a:gd name="connsiteY3" fmla="*/ 276728 h 1660332"/>
              <a:gd name="connsiteX4" fmla="*/ 9039948 w 9039948"/>
              <a:gd name="connsiteY4" fmla="*/ 1383604 h 1660332"/>
              <a:gd name="connsiteX5" fmla="*/ 8763220 w 9039948"/>
              <a:gd name="connsiteY5" fmla="*/ 1660332 h 1660332"/>
              <a:gd name="connsiteX6" fmla="*/ 348591 w 9039948"/>
              <a:gd name="connsiteY6" fmla="*/ 1660332 h 1660332"/>
              <a:gd name="connsiteX7" fmla="*/ 71863 w 9039948"/>
              <a:gd name="connsiteY7" fmla="*/ 1383604 h 1660332"/>
              <a:gd name="connsiteX8" fmla="*/ 71863 w 9039948"/>
              <a:gd name="connsiteY8" fmla="*/ 276728 h 1660332"/>
              <a:gd name="connsiteX0" fmla="*/ 9486 w 8977571"/>
              <a:gd name="connsiteY0" fmla="*/ 276728 h 1660332"/>
              <a:gd name="connsiteX1" fmla="*/ 11434 w 8977571"/>
              <a:gd name="connsiteY1" fmla="*/ 7377 h 1660332"/>
              <a:gd name="connsiteX2" fmla="*/ 8700843 w 8977571"/>
              <a:gd name="connsiteY2" fmla="*/ 0 h 1660332"/>
              <a:gd name="connsiteX3" fmla="*/ 8977571 w 8977571"/>
              <a:gd name="connsiteY3" fmla="*/ 276728 h 1660332"/>
              <a:gd name="connsiteX4" fmla="*/ 8977571 w 8977571"/>
              <a:gd name="connsiteY4" fmla="*/ 1383604 h 1660332"/>
              <a:gd name="connsiteX5" fmla="*/ 8700843 w 8977571"/>
              <a:gd name="connsiteY5" fmla="*/ 1660332 h 1660332"/>
              <a:gd name="connsiteX6" fmla="*/ 286214 w 8977571"/>
              <a:gd name="connsiteY6" fmla="*/ 1660332 h 1660332"/>
              <a:gd name="connsiteX7" fmla="*/ 9486 w 8977571"/>
              <a:gd name="connsiteY7" fmla="*/ 1383604 h 1660332"/>
              <a:gd name="connsiteX8" fmla="*/ 9486 w 8977571"/>
              <a:gd name="connsiteY8" fmla="*/ 276728 h 1660332"/>
              <a:gd name="connsiteX0" fmla="*/ 652674 w 9620759"/>
              <a:gd name="connsiteY0" fmla="*/ 1383604 h 1660332"/>
              <a:gd name="connsiteX1" fmla="*/ 654622 w 9620759"/>
              <a:gd name="connsiteY1" fmla="*/ 7377 h 1660332"/>
              <a:gd name="connsiteX2" fmla="*/ 9344031 w 9620759"/>
              <a:gd name="connsiteY2" fmla="*/ 0 h 1660332"/>
              <a:gd name="connsiteX3" fmla="*/ 9620759 w 9620759"/>
              <a:gd name="connsiteY3" fmla="*/ 276728 h 1660332"/>
              <a:gd name="connsiteX4" fmla="*/ 9620759 w 9620759"/>
              <a:gd name="connsiteY4" fmla="*/ 1383604 h 1660332"/>
              <a:gd name="connsiteX5" fmla="*/ 9344031 w 9620759"/>
              <a:gd name="connsiteY5" fmla="*/ 1660332 h 1660332"/>
              <a:gd name="connsiteX6" fmla="*/ 929402 w 9620759"/>
              <a:gd name="connsiteY6" fmla="*/ 1660332 h 1660332"/>
              <a:gd name="connsiteX7" fmla="*/ 652674 w 9620759"/>
              <a:gd name="connsiteY7" fmla="*/ 1383604 h 1660332"/>
              <a:gd name="connsiteX0" fmla="*/ 652674 w 9620759"/>
              <a:gd name="connsiteY0" fmla="*/ 1383604 h 1660332"/>
              <a:gd name="connsiteX1" fmla="*/ 654622 w 9620759"/>
              <a:gd name="connsiteY1" fmla="*/ 7377 h 1660332"/>
              <a:gd name="connsiteX2" fmla="*/ 9344031 w 9620759"/>
              <a:gd name="connsiteY2" fmla="*/ 0 h 1660332"/>
              <a:gd name="connsiteX3" fmla="*/ 9620759 w 9620759"/>
              <a:gd name="connsiteY3" fmla="*/ 276728 h 1660332"/>
              <a:gd name="connsiteX4" fmla="*/ 9620759 w 9620759"/>
              <a:gd name="connsiteY4" fmla="*/ 1383604 h 1660332"/>
              <a:gd name="connsiteX5" fmla="*/ 9344031 w 9620759"/>
              <a:gd name="connsiteY5" fmla="*/ 1660332 h 1660332"/>
              <a:gd name="connsiteX6" fmla="*/ 655584 w 9620759"/>
              <a:gd name="connsiteY6" fmla="*/ 1660332 h 1660332"/>
              <a:gd name="connsiteX7" fmla="*/ 652674 w 9620759"/>
              <a:gd name="connsiteY7" fmla="*/ 1383604 h 1660332"/>
              <a:gd name="connsiteX0" fmla="*/ 652674 w 9620759"/>
              <a:gd name="connsiteY0" fmla="*/ 1383604 h 1660332"/>
              <a:gd name="connsiteX1" fmla="*/ 654622 w 9620759"/>
              <a:gd name="connsiteY1" fmla="*/ 7377 h 1660332"/>
              <a:gd name="connsiteX2" fmla="*/ 9344031 w 9620759"/>
              <a:gd name="connsiteY2" fmla="*/ 0 h 1660332"/>
              <a:gd name="connsiteX3" fmla="*/ 9620759 w 9620759"/>
              <a:gd name="connsiteY3" fmla="*/ 276728 h 1660332"/>
              <a:gd name="connsiteX4" fmla="*/ 9620759 w 9620759"/>
              <a:gd name="connsiteY4" fmla="*/ 1383604 h 1660332"/>
              <a:gd name="connsiteX5" fmla="*/ 9344031 w 9620759"/>
              <a:gd name="connsiteY5" fmla="*/ 1660332 h 1660332"/>
              <a:gd name="connsiteX6" fmla="*/ 655584 w 9620759"/>
              <a:gd name="connsiteY6" fmla="*/ 1660332 h 1660332"/>
              <a:gd name="connsiteX7" fmla="*/ 652674 w 9620759"/>
              <a:gd name="connsiteY7" fmla="*/ 1383604 h 1660332"/>
              <a:gd name="connsiteX0" fmla="*/ 1086597 w 10051772"/>
              <a:gd name="connsiteY0" fmla="*/ 1660332 h 1660332"/>
              <a:gd name="connsiteX1" fmla="*/ 1085635 w 10051772"/>
              <a:gd name="connsiteY1" fmla="*/ 7377 h 1660332"/>
              <a:gd name="connsiteX2" fmla="*/ 9775044 w 10051772"/>
              <a:gd name="connsiteY2" fmla="*/ 0 h 1660332"/>
              <a:gd name="connsiteX3" fmla="*/ 10051772 w 10051772"/>
              <a:gd name="connsiteY3" fmla="*/ 276728 h 1660332"/>
              <a:gd name="connsiteX4" fmla="*/ 10051772 w 10051772"/>
              <a:gd name="connsiteY4" fmla="*/ 1383604 h 1660332"/>
              <a:gd name="connsiteX5" fmla="*/ 9775044 w 10051772"/>
              <a:gd name="connsiteY5" fmla="*/ 1660332 h 1660332"/>
              <a:gd name="connsiteX6" fmla="*/ 1086597 w 10051772"/>
              <a:gd name="connsiteY6" fmla="*/ 1660332 h 1660332"/>
              <a:gd name="connsiteX0" fmla="*/ 643599 w 9608774"/>
              <a:gd name="connsiteY0" fmla="*/ 1660332 h 1660332"/>
              <a:gd name="connsiteX1" fmla="*/ 642637 w 9608774"/>
              <a:gd name="connsiteY1" fmla="*/ 7377 h 1660332"/>
              <a:gd name="connsiteX2" fmla="*/ 9332046 w 9608774"/>
              <a:gd name="connsiteY2" fmla="*/ 0 h 1660332"/>
              <a:gd name="connsiteX3" fmla="*/ 9608774 w 9608774"/>
              <a:gd name="connsiteY3" fmla="*/ 276728 h 1660332"/>
              <a:gd name="connsiteX4" fmla="*/ 9608774 w 9608774"/>
              <a:gd name="connsiteY4" fmla="*/ 1383604 h 1660332"/>
              <a:gd name="connsiteX5" fmla="*/ 9332046 w 9608774"/>
              <a:gd name="connsiteY5" fmla="*/ 1660332 h 1660332"/>
              <a:gd name="connsiteX6" fmla="*/ 643599 w 9608774"/>
              <a:gd name="connsiteY6" fmla="*/ 1660332 h 1660332"/>
              <a:gd name="connsiteX0" fmla="*/ 6087 w 8971262"/>
              <a:gd name="connsiteY0" fmla="*/ 1660332 h 1660332"/>
              <a:gd name="connsiteX1" fmla="*/ 5125 w 8971262"/>
              <a:gd name="connsiteY1" fmla="*/ 7377 h 1660332"/>
              <a:gd name="connsiteX2" fmla="*/ 8694534 w 8971262"/>
              <a:gd name="connsiteY2" fmla="*/ 0 h 1660332"/>
              <a:gd name="connsiteX3" fmla="*/ 8971262 w 8971262"/>
              <a:gd name="connsiteY3" fmla="*/ 276728 h 1660332"/>
              <a:gd name="connsiteX4" fmla="*/ 8971262 w 8971262"/>
              <a:gd name="connsiteY4" fmla="*/ 1383604 h 1660332"/>
              <a:gd name="connsiteX5" fmla="*/ 8694534 w 8971262"/>
              <a:gd name="connsiteY5" fmla="*/ 1660332 h 1660332"/>
              <a:gd name="connsiteX6" fmla="*/ 6087 w 8971262"/>
              <a:gd name="connsiteY6" fmla="*/ 1660332 h 1660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71262" h="1660332">
                <a:moveTo>
                  <a:pt x="6087" y="1660332"/>
                </a:moveTo>
                <a:cubicBezTo>
                  <a:pt x="-7746" y="1656145"/>
                  <a:pt x="6525" y="12793"/>
                  <a:pt x="5125" y="7377"/>
                </a:cubicBezTo>
                <a:cubicBezTo>
                  <a:pt x="3725" y="1961"/>
                  <a:pt x="5798064" y="2459"/>
                  <a:pt x="8694534" y="0"/>
                </a:cubicBezTo>
                <a:cubicBezTo>
                  <a:pt x="8847367" y="0"/>
                  <a:pt x="8971262" y="123895"/>
                  <a:pt x="8971262" y="276728"/>
                </a:cubicBezTo>
                <a:lnTo>
                  <a:pt x="8971262" y="1383604"/>
                </a:lnTo>
                <a:cubicBezTo>
                  <a:pt x="8971262" y="1536437"/>
                  <a:pt x="8847367" y="1660332"/>
                  <a:pt x="8694534" y="1660332"/>
                </a:cubicBezTo>
                <a:lnTo>
                  <a:pt x="6087" y="1660332"/>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0" name="Rectangle: Rounded Corners 9"/>
          <p:cNvSpPr/>
          <p:nvPr/>
        </p:nvSpPr>
        <p:spPr>
          <a:xfrm>
            <a:off x="9111715" y="2590078"/>
            <a:ext cx="3077109" cy="16603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2" name="Title 1"/>
          <p:cNvSpPr>
            <a:spLocks noGrp="1"/>
          </p:cNvSpPr>
          <p:nvPr>
            <p:ph type="ctrTitle" hasCustomPrompt="1"/>
          </p:nvPr>
        </p:nvSpPr>
        <p:spPr>
          <a:xfrm>
            <a:off x="680322" y="2733709"/>
            <a:ext cx="8144134" cy="1373070"/>
          </a:xfrm>
        </p:spPr>
        <p:txBody>
          <a:bodyPr anchor="b">
            <a:noAutofit/>
          </a:bodyPr>
          <a:lstStyle>
            <a:lvl1pPr algn="r">
              <a:defRPr sz="5400">
                <a:latin typeface="Bitter" pitchFamily="2" charset="0"/>
              </a:defRPr>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199927" y="5936187"/>
            <a:ext cx="2743200" cy="365125"/>
          </a:xfrm>
          <a:prstGeom prst="rect">
            <a:avLst/>
          </a:prstGeom>
        </p:spPr>
        <p:txBody>
          <a:bodyPr/>
          <a:lstStyle/>
          <a:p>
            <a:fld id="{08116152-5411-4E99-8901-53F8A43DE66C}" type="datetime1">
              <a:rPr lang="en-US" smtClean="0"/>
              <a:t>8/12/2026</a:t>
            </a:fld>
            <a:endParaRPr lang="en-US"/>
          </a:p>
        </p:txBody>
      </p:sp>
      <p:sp>
        <p:nvSpPr>
          <p:cNvPr id="5"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80321" y="5936186"/>
            <a:ext cx="648946" cy="373137"/>
          </a:xfrm>
          <a:prstGeom prst="rect">
            <a:avLst/>
          </a:prstGeom>
        </p:spPr>
        <p:txBody>
          <a:bodyPr/>
          <a:lstStyle>
            <a:lvl1pPr>
              <a:defRPr sz="1800"/>
            </a:lvl1pPr>
          </a:lstStyle>
          <a:p>
            <a:fld id="{4FAB73BC-B049-4115-A692-8D63A059BFB8}" type="slidenum">
              <a:rPr lang="en-US" smtClean="0"/>
              <a:pPr/>
              <a:t>‹#›</a:t>
            </a:fld>
            <a:endParaRPr lang="en-US"/>
          </a:p>
        </p:txBody>
      </p:sp>
      <p:sp>
        <p:nvSpPr>
          <p:cNvPr id="12" name="Rectangle: Rounded Corners 11">
            <a:extLst>
              <a:ext uri="{FF2B5EF4-FFF2-40B4-BE49-F238E27FC236}">
                <a16:creationId xmlns:a16="http://schemas.microsoft.com/office/drawing/2014/main" id="{1B71489A-EE1C-F569-40CF-BC83427FDC5B}"/>
              </a:ext>
            </a:extLst>
          </p:cNvPr>
          <p:cNvSpPr/>
          <p:nvPr userDrawn="1"/>
        </p:nvSpPr>
        <p:spPr>
          <a:xfrm>
            <a:off x="9170581" y="2590077"/>
            <a:ext cx="3018243" cy="1667662"/>
          </a:xfrm>
          <a:prstGeom prst="roundRect">
            <a:avLst/>
          </a:prstGeom>
          <a:solidFill>
            <a:srgbClr val="74AFD4"/>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pic>
        <p:nvPicPr>
          <p:cNvPr id="15" name="Picture 14" descr="Text&#10;&#10;AI-generated content may be incorrect.">
            <a:extLst>
              <a:ext uri="{FF2B5EF4-FFF2-40B4-BE49-F238E27FC236}">
                <a16:creationId xmlns:a16="http://schemas.microsoft.com/office/drawing/2014/main" id="{ED8641C3-6A30-3E2D-D67C-CCDD56F570E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11451" y="2929344"/>
            <a:ext cx="2677636" cy="981800"/>
          </a:xfrm>
          <a:prstGeom prst="rect">
            <a:avLst/>
          </a:prstGeom>
        </p:spPr>
      </p:pic>
    </p:spTree>
    <p:extLst>
      <p:ext uri="{BB962C8B-B14F-4D97-AF65-F5344CB8AC3E}">
        <p14:creationId xmlns:p14="http://schemas.microsoft.com/office/powerpoint/2010/main" val="317910520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9" name="Rectangle: Rounded Corners 8"/>
          <p:cNvSpPr/>
          <p:nvPr/>
        </p:nvSpPr>
        <p:spPr bwMode="ltGray">
          <a:xfrm>
            <a:off x="-3177" y="2590078"/>
            <a:ext cx="8971262" cy="1660332"/>
          </a:xfrm>
          <a:custGeom>
            <a:avLst/>
            <a:gdLst>
              <a:gd name="connsiteX0" fmla="*/ 0 w 8968085"/>
              <a:gd name="connsiteY0" fmla="*/ 276728 h 1660332"/>
              <a:gd name="connsiteX1" fmla="*/ 276728 w 8968085"/>
              <a:gd name="connsiteY1" fmla="*/ 0 h 1660332"/>
              <a:gd name="connsiteX2" fmla="*/ 8691357 w 8968085"/>
              <a:gd name="connsiteY2" fmla="*/ 0 h 1660332"/>
              <a:gd name="connsiteX3" fmla="*/ 8968085 w 8968085"/>
              <a:gd name="connsiteY3" fmla="*/ 276728 h 1660332"/>
              <a:gd name="connsiteX4" fmla="*/ 8968085 w 8968085"/>
              <a:gd name="connsiteY4" fmla="*/ 1383604 h 1660332"/>
              <a:gd name="connsiteX5" fmla="*/ 8691357 w 8968085"/>
              <a:gd name="connsiteY5" fmla="*/ 1660332 h 1660332"/>
              <a:gd name="connsiteX6" fmla="*/ 276728 w 8968085"/>
              <a:gd name="connsiteY6" fmla="*/ 1660332 h 1660332"/>
              <a:gd name="connsiteX7" fmla="*/ 0 w 8968085"/>
              <a:gd name="connsiteY7" fmla="*/ 1383604 h 1660332"/>
              <a:gd name="connsiteX8" fmla="*/ 0 w 8968085"/>
              <a:gd name="connsiteY8" fmla="*/ 276728 h 1660332"/>
              <a:gd name="connsiteX0" fmla="*/ 18658 w 8986743"/>
              <a:gd name="connsiteY0" fmla="*/ 276728 h 1660332"/>
              <a:gd name="connsiteX1" fmla="*/ 95969 w 8986743"/>
              <a:gd name="connsiteY1" fmla="*/ 4864 h 1660332"/>
              <a:gd name="connsiteX2" fmla="*/ 8710015 w 8986743"/>
              <a:gd name="connsiteY2" fmla="*/ 0 h 1660332"/>
              <a:gd name="connsiteX3" fmla="*/ 8986743 w 8986743"/>
              <a:gd name="connsiteY3" fmla="*/ 276728 h 1660332"/>
              <a:gd name="connsiteX4" fmla="*/ 8986743 w 8986743"/>
              <a:gd name="connsiteY4" fmla="*/ 1383604 h 1660332"/>
              <a:gd name="connsiteX5" fmla="*/ 8710015 w 8986743"/>
              <a:gd name="connsiteY5" fmla="*/ 1660332 h 1660332"/>
              <a:gd name="connsiteX6" fmla="*/ 295386 w 8986743"/>
              <a:gd name="connsiteY6" fmla="*/ 1660332 h 1660332"/>
              <a:gd name="connsiteX7" fmla="*/ 18658 w 8986743"/>
              <a:gd name="connsiteY7" fmla="*/ 1383604 h 1660332"/>
              <a:gd name="connsiteX8" fmla="*/ 18658 w 8986743"/>
              <a:gd name="connsiteY8" fmla="*/ 276728 h 1660332"/>
              <a:gd name="connsiteX0" fmla="*/ 66486 w 9034571"/>
              <a:gd name="connsiteY0" fmla="*/ 276728 h 1660332"/>
              <a:gd name="connsiteX1" fmla="*/ 68434 w 9034571"/>
              <a:gd name="connsiteY1" fmla="*/ 7377 h 1660332"/>
              <a:gd name="connsiteX2" fmla="*/ 8757843 w 9034571"/>
              <a:gd name="connsiteY2" fmla="*/ 0 h 1660332"/>
              <a:gd name="connsiteX3" fmla="*/ 9034571 w 9034571"/>
              <a:gd name="connsiteY3" fmla="*/ 276728 h 1660332"/>
              <a:gd name="connsiteX4" fmla="*/ 9034571 w 9034571"/>
              <a:gd name="connsiteY4" fmla="*/ 1383604 h 1660332"/>
              <a:gd name="connsiteX5" fmla="*/ 8757843 w 9034571"/>
              <a:gd name="connsiteY5" fmla="*/ 1660332 h 1660332"/>
              <a:gd name="connsiteX6" fmla="*/ 343214 w 9034571"/>
              <a:gd name="connsiteY6" fmla="*/ 1660332 h 1660332"/>
              <a:gd name="connsiteX7" fmla="*/ 66486 w 9034571"/>
              <a:gd name="connsiteY7" fmla="*/ 1383604 h 1660332"/>
              <a:gd name="connsiteX8" fmla="*/ 66486 w 9034571"/>
              <a:gd name="connsiteY8" fmla="*/ 276728 h 1660332"/>
              <a:gd name="connsiteX0" fmla="*/ 71863 w 9039948"/>
              <a:gd name="connsiteY0" fmla="*/ 276728 h 1660332"/>
              <a:gd name="connsiteX1" fmla="*/ 73811 w 9039948"/>
              <a:gd name="connsiteY1" fmla="*/ 7377 h 1660332"/>
              <a:gd name="connsiteX2" fmla="*/ 8763220 w 9039948"/>
              <a:gd name="connsiteY2" fmla="*/ 0 h 1660332"/>
              <a:gd name="connsiteX3" fmla="*/ 9039948 w 9039948"/>
              <a:gd name="connsiteY3" fmla="*/ 276728 h 1660332"/>
              <a:gd name="connsiteX4" fmla="*/ 9039948 w 9039948"/>
              <a:gd name="connsiteY4" fmla="*/ 1383604 h 1660332"/>
              <a:gd name="connsiteX5" fmla="*/ 8763220 w 9039948"/>
              <a:gd name="connsiteY5" fmla="*/ 1660332 h 1660332"/>
              <a:gd name="connsiteX6" fmla="*/ 348591 w 9039948"/>
              <a:gd name="connsiteY6" fmla="*/ 1660332 h 1660332"/>
              <a:gd name="connsiteX7" fmla="*/ 71863 w 9039948"/>
              <a:gd name="connsiteY7" fmla="*/ 1383604 h 1660332"/>
              <a:gd name="connsiteX8" fmla="*/ 71863 w 9039948"/>
              <a:gd name="connsiteY8" fmla="*/ 276728 h 1660332"/>
              <a:gd name="connsiteX0" fmla="*/ 9486 w 8977571"/>
              <a:gd name="connsiteY0" fmla="*/ 276728 h 1660332"/>
              <a:gd name="connsiteX1" fmla="*/ 11434 w 8977571"/>
              <a:gd name="connsiteY1" fmla="*/ 7377 h 1660332"/>
              <a:gd name="connsiteX2" fmla="*/ 8700843 w 8977571"/>
              <a:gd name="connsiteY2" fmla="*/ 0 h 1660332"/>
              <a:gd name="connsiteX3" fmla="*/ 8977571 w 8977571"/>
              <a:gd name="connsiteY3" fmla="*/ 276728 h 1660332"/>
              <a:gd name="connsiteX4" fmla="*/ 8977571 w 8977571"/>
              <a:gd name="connsiteY4" fmla="*/ 1383604 h 1660332"/>
              <a:gd name="connsiteX5" fmla="*/ 8700843 w 8977571"/>
              <a:gd name="connsiteY5" fmla="*/ 1660332 h 1660332"/>
              <a:gd name="connsiteX6" fmla="*/ 286214 w 8977571"/>
              <a:gd name="connsiteY6" fmla="*/ 1660332 h 1660332"/>
              <a:gd name="connsiteX7" fmla="*/ 9486 w 8977571"/>
              <a:gd name="connsiteY7" fmla="*/ 1383604 h 1660332"/>
              <a:gd name="connsiteX8" fmla="*/ 9486 w 8977571"/>
              <a:gd name="connsiteY8" fmla="*/ 276728 h 1660332"/>
              <a:gd name="connsiteX0" fmla="*/ 652674 w 9620759"/>
              <a:gd name="connsiteY0" fmla="*/ 1383604 h 1660332"/>
              <a:gd name="connsiteX1" fmla="*/ 654622 w 9620759"/>
              <a:gd name="connsiteY1" fmla="*/ 7377 h 1660332"/>
              <a:gd name="connsiteX2" fmla="*/ 9344031 w 9620759"/>
              <a:gd name="connsiteY2" fmla="*/ 0 h 1660332"/>
              <a:gd name="connsiteX3" fmla="*/ 9620759 w 9620759"/>
              <a:gd name="connsiteY3" fmla="*/ 276728 h 1660332"/>
              <a:gd name="connsiteX4" fmla="*/ 9620759 w 9620759"/>
              <a:gd name="connsiteY4" fmla="*/ 1383604 h 1660332"/>
              <a:gd name="connsiteX5" fmla="*/ 9344031 w 9620759"/>
              <a:gd name="connsiteY5" fmla="*/ 1660332 h 1660332"/>
              <a:gd name="connsiteX6" fmla="*/ 929402 w 9620759"/>
              <a:gd name="connsiteY6" fmla="*/ 1660332 h 1660332"/>
              <a:gd name="connsiteX7" fmla="*/ 652674 w 9620759"/>
              <a:gd name="connsiteY7" fmla="*/ 1383604 h 1660332"/>
              <a:gd name="connsiteX0" fmla="*/ 652674 w 9620759"/>
              <a:gd name="connsiteY0" fmla="*/ 1383604 h 1660332"/>
              <a:gd name="connsiteX1" fmla="*/ 654622 w 9620759"/>
              <a:gd name="connsiteY1" fmla="*/ 7377 h 1660332"/>
              <a:gd name="connsiteX2" fmla="*/ 9344031 w 9620759"/>
              <a:gd name="connsiteY2" fmla="*/ 0 h 1660332"/>
              <a:gd name="connsiteX3" fmla="*/ 9620759 w 9620759"/>
              <a:gd name="connsiteY3" fmla="*/ 276728 h 1660332"/>
              <a:gd name="connsiteX4" fmla="*/ 9620759 w 9620759"/>
              <a:gd name="connsiteY4" fmla="*/ 1383604 h 1660332"/>
              <a:gd name="connsiteX5" fmla="*/ 9344031 w 9620759"/>
              <a:gd name="connsiteY5" fmla="*/ 1660332 h 1660332"/>
              <a:gd name="connsiteX6" fmla="*/ 655584 w 9620759"/>
              <a:gd name="connsiteY6" fmla="*/ 1660332 h 1660332"/>
              <a:gd name="connsiteX7" fmla="*/ 652674 w 9620759"/>
              <a:gd name="connsiteY7" fmla="*/ 1383604 h 1660332"/>
              <a:gd name="connsiteX0" fmla="*/ 652674 w 9620759"/>
              <a:gd name="connsiteY0" fmla="*/ 1383604 h 1660332"/>
              <a:gd name="connsiteX1" fmla="*/ 654622 w 9620759"/>
              <a:gd name="connsiteY1" fmla="*/ 7377 h 1660332"/>
              <a:gd name="connsiteX2" fmla="*/ 9344031 w 9620759"/>
              <a:gd name="connsiteY2" fmla="*/ 0 h 1660332"/>
              <a:gd name="connsiteX3" fmla="*/ 9620759 w 9620759"/>
              <a:gd name="connsiteY3" fmla="*/ 276728 h 1660332"/>
              <a:gd name="connsiteX4" fmla="*/ 9620759 w 9620759"/>
              <a:gd name="connsiteY4" fmla="*/ 1383604 h 1660332"/>
              <a:gd name="connsiteX5" fmla="*/ 9344031 w 9620759"/>
              <a:gd name="connsiteY5" fmla="*/ 1660332 h 1660332"/>
              <a:gd name="connsiteX6" fmla="*/ 655584 w 9620759"/>
              <a:gd name="connsiteY6" fmla="*/ 1660332 h 1660332"/>
              <a:gd name="connsiteX7" fmla="*/ 652674 w 9620759"/>
              <a:gd name="connsiteY7" fmla="*/ 1383604 h 1660332"/>
              <a:gd name="connsiteX0" fmla="*/ 1086597 w 10051772"/>
              <a:gd name="connsiteY0" fmla="*/ 1660332 h 1660332"/>
              <a:gd name="connsiteX1" fmla="*/ 1085635 w 10051772"/>
              <a:gd name="connsiteY1" fmla="*/ 7377 h 1660332"/>
              <a:gd name="connsiteX2" fmla="*/ 9775044 w 10051772"/>
              <a:gd name="connsiteY2" fmla="*/ 0 h 1660332"/>
              <a:gd name="connsiteX3" fmla="*/ 10051772 w 10051772"/>
              <a:gd name="connsiteY3" fmla="*/ 276728 h 1660332"/>
              <a:gd name="connsiteX4" fmla="*/ 10051772 w 10051772"/>
              <a:gd name="connsiteY4" fmla="*/ 1383604 h 1660332"/>
              <a:gd name="connsiteX5" fmla="*/ 9775044 w 10051772"/>
              <a:gd name="connsiteY5" fmla="*/ 1660332 h 1660332"/>
              <a:gd name="connsiteX6" fmla="*/ 1086597 w 10051772"/>
              <a:gd name="connsiteY6" fmla="*/ 1660332 h 1660332"/>
              <a:gd name="connsiteX0" fmla="*/ 643599 w 9608774"/>
              <a:gd name="connsiteY0" fmla="*/ 1660332 h 1660332"/>
              <a:gd name="connsiteX1" fmla="*/ 642637 w 9608774"/>
              <a:gd name="connsiteY1" fmla="*/ 7377 h 1660332"/>
              <a:gd name="connsiteX2" fmla="*/ 9332046 w 9608774"/>
              <a:gd name="connsiteY2" fmla="*/ 0 h 1660332"/>
              <a:gd name="connsiteX3" fmla="*/ 9608774 w 9608774"/>
              <a:gd name="connsiteY3" fmla="*/ 276728 h 1660332"/>
              <a:gd name="connsiteX4" fmla="*/ 9608774 w 9608774"/>
              <a:gd name="connsiteY4" fmla="*/ 1383604 h 1660332"/>
              <a:gd name="connsiteX5" fmla="*/ 9332046 w 9608774"/>
              <a:gd name="connsiteY5" fmla="*/ 1660332 h 1660332"/>
              <a:gd name="connsiteX6" fmla="*/ 643599 w 9608774"/>
              <a:gd name="connsiteY6" fmla="*/ 1660332 h 1660332"/>
              <a:gd name="connsiteX0" fmla="*/ 6087 w 8971262"/>
              <a:gd name="connsiteY0" fmla="*/ 1660332 h 1660332"/>
              <a:gd name="connsiteX1" fmla="*/ 5125 w 8971262"/>
              <a:gd name="connsiteY1" fmla="*/ 7377 h 1660332"/>
              <a:gd name="connsiteX2" fmla="*/ 8694534 w 8971262"/>
              <a:gd name="connsiteY2" fmla="*/ 0 h 1660332"/>
              <a:gd name="connsiteX3" fmla="*/ 8971262 w 8971262"/>
              <a:gd name="connsiteY3" fmla="*/ 276728 h 1660332"/>
              <a:gd name="connsiteX4" fmla="*/ 8971262 w 8971262"/>
              <a:gd name="connsiteY4" fmla="*/ 1383604 h 1660332"/>
              <a:gd name="connsiteX5" fmla="*/ 8694534 w 8971262"/>
              <a:gd name="connsiteY5" fmla="*/ 1660332 h 1660332"/>
              <a:gd name="connsiteX6" fmla="*/ 6087 w 8971262"/>
              <a:gd name="connsiteY6" fmla="*/ 1660332 h 1660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71262" h="1660332">
                <a:moveTo>
                  <a:pt x="6087" y="1660332"/>
                </a:moveTo>
                <a:cubicBezTo>
                  <a:pt x="-7746" y="1656145"/>
                  <a:pt x="6525" y="12793"/>
                  <a:pt x="5125" y="7377"/>
                </a:cubicBezTo>
                <a:cubicBezTo>
                  <a:pt x="3725" y="1961"/>
                  <a:pt x="5798064" y="2459"/>
                  <a:pt x="8694534" y="0"/>
                </a:cubicBezTo>
                <a:cubicBezTo>
                  <a:pt x="8847367" y="0"/>
                  <a:pt x="8971262" y="123895"/>
                  <a:pt x="8971262" y="276728"/>
                </a:cubicBezTo>
                <a:lnTo>
                  <a:pt x="8971262" y="1383604"/>
                </a:lnTo>
                <a:cubicBezTo>
                  <a:pt x="8971262" y="1536437"/>
                  <a:pt x="8847367" y="1660332"/>
                  <a:pt x="8694534" y="1660332"/>
                </a:cubicBezTo>
                <a:lnTo>
                  <a:pt x="6087" y="1660332"/>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0" name="Rectangle: Rounded Corners 9"/>
          <p:cNvSpPr/>
          <p:nvPr/>
        </p:nvSpPr>
        <p:spPr>
          <a:xfrm>
            <a:off x="9111715" y="2590078"/>
            <a:ext cx="3077109" cy="16603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2" name="Title 1"/>
          <p:cNvSpPr>
            <a:spLocks noGrp="1"/>
          </p:cNvSpPr>
          <p:nvPr>
            <p:ph type="ctrTitle" hasCustomPrompt="1"/>
          </p:nvPr>
        </p:nvSpPr>
        <p:spPr>
          <a:xfrm>
            <a:off x="680322" y="2733709"/>
            <a:ext cx="8144134" cy="1373070"/>
          </a:xfrm>
        </p:spPr>
        <p:txBody>
          <a:bodyPr anchor="b">
            <a:noAutofit/>
          </a:bodyPr>
          <a:lstStyle>
            <a:lvl1pPr algn="r">
              <a:defRPr sz="5400">
                <a:latin typeface="Bitter" pitchFamily="2" charset="0"/>
              </a:defRPr>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199927" y="5936187"/>
            <a:ext cx="2743200" cy="365125"/>
          </a:xfrm>
          <a:prstGeom prst="rect">
            <a:avLst/>
          </a:prstGeom>
        </p:spPr>
        <p:txBody>
          <a:bodyPr/>
          <a:lstStyle/>
          <a:p>
            <a:fld id="{08116152-5411-4E99-8901-53F8A43DE66C}" type="datetime1">
              <a:rPr lang="en-US" smtClean="0"/>
              <a:t>8/12/2026</a:t>
            </a:fld>
            <a:endParaRPr lang="en-US"/>
          </a:p>
        </p:txBody>
      </p:sp>
      <p:sp>
        <p:nvSpPr>
          <p:cNvPr id="5"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80321" y="5936186"/>
            <a:ext cx="648946" cy="373137"/>
          </a:xfrm>
          <a:prstGeom prst="rect">
            <a:avLst/>
          </a:prstGeom>
        </p:spPr>
        <p:txBody>
          <a:bodyPr/>
          <a:lstStyle>
            <a:lvl1pPr>
              <a:defRPr sz="1800"/>
            </a:lvl1pPr>
          </a:lstStyle>
          <a:p>
            <a:fld id="{4FAB73BC-B049-4115-A692-8D63A059BFB8}" type="slidenum">
              <a:rPr lang="en-US" smtClean="0"/>
              <a:pPr/>
              <a:t>‹#›</a:t>
            </a:fld>
            <a:endParaRPr lang="en-US"/>
          </a:p>
        </p:txBody>
      </p:sp>
      <p:pic>
        <p:nvPicPr>
          <p:cNvPr id="15" name="Picture 14">
            <a:extLst>
              <a:ext uri="{FF2B5EF4-FFF2-40B4-BE49-F238E27FC236}">
                <a16:creationId xmlns:a16="http://schemas.microsoft.com/office/drawing/2014/main" id="{ED8641C3-6A30-3E2D-D67C-CCDD56F570E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311451" y="2952720"/>
            <a:ext cx="2677636" cy="935047"/>
          </a:xfrm>
          <a:prstGeom prst="rect">
            <a:avLst/>
          </a:prstGeom>
        </p:spPr>
      </p:pic>
    </p:spTree>
    <p:extLst>
      <p:ext uri="{BB962C8B-B14F-4D97-AF65-F5344CB8AC3E}">
        <p14:creationId xmlns:p14="http://schemas.microsoft.com/office/powerpoint/2010/main" val="12005598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228600" indent="-228600">
              <a:buFont typeface="Arial" panose="020B0604020202020204" pitchFamily="34" charset="0"/>
              <a:buChar char="•"/>
              <a:defRPr>
                <a:ln>
                  <a:noFill/>
                </a:ln>
                <a:solidFill>
                  <a:schemeClr val="bg2"/>
                </a:solidFill>
              </a:defRPr>
            </a:lvl1pPr>
            <a:lvl2pPr marL="685800" indent="-228600">
              <a:buFont typeface="Arial" panose="020B0604020202020204" pitchFamily="34" charset="0"/>
              <a:buChar char="•"/>
              <a:defRPr>
                <a:ln>
                  <a:noFill/>
                </a:ln>
                <a:solidFill>
                  <a:schemeClr val="bg2"/>
                </a:solidFill>
              </a:defRPr>
            </a:lvl2pPr>
            <a:lvl3pPr marL="1143000" indent="-228600">
              <a:buFont typeface="Arial" panose="020B0604020202020204" pitchFamily="34" charset="0"/>
              <a:buChar char="•"/>
              <a:defRPr>
                <a:ln>
                  <a:noFill/>
                </a:ln>
                <a:solidFill>
                  <a:schemeClr val="bg2"/>
                </a:solidFill>
              </a:defRPr>
            </a:lvl3pPr>
            <a:lvl4pPr marL="1600200" indent="-228600">
              <a:buFont typeface="Arial" panose="020B0604020202020204" pitchFamily="34" charset="0"/>
              <a:buChar char="•"/>
              <a:defRPr>
                <a:ln>
                  <a:noFill/>
                </a:ln>
                <a:solidFill>
                  <a:schemeClr val="bg2"/>
                </a:solidFill>
              </a:defRPr>
            </a:lvl4pPr>
            <a:lvl5pPr marL="2057400" indent="-228600">
              <a:buFont typeface="Arial" panose="020B0604020202020204" pitchFamily="34" charset="0"/>
              <a:buChar char="•"/>
              <a:defRPr>
                <a:ln>
                  <a:noFill/>
                </a:ln>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14" name="Slide Number Placeholder 5"/>
          <p:cNvSpPr>
            <a:spLocks noGrp="1"/>
          </p:cNvSpPr>
          <p:nvPr>
            <p:ph type="sldNum" sz="quarter" idx="12"/>
          </p:nvPr>
        </p:nvSpPr>
        <p:spPr>
          <a:xfrm>
            <a:off x="11426863" y="6270844"/>
            <a:ext cx="648946" cy="373137"/>
          </a:xfrm>
          <a:prstGeom prst="rect">
            <a:avLst/>
          </a:prstGeom>
          <a:ln w="6350">
            <a:noFill/>
          </a:ln>
        </p:spPr>
        <p:txBody>
          <a:bodyPr/>
          <a:lstStyle>
            <a:lvl1pPr algn="r">
              <a:defRPr sz="1600"/>
            </a:lvl1pPr>
          </a:lstStyle>
          <a:p>
            <a:pPr algn="ctr"/>
            <a:fld id="{4FAB73BC-B049-4115-A692-8D63A059BFB8}" type="slidenum">
              <a:rPr lang="en-US" smtClean="0"/>
              <a:pPr algn="ctr"/>
              <a:t>‹#›</a:t>
            </a:fld>
            <a:endParaRPr lang="en-US"/>
          </a:p>
        </p:txBody>
      </p:sp>
      <p:pic>
        <p:nvPicPr>
          <p:cNvPr id="16" name="Picture 15">
            <a:extLst>
              <a:ext uri="{FF2B5EF4-FFF2-40B4-BE49-F238E27FC236}">
                <a16:creationId xmlns:a16="http://schemas.microsoft.com/office/drawing/2014/main" id="{8D03A268-D298-3F82-E970-FE66F5299AA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4" name="Rectangle: Rounded Corners 16">
            <a:extLst>
              <a:ext uri="{FF2B5EF4-FFF2-40B4-BE49-F238E27FC236}">
                <a16:creationId xmlns:a16="http://schemas.microsoft.com/office/drawing/2014/main" id="{D3187FDA-B758-28DE-ED34-A33049CFECCE}"/>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itle 1">
            <a:extLst>
              <a:ext uri="{FF2B5EF4-FFF2-40B4-BE49-F238E27FC236}">
                <a16:creationId xmlns:a16="http://schemas.microsoft.com/office/drawing/2014/main" id="{4C289145-CA19-4F7E-AD1A-EE9D262CF9E6}"/>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6" name="Rectangle: Rounded Corners 5">
            <a:extLst>
              <a:ext uri="{FF2B5EF4-FFF2-40B4-BE49-F238E27FC236}">
                <a16:creationId xmlns:a16="http://schemas.microsoft.com/office/drawing/2014/main" id="{868812D5-33C4-88A1-7D54-232CC5C1EFB8}"/>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9">
            <a:extLst>
              <a:ext uri="{FF2B5EF4-FFF2-40B4-BE49-F238E27FC236}">
                <a16:creationId xmlns:a16="http://schemas.microsoft.com/office/drawing/2014/main" id="{E4455B6E-F459-09BF-D013-DC33D5EB30C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386685356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images + captions">
    <p:spTree>
      <p:nvGrpSpPr>
        <p:cNvPr id="1" name=""/>
        <p:cNvGrpSpPr/>
        <p:nvPr/>
      </p:nvGrpSpPr>
      <p:grpSpPr>
        <a:xfrm>
          <a:off x="0" y="0"/>
          <a:ext cx="0" cy="0"/>
          <a:chOff x="0" y="0"/>
          <a:chExt cx="0" cy="0"/>
        </a:xfrm>
      </p:grpSpPr>
      <p:sp>
        <p:nvSpPr>
          <p:cNvPr id="18" name="Rectangle: Rounded Corners 17"/>
          <p:cNvSpPr/>
          <p:nvPr userDrawn="1"/>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4" name="Picture Placeholder 18">
            <a:extLst>
              <a:ext uri="{FF2B5EF4-FFF2-40B4-BE49-F238E27FC236}">
                <a16:creationId xmlns:a16="http://schemas.microsoft.com/office/drawing/2014/main" id="{D8ADE8DB-D2A5-4D96-D43D-1D3A1E5A292E}"/>
              </a:ext>
            </a:extLst>
          </p:cNvPr>
          <p:cNvSpPr>
            <a:spLocks noGrp="1"/>
          </p:cNvSpPr>
          <p:nvPr>
            <p:ph type="pic" sz="quarter" idx="13"/>
          </p:nvPr>
        </p:nvSpPr>
        <p:spPr>
          <a:xfrm>
            <a:off x="4984395" y="3660633"/>
            <a:ext cx="2105882" cy="598488"/>
          </a:xfrm>
          <a:prstGeom prst="rect">
            <a:avLst/>
          </a:prstGeom>
        </p:spPr>
        <p:txBody>
          <a:bodyPr/>
          <a:lstStyle/>
          <a:p>
            <a:endParaRPr lang="en-US"/>
          </a:p>
        </p:txBody>
      </p:sp>
      <p:sp>
        <p:nvSpPr>
          <p:cNvPr id="5" name="Text Placeholder 22">
            <a:extLst>
              <a:ext uri="{FF2B5EF4-FFF2-40B4-BE49-F238E27FC236}">
                <a16:creationId xmlns:a16="http://schemas.microsoft.com/office/drawing/2014/main" id="{F41A3569-7F56-7FA3-9B4F-F8BF6300A398}"/>
              </a:ext>
            </a:extLst>
          </p:cNvPr>
          <p:cNvSpPr>
            <a:spLocks noGrp="1"/>
          </p:cNvSpPr>
          <p:nvPr>
            <p:ph type="body" sz="quarter" idx="15" hasCustomPrompt="1"/>
          </p:nvPr>
        </p:nvSpPr>
        <p:spPr>
          <a:xfrm>
            <a:off x="5138525" y="3032077"/>
            <a:ext cx="4142872" cy="598488"/>
          </a:xfrm>
          <a:prstGeom prst="rect">
            <a:avLst/>
          </a:prstGeom>
        </p:spPr>
        <p:txBody>
          <a:bodyPr anchor="ctr" anchorCtr="0"/>
          <a:lstStyle>
            <a:lvl1pPr>
              <a:defRPr sz="1200">
                <a:solidFill>
                  <a:srgbClr val="404144"/>
                </a:solidFill>
                <a:latin typeface="+mn-lt"/>
              </a:defRPr>
            </a:lvl1pPr>
          </a:lstStyle>
          <a:p>
            <a:pPr lvl="0"/>
            <a:r>
              <a:rPr lang="en-US"/>
              <a:t>Click to add text here</a:t>
            </a:r>
          </a:p>
        </p:txBody>
      </p:sp>
      <p:sp>
        <p:nvSpPr>
          <p:cNvPr id="7" name="Picture Placeholder 18">
            <a:extLst>
              <a:ext uri="{FF2B5EF4-FFF2-40B4-BE49-F238E27FC236}">
                <a16:creationId xmlns:a16="http://schemas.microsoft.com/office/drawing/2014/main" id="{78FA94AB-1105-AA57-C92C-25BF2FC35750}"/>
              </a:ext>
            </a:extLst>
          </p:cNvPr>
          <p:cNvSpPr>
            <a:spLocks noGrp="1"/>
          </p:cNvSpPr>
          <p:nvPr>
            <p:ph type="pic" sz="quarter" idx="17"/>
          </p:nvPr>
        </p:nvSpPr>
        <p:spPr>
          <a:xfrm>
            <a:off x="7290600" y="3660633"/>
            <a:ext cx="2105882" cy="598488"/>
          </a:xfrm>
          <a:prstGeom prst="rect">
            <a:avLst/>
          </a:prstGeom>
        </p:spPr>
        <p:txBody>
          <a:bodyPr/>
          <a:lstStyle/>
          <a:p>
            <a:endParaRPr lang="en-US"/>
          </a:p>
        </p:txBody>
      </p:sp>
      <p:sp>
        <p:nvSpPr>
          <p:cNvPr id="8" name="Picture Placeholder 18">
            <a:extLst>
              <a:ext uri="{FF2B5EF4-FFF2-40B4-BE49-F238E27FC236}">
                <a16:creationId xmlns:a16="http://schemas.microsoft.com/office/drawing/2014/main" id="{574C54B9-E984-6ABB-7B7F-C164ED293665}"/>
              </a:ext>
            </a:extLst>
          </p:cNvPr>
          <p:cNvSpPr>
            <a:spLocks noGrp="1"/>
          </p:cNvSpPr>
          <p:nvPr>
            <p:ph type="pic" sz="quarter" idx="18"/>
          </p:nvPr>
        </p:nvSpPr>
        <p:spPr>
          <a:xfrm>
            <a:off x="4984395" y="2410726"/>
            <a:ext cx="2105882" cy="598488"/>
          </a:xfrm>
          <a:prstGeom prst="rect">
            <a:avLst/>
          </a:prstGeom>
        </p:spPr>
        <p:txBody>
          <a:bodyPr/>
          <a:lstStyle/>
          <a:p>
            <a:endParaRPr lang="en-US"/>
          </a:p>
        </p:txBody>
      </p:sp>
      <p:sp>
        <p:nvSpPr>
          <p:cNvPr id="9" name="Text Placeholder 22">
            <a:extLst>
              <a:ext uri="{FF2B5EF4-FFF2-40B4-BE49-F238E27FC236}">
                <a16:creationId xmlns:a16="http://schemas.microsoft.com/office/drawing/2014/main" id="{96AA571C-3CE8-C092-B6B6-CEF421EDA876}"/>
              </a:ext>
            </a:extLst>
          </p:cNvPr>
          <p:cNvSpPr>
            <a:spLocks noGrp="1"/>
          </p:cNvSpPr>
          <p:nvPr>
            <p:ph type="body" sz="quarter" idx="19" hasCustomPrompt="1"/>
          </p:nvPr>
        </p:nvSpPr>
        <p:spPr>
          <a:xfrm>
            <a:off x="5138526" y="4419470"/>
            <a:ext cx="4109706" cy="606425"/>
          </a:xfrm>
          <a:prstGeom prst="rect">
            <a:avLst/>
          </a:prstGeom>
        </p:spPr>
        <p:txBody>
          <a:bodyPr anchor="ctr" anchorCtr="0"/>
          <a:lstStyle>
            <a:lvl1pPr>
              <a:defRPr sz="1200">
                <a:solidFill>
                  <a:srgbClr val="404144"/>
                </a:solidFill>
                <a:latin typeface="+mn-lt"/>
              </a:defRPr>
            </a:lvl1pPr>
          </a:lstStyle>
          <a:p>
            <a:pPr lvl="0"/>
            <a:r>
              <a:rPr lang="en-US"/>
              <a:t>Click to add text here</a:t>
            </a:r>
          </a:p>
        </p:txBody>
      </p:sp>
      <p:sp>
        <p:nvSpPr>
          <p:cNvPr id="15" name="Text Placeholder 14">
            <a:extLst>
              <a:ext uri="{FF2B5EF4-FFF2-40B4-BE49-F238E27FC236}">
                <a16:creationId xmlns:a16="http://schemas.microsoft.com/office/drawing/2014/main" id="{BB9B7C47-6ED7-BB9A-5FC9-88C1BE776444}"/>
              </a:ext>
            </a:extLst>
          </p:cNvPr>
          <p:cNvSpPr>
            <a:spLocks noGrp="1"/>
          </p:cNvSpPr>
          <p:nvPr>
            <p:ph type="body" sz="quarter" idx="20"/>
          </p:nvPr>
        </p:nvSpPr>
        <p:spPr>
          <a:xfrm>
            <a:off x="728663" y="2128838"/>
            <a:ext cx="3352018" cy="3511550"/>
          </a:xfrm>
        </p:spPr>
        <p:txBody>
          <a:bodyPr/>
          <a:lstStyle>
            <a:lvl1pPr>
              <a:buFontTx/>
              <a:buNone/>
              <a:defRPr sz="1800">
                <a:solidFill>
                  <a:srgbClr val="404144"/>
                </a:solidFill>
              </a:defRPr>
            </a:lvl1pPr>
            <a:lvl2pPr>
              <a:buFontTx/>
              <a:buNone/>
              <a:defRPr sz="1800">
                <a:solidFill>
                  <a:srgbClr val="404144"/>
                </a:solidFill>
              </a:defRPr>
            </a:lvl2pPr>
            <a:lvl3pPr>
              <a:buFontTx/>
              <a:buNone/>
              <a:defRPr sz="1800">
                <a:solidFill>
                  <a:srgbClr val="404144"/>
                </a:solidFill>
              </a:defRPr>
            </a:lvl3pPr>
            <a:lvl4pPr>
              <a:buFontTx/>
              <a:buNone/>
              <a:defRPr sz="1800">
                <a:solidFill>
                  <a:srgbClr val="404144"/>
                </a:solidFill>
              </a:defRPr>
            </a:lvl4pPr>
            <a:lvl5pPr>
              <a:buFontTx/>
              <a:buNone/>
              <a:defRPr sz="1800">
                <a:solidFill>
                  <a:srgbClr val="40414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Picture Placeholder 18">
            <a:extLst>
              <a:ext uri="{FF2B5EF4-FFF2-40B4-BE49-F238E27FC236}">
                <a16:creationId xmlns:a16="http://schemas.microsoft.com/office/drawing/2014/main" id="{EB8C7FF4-22FA-6F61-CDF2-0176A6E3C6CA}"/>
              </a:ext>
            </a:extLst>
          </p:cNvPr>
          <p:cNvSpPr>
            <a:spLocks noGrp="1"/>
          </p:cNvSpPr>
          <p:nvPr>
            <p:ph type="pic" sz="quarter" idx="21"/>
          </p:nvPr>
        </p:nvSpPr>
        <p:spPr>
          <a:xfrm>
            <a:off x="7290600" y="2403521"/>
            <a:ext cx="2105882" cy="598488"/>
          </a:xfrm>
          <a:prstGeom prst="rect">
            <a:avLst/>
          </a:prstGeom>
        </p:spPr>
        <p:txBody>
          <a:bodyPr/>
          <a:lstStyle/>
          <a:p>
            <a:endParaRPr lang="en-US"/>
          </a:p>
        </p:txBody>
      </p:sp>
      <p:pic>
        <p:nvPicPr>
          <p:cNvPr id="30" name="Picture 29">
            <a:extLst>
              <a:ext uri="{FF2B5EF4-FFF2-40B4-BE49-F238E27FC236}">
                <a16:creationId xmlns:a16="http://schemas.microsoft.com/office/drawing/2014/main" id="{C5E3C044-34B9-0312-3A20-C70CB10E9DE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33" name="Slide Number Placeholder 5">
            <a:extLst>
              <a:ext uri="{FF2B5EF4-FFF2-40B4-BE49-F238E27FC236}">
                <a16:creationId xmlns:a16="http://schemas.microsoft.com/office/drawing/2014/main" id="{2F4C5443-E252-719F-C10A-C377FBD823F4}"/>
              </a:ext>
            </a:extLst>
          </p:cNvPr>
          <p:cNvSpPr>
            <a:spLocks noGrp="1"/>
          </p:cNvSpPr>
          <p:nvPr>
            <p:ph type="sldNum" sz="quarter" idx="12"/>
          </p:nvPr>
        </p:nvSpPr>
        <p:spPr>
          <a:xfrm>
            <a:off x="11426863" y="6270844"/>
            <a:ext cx="648946" cy="373137"/>
          </a:xfrm>
          <a:prstGeom prst="rect">
            <a:avLst/>
          </a:prstGeom>
          <a:ln w="6350">
            <a:noFill/>
          </a:ln>
        </p:spPr>
        <p:txBody>
          <a:bodyPr/>
          <a:lstStyle>
            <a:lvl1pPr algn="r">
              <a:defRPr sz="1600"/>
            </a:lvl1pPr>
          </a:lstStyle>
          <a:p>
            <a:pPr algn="ctr"/>
            <a:fld id="{4FAB73BC-B049-4115-A692-8D63A059BFB8}" type="slidenum">
              <a:rPr lang="en-US" smtClean="0"/>
              <a:pPr algn="ctr"/>
              <a:t>‹#›</a:t>
            </a:fld>
            <a:endParaRPr lang="en-US"/>
          </a:p>
        </p:txBody>
      </p:sp>
      <p:sp>
        <p:nvSpPr>
          <p:cNvPr id="3" name="Rectangle: Rounded Corners 16">
            <a:extLst>
              <a:ext uri="{FF2B5EF4-FFF2-40B4-BE49-F238E27FC236}">
                <a16:creationId xmlns:a16="http://schemas.microsoft.com/office/drawing/2014/main" id="{2F271C43-E6C5-781A-954E-00F4B4F5D947}"/>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Title 1">
            <a:extLst>
              <a:ext uri="{FF2B5EF4-FFF2-40B4-BE49-F238E27FC236}">
                <a16:creationId xmlns:a16="http://schemas.microsoft.com/office/drawing/2014/main" id="{150D335E-3101-C1B7-9C30-32CE18DCDF0B}"/>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10" name="Rectangle: Rounded Corners 9">
            <a:extLst>
              <a:ext uri="{FF2B5EF4-FFF2-40B4-BE49-F238E27FC236}">
                <a16:creationId xmlns:a16="http://schemas.microsoft.com/office/drawing/2014/main" id="{82C6C1F0-7F7E-4DB6-FB84-F58ADD995CCC}"/>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Placeholder 9">
            <a:extLst>
              <a:ext uri="{FF2B5EF4-FFF2-40B4-BE49-F238E27FC236}">
                <a16:creationId xmlns:a16="http://schemas.microsoft.com/office/drawing/2014/main" id="{5C69F1ED-1A3F-B910-97F9-66CBE535628F}"/>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188819299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8" name="Rectangle: Rounded Corners 17"/>
          <p:cNvSpPr/>
          <p:nvPr userDrawn="1"/>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4" name="Text Placeholder 2">
            <a:extLst>
              <a:ext uri="{FF2B5EF4-FFF2-40B4-BE49-F238E27FC236}">
                <a16:creationId xmlns:a16="http://schemas.microsoft.com/office/drawing/2014/main" id="{9797BB31-4E3D-C833-C9CF-31BB37A82D5C}"/>
              </a:ext>
            </a:extLst>
          </p:cNvPr>
          <p:cNvSpPr>
            <a:spLocks noGrp="1"/>
          </p:cNvSpPr>
          <p:nvPr>
            <p:ph type="body" sz="quarter" idx="13" hasCustomPrompt="1"/>
          </p:nvPr>
        </p:nvSpPr>
        <p:spPr>
          <a:xfrm>
            <a:off x="4520244" y="2985265"/>
            <a:ext cx="5595937" cy="989500"/>
          </a:xfrm>
          <a:prstGeom prst="rect">
            <a:avLst/>
          </a:prstGeom>
        </p:spPr>
        <p:txBody>
          <a:bodyPr/>
          <a:lstStyle>
            <a:lvl1pPr>
              <a:defRPr>
                <a:solidFill>
                  <a:srgbClr val="404144"/>
                </a:solidFill>
                <a:latin typeface="+mn-lt"/>
              </a:defRPr>
            </a:lvl1pPr>
            <a:lvl2pPr marL="171450" indent="-171450" algn="l" defTabSz="800100" rtl="0">
              <a:lnSpc>
                <a:spcPct val="90000"/>
              </a:lnSpc>
              <a:spcBef>
                <a:spcPts val="600"/>
              </a:spcBef>
              <a:buNone/>
              <a:defRPr>
                <a:solidFill>
                  <a:srgbClr val="404144"/>
                </a:solidFill>
                <a:latin typeface="+mn-lt"/>
              </a:defRPr>
            </a:lvl2pPr>
            <a:lvl3pPr>
              <a:defRPr>
                <a:solidFill>
                  <a:srgbClr val="404144"/>
                </a:solidFill>
                <a:latin typeface="+mn-lt"/>
              </a:defRPr>
            </a:lvl3pPr>
            <a:lvl4pPr>
              <a:defRPr>
                <a:solidFill>
                  <a:srgbClr val="404144"/>
                </a:solidFill>
                <a:latin typeface="+mn-lt"/>
              </a:defRPr>
            </a:lvl4pPr>
            <a:lvl5pPr>
              <a:defRPr>
                <a:solidFill>
                  <a:srgbClr val="404144"/>
                </a:solidFill>
                <a:latin typeface="+mn-lt"/>
              </a:defRPr>
            </a:lvl5pPr>
          </a:lstStyle>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p:txBody>
      </p:sp>
      <p:sp>
        <p:nvSpPr>
          <p:cNvPr id="5" name="Text Placeholder 2">
            <a:extLst>
              <a:ext uri="{FF2B5EF4-FFF2-40B4-BE49-F238E27FC236}">
                <a16:creationId xmlns:a16="http://schemas.microsoft.com/office/drawing/2014/main" id="{CD340DF2-178C-93D0-70A3-7651EC29FD6A}"/>
              </a:ext>
            </a:extLst>
          </p:cNvPr>
          <p:cNvSpPr>
            <a:spLocks noGrp="1"/>
          </p:cNvSpPr>
          <p:nvPr>
            <p:ph type="body" sz="quarter" idx="14" hasCustomPrompt="1"/>
          </p:nvPr>
        </p:nvSpPr>
        <p:spPr>
          <a:xfrm>
            <a:off x="4520244" y="4628616"/>
            <a:ext cx="5595937" cy="989500"/>
          </a:xfrm>
          <a:prstGeom prst="rect">
            <a:avLst/>
          </a:prstGeom>
        </p:spPr>
        <p:txBody>
          <a:bodyPr/>
          <a:lstStyle>
            <a:lvl1pPr>
              <a:defRPr>
                <a:solidFill>
                  <a:srgbClr val="404144"/>
                </a:solidFill>
                <a:latin typeface="+mn-lt"/>
              </a:defRPr>
            </a:lvl1pPr>
            <a:lvl2pPr marL="171450" indent="-171450" algn="l" defTabSz="800100" rtl="0">
              <a:lnSpc>
                <a:spcPct val="90000"/>
              </a:lnSpc>
              <a:spcBef>
                <a:spcPts val="600"/>
              </a:spcBef>
              <a:buChar char="•"/>
              <a:defRPr>
                <a:solidFill>
                  <a:srgbClr val="404144"/>
                </a:solidFill>
                <a:latin typeface="+mn-lt"/>
              </a:defRPr>
            </a:lvl2pPr>
            <a:lvl3pPr>
              <a:defRPr>
                <a:solidFill>
                  <a:srgbClr val="404144"/>
                </a:solidFill>
                <a:latin typeface="+mn-lt"/>
              </a:defRPr>
            </a:lvl3pPr>
            <a:lvl4pPr>
              <a:defRPr>
                <a:solidFill>
                  <a:srgbClr val="404144"/>
                </a:solidFill>
                <a:latin typeface="+mn-lt"/>
              </a:defRPr>
            </a:lvl4pPr>
            <a:lvl5pPr>
              <a:defRPr>
                <a:solidFill>
                  <a:srgbClr val="404144"/>
                </a:solidFill>
                <a:latin typeface="+mn-lt"/>
              </a:defRPr>
            </a:lvl5pPr>
          </a:lstStyle>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p:txBody>
      </p:sp>
      <p:sp>
        <p:nvSpPr>
          <p:cNvPr id="6" name="Text Placeholder 13">
            <a:extLst>
              <a:ext uri="{FF2B5EF4-FFF2-40B4-BE49-F238E27FC236}">
                <a16:creationId xmlns:a16="http://schemas.microsoft.com/office/drawing/2014/main" id="{65327EE1-5FA9-0DCF-76BC-6ED61691BEB8}"/>
              </a:ext>
            </a:extLst>
          </p:cNvPr>
          <p:cNvSpPr>
            <a:spLocks noGrp="1"/>
          </p:cNvSpPr>
          <p:nvPr>
            <p:ph type="body" sz="quarter" idx="15" hasCustomPrompt="1"/>
          </p:nvPr>
        </p:nvSpPr>
        <p:spPr>
          <a:xfrm>
            <a:off x="4670213" y="2391346"/>
            <a:ext cx="5446207" cy="509587"/>
          </a:xfrm>
          <a:prstGeom prst="rect">
            <a:avLst/>
          </a:prstGeom>
        </p:spPr>
        <p:txBody>
          <a:bodyPr anchor="ctr" anchorCtr="0"/>
          <a:lstStyle>
            <a:lvl1pPr>
              <a:buNone/>
              <a:defRPr sz="2000">
                <a:solidFill>
                  <a:srgbClr val="404144"/>
                </a:solidFill>
                <a:latin typeface="Bitter" pitchFamily="2" charset="0"/>
              </a:defRPr>
            </a:lvl1pPr>
          </a:lstStyle>
          <a:p>
            <a:pPr lvl="0"/>
            <a:r>
              <a:rPr lang="en-US"/>
              <a:t>Text</a:t>
            </a:r>
          </a:p>
        </p:txBody>
      </p:sp>
      <p:sp>
        <p:nvSpPr>
          <p:cNvPr id="7" name="Text Placeholder 13">
            <a:extLst>
              <a:ext uri="{FF2B5EF4-FFF2-40B4-BE49-F238E27FC236}">
                <a16:creationId xmlns:a16="http://schemas.microsoft.com/office/drawing/2014/main" id="{A08C48FA-A511-FC2A-093B-BF02EE05DF02}"/>
              </a:ext>
            </a:extLst>
          </p:cNvPr>
          <p:cNvSpPr>
            <a:spLocks noGrp="1"/>
          </p:cNvSpPr>
          <p:nvPr>
            <p:ph type="body" sz="quarter" idx="16" hasCustomPrompt="1"/>
          </p:nvPr>
        </p:nvSpPr>
        <p:spPr>
          <a:xfrm>
            <a:off x="4670213" y="4098917"/>
            <a:ext cx="5446207" cy="509587"/>
          </a:xfrm>
          <a:prstGeom prst="rect">
            <a:avLst/>
          </a:prstGeom>
        </p:spPr>
        <p:txBody>
          <a:bodyPr anchor="ctr" anchorCtr="0"/>
          <a:lstStyle>
            <a:lvl1pPr>
              <a:buNone/>
              <a:defRPr sz="2000">
                <a:solidFill>
                  <a:schemeClr val="bg1"/>
                </a:solidFill>
                <a:latin typeface="Bitter" pitchFamily="2" charset="0"/>
              </a:defRPr>
            </a:lvl1pPr>
          </a:lstStyle>
          <a:p>
            <a:pPr lvl="0"/>
            <a:r>
              <a:rPr lang="en-US"/>
              <a:t>Text</a:t>
            </a:r>
          </a:p>
        </p:txBody>
      </p:sp>
      <p:sp>
        <p:nvSpPr>
          <p:cNvPr id="8" name="Text Placeholder 14">
            <a:extLst>
              <a:ext uri="{FF2B5EF4-FFF2-40B4-BE49-F238E27FC236}">
                <a16:creationId xmlns:a16="http://schemas.microsoft.com/office/drawing/2014/main" id="{E42A3684-3A2D-E213-A323-F58D0A299FF1}"/>
              </a:ext>
            </a:extLst>
          </p:cNvPr>
          <p:cNvSpPr>
            <a:spLocks noGrp="1"/>
          </p:cNvSpPr>
          <p:nvPr>
            <p:ph type="body" sz="quarter" idx="17" hasCustomPrompt="1"/>
          </p:nvPr>
        </p:nvSpPr>
        <p:spPr>
          <a:xfrm>
            <a:off x="714375" y="2073275"/>
            <a:ext cx="3579813" cy="3884613"/>
          </a:xfrm>
        </p:spPr>
        <p:txBody>
          <a:bodyPr/>
          <a:lstStyle>
            <a:lvl1pPr marL="0" marR="0" indent="0" algn="l" defTabSz="914400" rtl="0" eaLnBrk="1" fontAlgn="auto" latinLnBrk="0" hangingPunct="1">
              <a:lnSpc>
                <a:spcPct val="100000"/>
              </a:lnSpc>
              <a:spcBef>
                <a:spcPts val="600"/>
              </a:spcBef>
              <a:spcAft>
                <a:spcPts val="0"/>
              </a:spcAft>
              <a:buClr>
                <a:srgbClr val="000000"/>
              </a:buClr>
              <a:buSzPts val="1400"/>
              <a:buFont typeface="Arial"/>
              <a:buNone/>
              <a:tabLst/>
              <a:defRPr sz="1800">
                <a:solidFill>
                  <a:srgbClr val="404144"/>
                </a:solidFill>
              </a:defRPr>
            </a:lvl1pPr>
            <a:lvl2pPr>
              <a:buNone/>
              <a:defRPr sz="1800">
                <a:solidFill>
                  <a:srgbClr val="404144"/>
                </a:solidFill>
              </a:defRPr>
            </a:lvl2pPr>
            <a:lvl3pPr>
              <a:buNone/>
              <a:defRPr sz="1800">
                <a:solidFill>
                  <a:srgbClr val="404144"/>
                </a:solidFill>
              </a:defRPr>
            </a:lvl3pPr>
            <a:lvl4pPr>
              <a:buNone/>
              <a:defRPr sz="1800">
                <a:solidFill>
                  <a:srgbClr val="404144"/>
                </a:solidFill>
              </a:defRPr>
            </a:lvl4pPr>
            <a:lvl5pPr>
              <a:buNone/>
              <a:defRPr sz="1800">
                <a:solidFill>
                  <a:srgbClr val="404144"/>
                </a:solidFill>
              </a:defRPr>
            </a:lvl5pPr>
          </a:lstStyle>
          <a:p>
            <a:pPr marL="0" marR="0" lvl="0" indent="0" algn="l" defTabSz="914400" rtl="0" eaLnBrk="1" fontAlgn="auto" latinLnBrk="0" hangingPunct="1">
              <a:lnSpc>
                <a:spcPct val="100000"/>
              </a:lnSpc>
              <a:spcBef>
                <a:spcPts val="600"/>
              </a:spcBef>
              <a:spcAft>
                <a:spcPts val="0"/>
              </a:spcAft>
              <a:buClr>
                <a:srgbClr val="000000"/>
              </a:buClr>
              <a:buSzPts val="1400"/>
              <a:buFont typeface="Arial"/>
              <a:buNone/>
              <a:tabLst/>
              <a:defRPr/>
            </a:pPr>
            <a:r>
              <a:rPr kumimoji="0" lang="en-US" sz="1800" b="0" i="0" u="none" strike="noStrike" kern="0" cap="none" spc="0" normalizeH="0" baseline="0" noProof="0">
                <a:ln>
                  <a:noFill/>
                </a:ln>
                <a:solidFill>
                  <a:srgbClr val="5E5F62">
                    <a:lumMod val="75000"/>
                  </a:srgbClr>
                </a:solidFill>
                <a:effectLst/>
                <a:uLnTx/>
                <a:uFillTx/>
                <a:latin typeface="Lato" panose="020F0502020204030203" pitchFamily="34" charset="0"/>
                <a:ea typeface="+mn-ea"/>
                <a:cs typeface="+mn-cs"/>
                <a:sym typeface="Arial"/>
              </a:rPr>
              <a:t>As a communication tool, a chart allows a form of generalization of information from an unlimited number of different social or scientific contexts. It provides a familiar way to convey information that might otherwise not be obvious or readily understood.</a:t>
            </a:r>
          </a:p>
        </p:txBody>
      </p:sp>
      <p:pic>
        <p:nvPicPr>
          <p:cNvPr id="28" name="Picture 27">
            <a:extLst>
              <a:ext uri="{FF2B5EF4-FFF2-40B4-BE49-F238E27FC236}">
                <a16:creationId xmlns:a16="http://schemas.microsoft.com/office/drawing/2014/main" id="{A7A34DB5-B5DB-E30D-9D78-78C739EF9AE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30" name="Slide Number Placeholder 5">
            <a:extLst>
              <a:ext uri="{FF2B5EF4-FFF2-40B4-BE49-F238E27FC236}">
                <a16:creationId xmlns:a16="http://schemas.microsoft.com/office/drawing/2014/main" id="{36A0F505-CFBE-30B2-0907-F666939B093B}"/>
              </a:ext>
            </a:extLst>
          </p:cNvPr>
          <p:cNvSpPr>
            <a:spLocks noGrp="1"/>
          </p:cNvSpPr>
          <p:nvPr>
            <p:ph type="sldNum" sz="quarter" idx="12"/>
          </p:nvPr>
        </p:nvSpPr>
        <p:spPr>
          <a:xfrm>
            <a:off x="11426863" y="6270844"/>
            <a:ext cx="648946" cy="373137"/>
          </a:xfrm>
          <a:prstGeom prst="rect">
            <a:avLst/>
          </a:prstGeom>
          <a:ln w="6350">
            <a:noFill/>
          </a:ln>
        </p:spPr>
        <p:txBody>
          <a:bodyPr/>
          <a:lstStyle>
            <a:lvl1pPr algn="r">
              <a:defRPr sz="1600"/>
            </a:lvl1pPr>
          </a:lstStyle>
          <a:p>
            <a:pPr algn="ctr"/>
            <a:fld id="{4FAB73BC-B049-4115-A692-8D63A059BFB8}" type="slidenum">
              <a:rPr lang="en-US" smtClean="0"/>
              <a:pPr algn="ctr"/>
              <a:t>‹#›</a:t>
            </a:fld>
            <a:endParaRPr lang="en-US"/>
          </a:p>
        </p:txBody>
      </p:sp>
      <p:sp>
        <p:nvSpPr>
          <p:cNvPr id="3" name="Rectangle: Rounded Corners 16">
            <a:extLst>
              <a:ext uri="{FF2B5EF4-FFF2-40B4-BE49-F238E27FC236}">
                <a16:creationId xmlns:a16="http://schemas.microsoft.com/office/drawing/2014/main" id="{FA5A043C-6B07-C629-1BC3-5940C4A1200F}"/>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Title 1">
            <a:extLst>
              <a:ext uri="{FF2B5EF4-FFF2-40B4-BE49-F238E27FC236}">
                <a16:creationId xmlns:a16="http://schemas.microsoft.com/office/drawing/2014/main" id="{51AE7C4B-DBCC-C1BB-B2F0-F95E8A485E20}"/>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10" name="Rectangle: Rounded Corners 9">
            <a:extLst>
              <a:ext uri="{FF2B5EF4-FFF2-40B4-BE49-F238E27FC236}">
                <a16:creationId xmlns:a16="http://schemas.microsoft.com/office/drawing/2014/main" id="{931924F4-509C-84B8-B53D-7ABFD2754AAA}"/>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Placeholder 9">
            <a:extLst>
              <a:ext uri="{FF2B5EF4-FFF2-40B4-BE49-F238E27FC236}">
                <a16:creationId xmlns:a16="http://schemas.microsoft.com/office/drawing/2014/main" id="{C9B11684-66A6-E7EC-0B7A-DDE158ACFF2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1982657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2">
    <p:spTree>
      <p:nvGrpSpPr>
        <p:cNvPr id="1" name=""/>
        <p:cNvGrpSpPr/>
        <p:nvPr/>
      </p:nvGrpSpPr>
      <p:grpSpPr>
        <a:xfrm>
          <a:off x="0" y="0"/>
          <a:ext cx="0" cy="0"/>
          <a:chOff x="0" y="0"/>
          <a:chExt cx="0" cy="0"/>
        </a:xfrm>
      </p:grpSpPr>
      <p:sp>
        <p:nvSpPr>
          <p:cNvPr id="18" name="Rectangle: Rounded Corners 17"/>
          <p:cNvSpPr/>
          <p:nvPr/>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4" name="Text Placeholder 2">
            <a:extLst>
              <a:ext uri="{FF2B5EF4-FFF2-40B4-BE49-F238E27FC236}">
                <a16:creationId xmlns:a16="http://schemas.microsoft.com/office/drawing/2014/main" id="{9797BB31-4E3D-C833-C9CF-31BB37A82D5C}"/>
              </a:ext>
            </a:extLst>
          </p:cNvPr>
          <p:cNvSpPr>
            <a:spLocks noGrp="1"/>
          </p:cNvSpPr>
          <p:nvPr>
            <p:ph type="body" sz="quarter" idx="13" hasCustomPrompt="1"/>
          </p:nvPr>
        </p:nvSpPr>
        <p:spPr>
          <a:xfrm>
            <a:off x="4520244" y="2985265"/>
            <a:ext cx="5595937" cy="989500"/>
          </a:xfrm>
          <a:prstGeom prst="rect">
            <a:avLst/>
          </a:prstGeom>
        </p:spPr>
        <p:txBody>
          <a:bodyPr/>
          <a:lstStyle>
            <a:lvl1pPr>
              <a:defRPr>
                <a:solidFill>
                  <a:srgbClr val="404144"/>
                </a:solidFill>
                <a:latin typeface="+mn-lt"/>
              </a:defRPr>
            </a:lvl1pPr>
            <a:lvl2pPr marL="171450" indent="-171450" algn="l" defTabSz="800100" rtl="0">
              <a:lnSpc>
                <a:spcPct val="90000"/>
              </a:lnSpc>
              <a:spcBef>
                <a:spcPts val="600"/>
              </a:spcBef>
              <a:buNone/>
              <a:defRPr>
                <a:solidFill>
                  <a:srgbClr val="404144"/>
                </a:solidFill>
                <a:latin typeface="+mn-lt"/>
              </a:defRPr>
            </a:lvl2pPr>
            <a:lvl3pPr>
              <a:defRPr>
                <a:solidFill>
                  <a:srgbClr val="404144"/>
                </a:solidFill>
                <a:latin typeface="+mn-lt"/>
              </a:defRPr>
            </a:lvl3pPr>
            <a:lvl4pPr>
              <a:defRPr>
                <a:solidFill>
                  <a:srgbClr val="404144"/>
                </a:solidFill>
                <a:latin typeface="+mn-lt"/>
              </a:defRPr>
            </a:lvl4pPr>
            <a:lvl5pPr>
              <a:defRPr>
                <a:solidFill>
                  <a:srgbClr val="404144"/>
                </a:solidFill>
                <a:latin typeface="+mn-lt"/>
              </a:defRPr>
            </a:lvl5pPr>
          </a:lstStyle>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p:txBody>
      </p:sp>
      <p:sp>
        <p:nvSpPr>
          <p:cNvPr id="6" name="Text Placeholder 13">
            <a:extLst>
              <a:ext uri="{FF2B5EF4-FFF2-40B4-BE49-F238E27FC236}">
                <a16:creationId xmlns:a16="http://schemas.microsoft.com/office/drawing/2014/main" id="{65327EE1-5FA9-0DCF-76BC-6ED61691BEB8}"/>
              </a:ext>
            </a:extLst>
          </p:cNvPr>
          <p:cNvSpPr>
            <a:spLocks noGrp="1"/>
          </p:cNvSpPr>
          <p:nvPr>
            <p:ph type="body" sz="quarter" idx="15" hasCustomPrompt="1"/>
          </p:nvPr>
        </p:nvSpPr>
        <p:spPr>
          <a:xfrm>
            <a:off x="4670213" y="2391346"/>
            <a:ext cx="5446207" cy="509587"/>
          </a:xfrm>
          <a:prstGeom prst="rect">
            <a:avLst/>
          </a:prstGeom>
        </p:spPr>
        <p:txBody>
          <a:bodyPr anchor="ctr" anchorCtr="0"/>
          <a:lstStyle>
            <a:lvl1pPr>
              <a:buNone/>
              <a:defRPr sz="2000">
                <a:solidFill>
                  <a:srgbClr val="404144"/>
                </a:solidFill>
                <a:latin typeface="Bitter" pitchFamily="2" charset="0"/>
              </a:defRPr>
            </a:lvl1pPr>
          </a:lstStyle>
          <a:p>
            <a:pPr lvl="0"/>
            <a:r>
              <a:rPr lang="en-US"/>
              <a:t>Text</a:t>
            </a:r>
          </a:p>
        </p:txBody>
      </p:sp>
      <p:sp>
        <p:nvSpPr>
          <p:cNvPr id="8" name="Text Placeholder 14">
            <a:extLst>
              <a:ext uri="{FF2B5EF4-FFF2-40B4-BE49-F238E27FC236}">
                <a16:creationId xmlns:a16="http://schemas.microsoft.com/office/drawing/2014/main" id="{E42A3684-3A2D-E213-A323-F58D0A299FF1}"/>
              </a:ext>
            </a:extLst>
          </p:cNvPr>
          <p:cNvSpPr>
            <a:spLocks noGrp="1"/>
          </p:cNvSpPr>
          <p:nvPr>
            <p:ph type="body" sz="quarter" idx="17" hasCustomPrompt="1"/>
          </p:nvPr>
        </p:nvSpPr>
        <p:spPr>
          <a:xfrm>
            <a:off x="714375" y="2073275"/>
            <a:ext cx="3579813" cy="3884613"/>
          </a:xfrm>
        </p:spPr>
        <p:txBody>
          <a:bodyPr/>
          <a:lstStyle>
            <a:lvl1pPr marL="0" marR="0" indent="0" algn="l" defTabSz="914400" rtl="0" eaLnBrk="1" fontAlgn="auto" latinLnBrk="0" hangingPunct="1">
              <a:lnSpc>
                <a:spcPct val="100000"/>
              </a:lnSpc>
              <a:spcBef>
                <a:spcPts val="600"/>
              </a:spcBef>
              <a:spcAft>
                <a:spcPts val="0"/>
              </a:spcAft>
              <a:buClr>
                <a:srgbClr val="000000"/>
              </a:buClr>
              <a:buSzPts val="1400"/>
              <a:buFont typeface="Arial"/>
              <a:buNone/>
              <a:tabLst/>
              <a:defRPr sz="1800">
                <a:solidFill>
                  <a:srgbClr val="404144"/>
                </a:solidFill>
              </a:defRPr>
            </a:lvl1pPr>
            <a:lvl2pPr>
              <a:buNone/>
              <a:defRPr sz="1800">
                <a:solidFill>
                  <a:srgbClr val="404144"/>
                </a:solidFill>
              </a:defRPr>
            </a:lvl2pPr>
            <a:lvl3pPr>
              <a:buNone/>
              <a:defRPr sz="1800">
                <a:solidFill>
                  <a:srgbClr val="404144"/>
                </a:solidFill>
              </a:defRPr>
            </a:lvl3pPr>
            <a:lvl4pPr>
              <a:buNone/>
              <a:defRPr sz="1800">
                <a:solidFill>
                  <a:srgbClr val="404144"/>
                </a:solidFill>
              </a:defRPr>
            </a:lvl4pPr>
            <a:lvl5pPr>
              <a:buNone/>
              <a:defRPr sz="1800">
                <a:solidFill>
                  <a:srgbClr val="404144"/>
                </a:solidFill>
              </a:defRPr>
            </a:lvl5pPr>
          </a:lstStyle>
          <a:p>
            <a:pPr marL="0" marR="0" lvl="0" indent="0" algn="l" defTabSz="914400" rtl="0" eaLnBrk="1" fontAlgn="auto" latinLnBrk="0" hangingPunct="1">
              <a:lnSpc>
                <a:spcPct val="100000"/>
              </a:lnSpc>
              <a:spcBef>
                <a:spcPts val="600"/>
              </a:spcBef>
              <a:spcAft>
                <a:spcPts val="0"/>
              </a:spcAft>
              <a:buClr>
                <a:srgbClr val="000000"/>
              </a:buClr>
              <a:buSzPts val="1400"/>
              <a:buFont typeface="Arial"/>
              <a:buNone/>
              <a:tabLst/>
              <a:defRPr/>
            </a:pPr>
            <a:r>
              <a:rPr kumimoji="0" lang="en-US" sz="1800" b="0" i="0" u="none" strike="noStrike" kern="0" cap="none" spc="0" normalizeH="0" baseline="0" noProof="0">
                <a:ln>
                  <a:noFill/>
                </a:ln>
                <a:solidFill>
                  <a:srgbClr val="5E5F62">
                    <a:lumMod val="75000"/>
                  </a:srgbClr>
                </a:solidFill>
                <a:effectLst/>
                <a:uLnTx/>
                <a:uFillTx/>
                <a:latin typeface="Lato" panose="020F0502020204030203" pitchFamily="34" charset="0"/>
                <a:ea typeface="+mn-ea"/>
                <a:cs typeface="+mn-cs"/>
                <a:sym typeface="Arial"/>
              </a:rPr>
              <a:t>Click to edit text</a:t>
            </a:r>
          </a:p>
        </p:txBody>
      </p:sp>
      <p:pic>
        <p:nvPicPr>
          <p:cNvPr id="25" name="Picture 24">
            <a:extLst>
              <a:ext uri="{FF2B5EF4-FFF2-40B4-BE49-F238E27FC236}">
                <a16:creationId xmlns:a16="http://schemas.microsoft.com/office/drawing/2014/main" id="{48A3D465-E811-EBBA-0086-2D6BB06C145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6" name="Slide Number Placeholder 5">
            <a:extLst>
              <a:ext uri="{FF2B5EF4-FFF2-40B4-BE49-F238E27FC236}">
                <a16:creationId xmlns:a16="http://schemas.microsoft.com/office/drawing/2014/main" id="{518BB8C7-02C4-5B39-8119-158C72919B06}"/>
              </a:ext>
            </a:extLst>
          </p:cNvPr>
          <p:cNvSpPr txBox="1">
            <a:spLocks/>
          </p:cNvSpPr>
          <p:nvPr userDrawn="1"/>
        </p:nvSpPr>
        <p:spPr>
          <a:xfrm>
            <a:off x="11426863" y="6270844"/>
            <a:ext cx="648946" cy="373137"/>
          </a:xfrm>
          <a:prstGeom prst="rect">
            <a:avLst/>
          </a:prstGeom>
          <a:ln w="6350">
            <a:noFill/>
          </a:ln>
        </p:spPr>
        <p:txBody>
          <a:bodyPr/>
          <a:lstStyle>
            <a:defPPr>
              <a:defRPr lang="en-US"/>
            </a:defPPr>
            <a:lvl1pPr marL="0" algn="r" defTabSz="914400" rtl="0" eaLnBrk="1" latinLnBrk="0" hangingPunct="1">
              <a:defRPr sz="1600" kern="1200">
                <a:solidFill>
                  <a:schemeClr val="bg2"/>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FAB73BC-B049-4115-A692-8D63A059BFB8}" type="slidenum">
              <a:rPr lang="en-US" smtClean="0"/>
              <a:pPr algn="ctr"/>
              <a:t>‹#›</a:t>
            </a:fld>
            <a:endParaRPr lang="en-US"/>
          </a:p>
        </p:txBody>
      </p:sp>
      <p:sp>
        <p:nvSpPr>
          <p:cNvPr id="3" name="Rectangle: Rounded Corners 16">
            <a:extLst>
              <a:ext uri="{FF2B5EF4-FFF2-40B4-BE49-F238E27FC236}">
                <a16:creationId xmlns:a16="http://schemas.microsoft.com/office/drawing/2014/main" id="{6C9C74C8-6B17-72FD-19FA-B9FED788FA90}"/>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itle 1">
            <a:extLst>
              <a:ext uri="{FF2B5EF4-FFF2-40B4-BE49-F238E27FC236}">
                <a16:creationId xmlns:a16="http://schemas.microsoft.com/office/drawing/2014/main" id="{13FA4527-32A4-5FFD-E331-F77D21794BE2}"/>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7" name="Rectangle: Rounded Corners 6">
            <a:extLst>
              <a:ext uri="{FF2B5EF4-FFF2-40B4-BE49-F238E27FC236}">
                <a16:creationId xmlns:a16="http://schemas.microsoft.com/office/drawing/2014/main" id="{B2D96CE0-6B7F-E1ED-5474-0F2132F609B8}"/>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9">
            <a:extLst>
              <a:ext uri="{FF2B5EF4-FFF2-40B4-BE49-F238E27FC236}">
                <a16:creationId xmlns:a16="http://schemas.microsoft.com/office/drawing/2014/main" id="{47D4D062-FD67-9A20-9FBA-9B7BEBBC880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290084335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and Bullets">
    <p:spTree>
      <p:nvGrpSpPr>
        <p:cNvPr id="1" name=""/>
        <p:cNvGrpSpPr/>
        <p:nvPr/>
      </p:nvGrpSpPr>
      <p:grpSpPr>
        <a:xfrm>
          <a:off x="0" y="0"/>
          <a:ext cx="0" cy="0"/>
          <a:chOff x="0" y="0"/>
          <a:chExt cx="0" cy="0"/>
        </a:xfrm>
      </p:grpSpPr>
      <p:sp>
        <p:nvSpPr>
          <p:cNvPr id="18" name="Rectangle: Rounded Corners 17"/>
          <p:cNvSpPr/>
          <p:nvPr/>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4" name="Text Placeholder 2">
            <a:extLst>
              <a:ext uri="{FF2B5EF4-FFF2-40B4-BE49-F238E27FC236}">
                <a16:creationId xmlns:a16="http://schemas.microsoft.com/office/drawing/2014/main" id="{9797BB31-4E3D-C833-C9CF-31BB37A82D5C}"/>
              </a:ext>
            </a:extLst>
          </p:cNvPr>
          <p:cNvSpPr>
            <a:spLocks noGrp="1"/>
          </p:cNvSpPr>
          <p:nvPr>
            <p:ph type="body" sz="quarter" idx="13" hasCustomPrompt="1"/>
          </p:nvPr>
        </p:nvSpPr>
        <p:spPr>
          <a:xfrm>
            <a:off x="4520244" y="2985265"/>
            <a:ext cx="5595937" cy="989500"/>
          </a:xfrm>
          <a:prstGeom prst="rect">
            <a:avLst/>
          </a:prstGeom>
        </p:spPr>
        <p:txBody>
          <a:bodyPr/>
          <a:lstStyle>
            <a:lvl1pPr>
              <a:defRPr>
                <a:solidFill>
                  <a:srgbClr val="404144"/>
                </a:solidFill>
                <a:latin typeface="+mn-lt"/>
              </a:defRPr>
            </a:lvl1pPr>
            <a:lvl2pPr marL="171450" indent="-171450" algn="l" defTabSz="800100" rtl="0">
              <a:lnSpc>
                <a:spcPct val="90000"/>
              </a:lnSpc>
              <a:spcBef>
                <a:spcPts val="600"/>
              </a:spcBef>
              <a:buNone/>
              <a:defRPr>
                <a:solidFill>
                  <a:srgbClr val="404144"/>
                </a:solidFill>
                <a:latin typeface="+mn-lt"/>
              </a:defRPr>
            </a:lvl2pPr>
            <a:lvl3pPr>
              <a:defRPr>
                <a:solidFill>
                  <a:srgbClr val="404144"/>
                </a:solidFill>
                <a:latin typeface="+mn-lt"/>
              </a:defRPr>
            </a:lvl3pPr>
            <a:lvl4pPr>
              <a:defRPr>
                <a:solidFill>
                  <a:srgbClr val="404144"/>
                </a:solidFill>
                <a:latin typeface="+mn-lt"/>
              </a:defRPr>
            </a:lvl4pPr>
            <a:lvl5pPr>
              <a:defRPr>
                <a:solidFill>
                  <a:srgbClr val="404144"/>
                </a:solidFill>
                <a:latin typeface="+mn-lt"/>
              </a:defRPr>
            </a:lvl5pPr>
          </a:lstStyle>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a:p>
            <a:pPr marL="171450" lvl="1" indent="-171450" algn="l" defTabSz="800100" rtl="0">
              <a:lnSpc>
                <a:spcPct val="90000"/>
              </a:lnSpc>
              <a:spcBef>
                <a:spcPts val="600"/>
              </a:spcBef>
              <a:buChar char="•"/>
            </a:pPr>
            <a:r>
              <a:rPr lang="en-US" sz="1800" kern="1200">
                <a:solidFill>
                  <a:srgbClr val="404144"/>
                </a:solidFill>
                <a:latin typeface="Lato" panose="020F0502020204030203" pitchFamily="34" charset="0"/>
              </a:rPr>
              <a:t>Insert text</a:t>
            </a:r>
          </a:p>
        </p:txBody>
      </p:sp>
      <p:sp>
        <p:nvSpPr>
          <p:cNvPr id="6" name="Text Placeholder 13">
            <a:extLst>
              <a:ext uri="{FF2B5EF4-FFF2-40B4-BE49-F238E27FC236}">
                <a16:creationId xmlns:a16="http://schemas.microsoft.com/office/drawing/2014/main" id="{65327EE1-5FA9-0DCF-76BC-6ED61691BEB8}"/>
              </a:ext>
            </a:extLst>
          </p:cNvPr>
          <p:cNvSpPr>
            <a:spLocks noGrp="1"/>
          </p:cNvSpPr>
          <p:nvPr>
            <p:ph type="body" sz="quarter" idx="15" hasCustomPrompt="1"/>
          </p:nvPr>
        </p:nvSpPr>
        <p:spPr>
          <a:xfrm>
            <a:off x="4670213" y="2391346"/>
            <a:ext cx="5446207" cy="509587"/>
          </a:xfrm>
          <a:prstGeom prst="rect">
            <a:avLst/>
          </a:prstGeom>
        </p:spPr>
        <p:txBody>
          <a:bodyPr anchor="ctr" anchorCtr="0"/>
          <a:lstStyle>
            <a:lvl1pPr>
              <a:buNone/>
              <a:defRPr sz="2000">
                <a:solidFill>
                  <a:srgbClr val="404144"/>
                </a:solidFill>
                <a:latin typeface="Bitter" pitchFamily="2" charset="0"/>
              </a:defRPr>
            </a:lvl1pPr>
          </a:lstStyle>
          <a:p>
            <a:pPr lvl="0"/>
            <a:r>
              <a:rPr lang="en-US"/>
              <a:t>Text</a:t>
            </a:r>
          </a:p>
        </p:txBody>
      </p:sp>
      <p:sp>
        <p:nvSpPr>
          <p:cNvPr id="8" name="Text Placeholder 14">
            <a:extLst>
              <a:ext uri="{FF2B5EF4-FFF2-40B4-BE49-F238E27FC236}">
                <a16:creationId xmlns:a16="http://schemas.microsoft.com/office/drawing/2014/main" id="{E42A3684-3A2D-E213-A323-F58D0A299FF1}"/>
              </a:ext>
            </a:extLst>
          </p:cNvPr>
          <p:cNvSpPr>
            <a:spLocks noGrp="1"/>
          </p:cNvSpPr>
          <p:nvPr>
            <p:ph type="body" sz="quarter" idx="17" hasCustomPrompt="1"/>
          </p:nvPr>
        </p:nvSpPr>
        <p:spPr>
          <a:xfrm>
            <a:off x="714375" y="2073275"/>
            <a:ext cx="3579813" cy="3884613"/>
          </a:xfrm>
        </p:spPr>
        <p:txBody>
          <a:bodyPr/>
          <a:lstStyle>
            <a:lvl1pPr marL="0" marR="0" indent="0" algn="l" defTabSz="914400" rtl="0" eaLnBrk="1" fontAlgn="auto" latinLnBrk="0" hangingPunct="1">
              <a:lnSpc>
                <a:spcPct val="100000"/>
              </a:lnSpc>
              <a:spcBef>
                <a:spcPts val="600"/>
              </a:spcBef>
              <a:spcAft>
                <a:spcPts val="0"/>
              </a:spcAft>
              <a:buClr>
                <a:srgbClr val="000000"/>
              </a:buClr>
              <a:buSzPts val="1400"/>
              <a:buFont typeface="Arial"/>
              <a:buNone/>
              <a:tabLst/>
              <a:defRPr sz="1800">
                <a:solidFill>
                  <a:srgbClr val="404144"/>
                </a:solidFill>
              </a:defRPr>
            </a:lvl1pPr>
            <a:lvl2pPr>
              <a:buNone/>
              <a:defRPr sz="1800">
                <a:solidFill>
                  <a:srgbClr val="404144"/>
                </a:solidFill>
              </a:defRPr>
            </a:lvl2pPr>
            <a:lvl3pPr>
              <a:buNone/>
              <a:defRPr sz="1800">
                <a:solidFill>
                  <a:srgbClr val="404144"/>
                </a:solidFill>
              </a:defRPr>
            </a:lvl3pPr>
            <a:lvl4pPr>
              <a:buNone/>
              <a:defRPr sz="1800">
                <a:solidFill>
                  <a:srgbClr val="404144"/>
                </a:solidFill>
              </a:defRPr>
            </a:lvl4pPr>
            <a:lvl5pPr>
              <a:buNone/>
              <a:defRPr sz="1800">
                <a:solidFill>
                  <a:srgbClr val="404144"/>
                </a:solidFill>
              </a:defRPr>
            </a:lvl5pPr>
          </a:lstStyle>
          <a:p>
            <a:pPr marL="0" marR="0" lvl="0" indent="0" algn="l" defTabSz="914400" rtl="0" eaLnBrk="1" fontAlgn="auto" latinLnBrk="0" hangingPunct="1">
              <a:lnSpc>
                <a:spcPct val="100000"/>
              </a:lnSpc>
              <a:spcBef>
                <a:spcPts val="600"/>
              </a:spcBef>
              <a:spcAft>
                <a:spcPts val="0"/>
              </a:spcAft>
              <a:buClr>
                <a:srgbClr val="000000"/>
              </a:buClr>
              <a:buSzPts val="1400"/>
              <a:buFont typeface="Arial"/>
              <a:buNone/>
              <a:tabLst/>
              <a:defRPr/>
            </a:pPr>
            <a:r>
              <a:rPr kumimoji="0" lang="en-US" sz="1800" b="0" i="0" u="none" strike="noStrike" kern="0" cap="none" spc="0" normalizeH="0" baseline="0" noProof="0">
                <a:ln>
                  <a:noFill/>
                </a:ln>
                <a:solidFill>
                  <a:srgbClr val="5E5F62">
                    <a:lumMod val="75000"/>
                  </a:srgbClr>
                </a:solidFill>
                <a:effectLst/>
                <a:uLnTx/>
                <a:uFillTx/>
                <a:latin typeface="Lato" panose="020F0502020204030203" pitchFamily="34" charset="0"/>
                <a:ea typeface="+mn-ea"/>
                <a:cs typeface="+mn-cs"/>
                <a:sym typeface="Arial"/>
              </a:rPr>
              <a:t>Click to edit text</a:t>
            </a:r>
          </a:p>
        </p:txBody>
      </p:sp>
      <p:pic>
        <p:nvPicPr>
          <p:cNvPr id="25" name="Picture 24">
            <a:extLst>
              <a:ext uri="{FF2B5EF4-FFF2-40B4-BE49-F238E27FC236}">
                <a16:creationId xmlns:a16="http://schemas.microsoft.com/office/drawing/2014/main" id="{BA0D06EB-2EBC-3739-6D3C-F0EAC4EE84F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6" name="Slide Number Placeholder 5">
            <a:extLst>
              <a:ext uri="{FF2B5EF4-FFF2-40B4-BE49-F238E27FC236}">
                <a16:creationId xmlns:a16="http://schemas.microsoft.com/office/drawing/2014/main" id="{BB83D136-A210-8861-9FAB-D534626AD51C}"/>
              </a:ext>
            </a:extLst>
          </p:cNvPr>
          <p:cNvSpPr txBox="1">
            <a:spLocks/>
          </p:cNvSpPr>
          <p:nvPr userDrawn="1"/>
        </p:nvSpPr>
        <p:spPr>
          <a:xfrm>
            <a:off x="11426863" y="6270844"/>
            <a:ext cx="648946" cy="373137"/>
          </a:xfrm>
          <a:prstGeom prst="rect">
            <a:avLst/>
          </a:prstGeom>
          <a:ln w="6350">
            <a:noFill/>
          </a:ln>
        </p:spPr>
        <p:txBody>
          <a:bodyPr/>
          <a:lstStyle>
            <a:defPPr>
              <a:defRPr lang="en-US"/>
            </a:defPPr>
            <a:lvl1pPr marL="0" algn="r" defTabSz="914400" rtl="0" eaLnBrk="1" latinLnBrk="0" hangingPunct="1">
              <a:defRPr sz="1600" kern="1200">
                <a:solidFill>
                  <a:schemeClr val="bg2"/>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FAB73BC-B049-4115-A692-8D63A059BFB8}" type="slidenum">
              <a:rPr lang="en-US" smtClean="0"/>
              <a:pPr algn="ctr"/>
              <a:t>‹#›</a:t>
            </a:fld>
            <a:endParaRPr lang="en-US"/>
          </a:p>
        </p:txBody>
      </p:sp>
      <p:sp>
        <p:nvSpPr>
          <p:cNvPr id="3" name="Rectangle: Rounded Corners 16">
            <a:extLst>
              <a:ext uri="{FF2B5EF4-FFF2-40B4-BE49-F238E27FC236}">
                <a16:creationId xmlns:a16="http://schemas.microsoft.com/office/drawing/2014/main" id="{67BA7515-7F4D-9B32-2A76-E58D880E41EC}"/>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itle 1">
            <a:extLst>
              <a:ext uri="{FF2B5EF4-FFF2-40B4-BE49-F238E27FC236}">
                <a16:creationId xmlns:a16="http://schemas.microsoft.com/office/drawing/2014/main" id="{54880EDB-0D44-28F2-8D43-78D273598737}"/>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7" name="Rectangle: Rounded Corners 6">
            <a:extLst>
              <a:ext uri="{FF2B5EF4-FFF2-40B4-BE49-F238E27FC236}">
                <a16:creationId xmlns:a16="http://schemas.microsoft.com/office/drawing/2014/main" id="{86120FC9-B162-0C17-FB42-5207AB85992D}"/>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9">
            <a:extLst>
              <a:ext uri="{FF2B5EF4-FFF2-40B4-BE49-F238E27FC236}">
                <a16:creationId xmlns:a16="http://schemas.microsoft.com/office/drawing/2014/main" id="{2767062A-CEC3-0745-64E8-7FAF0E2407DC}"/>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14620977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le and Bar graph">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9049196-414F-6910-26F5-852A4EA07541}"/>
              </a:ext>
            </a:extLst>
          </p:cNvPr>
          <p:cNvSpPr/>
          <p:nvPr userDrawn="1"/>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6" name="Date Placeholder 3">
            <a:extLst>
              <a:ext uri="{FF2B5EF4-FFF2-40B4-BE49-F238E27FC236}">
                <a16:creationId xmlns:a16="http://schemas.microsoft.com/office/drawing/2014/main" id="{E31EF495-B2AB-787D-9E2B-15F6A88DF15B}"/>
              </a:ext>
            </a:extLst>
          </p:cNvPr>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7" name="Footer Placeholder 4">
            <a:extLst>
              <a:ext uri="{FF2B5EF4-FFF2-40B4-BE49-F238E27FC236}">
                <a16:creationId xmlns:a16="http://schemas.microsoft.com/office/drawing/2014/main" id="{D768AFCB-64B1-27BD-6629-C393BBB8E126}"/>
              </a:ext>
            </a:extLst>
          </p:cNvPr>
          <p:cNvSpPr>
            <a:spLocks noGrp="1"/>
          </p:cNvSpPr>
          <p:nvPr>
            <p:ph type="ftr" sz="quarter" idx="11"/>
          </p:nvPr>
        </p:nvSpPr>
        <p:spPr>
          <a:xfrm>
            <a:off x="1329267" y="5936188"/>
            <a:ext cx="6870660" cy="365125"/>
          </a:xfrm>
          <a:prstGeom prst="rect">
            <a:avLst/>
          </a:prstGeom>
        </p:spPr>
        <p:txBody>
          <a:bodyPr/>
          <a:lstStyle/>
          <a:p>
            <a:endParaRPr lang="en-US"/>
          </a:p>
        </p:txBody>
      </p:sp>
      <p:sp>
        <p:nvSpPr>
          <p:cNvPr id="8" name="Text Placeholder 14">
            <a:extLst>
              <a:ext uri="{FF2B5EF4-FFF2-40B4-BE49-F238E27FC236}">
                <a16:creationId xmlns:a16="http://schemas.microsoft.com/office/drawing/2014/main" id="{0D89F4D4-3214-15B0-D579-6C5AEDD478AF}"/>
              </a:ext>
            </a:extLst>
          </p:cNvPr>
          <p:cNvSpPr>
            <a:spLocks noGrp="1"/>
          </p:cNvSpPr>
          <p:nvPr>
            <p:ph type="body" sz="quarter" idx="17" hasCustomPrompt="1"/>
          </p:nvPr>
        </p:nvSpPr>
        <p:spPr>
          <a:xfrm>
            <a:off x="714375" y="2073275"/>
            <a:ext cx="3579813" cy="3884613"/>
          </a:xfrm>
        </p:spPr>
        <p:txBody>
          <a:bodyPr/>
          <a:lstStyle>
            <a:lvl1pPr marL="0" marR="0" indent="0" algn="l" defTabSz="914400" rtl="0" eaLnBrk="1" fontAlgn="auto" latinLnBrk="0" hangingPunct="1">
              <a:lnSpc>
                <a:spcPct val="100000"/>
              </a:lnSpc>
              <a:spcBef>
                <a:spcPts val="600"/>
              </a:spcBef>
              <a:spcAft>
                <a:spcPts val="0"/>
              </a:spcAft>
              <a:buClr>
                <a:srgbClr val="000000"/>
              </a:buClr>
              <a:buSzPts val="1400"/>
              <a:buFont typeface="Arial"/>
              <a:buNone/>
              <a:tabLst/>
              <a:defRPr sz="1800">
                <a:solidFill>
                  <a:srgbClr val="404144"/>
                </a:solidFill>
              </a:defRPr>
            </a:lvl1pPr>
            <a:lvl2pPr>
              <a:buNone/>
              <a:defRPr sz="1800">
                <a:solidFill>
                  <a:srgbClr val="404144"/>
                </a:solidFill>
              </a:defRPr>
            </a:lvl2pPr>
            <a:lvl3pPr>
              <a:buNone/>
              <a:defRPr sz="1800">
                <a:solidFill>
                  <a:srgbClr val="404144"/>
                </a:solidFill>
              </a:defRPr>
            </a:lvl3pPr>
            <a:lvl4pPr>
              <a:buNone/>
              <a:defRPr sz="1800">
                <a:solidFill>
                  <a:srgbClr val="404144"/>
                </a:solidFill>
              </a:defRPr>
            </a:lvl4pPr>
            <a:lvl5pPr>
              <a:buNone/>
              <a:defRPr sz="1800">
                <a:solidFill>
                  <a:srgbClr val="404144"/>
                </a:solidFill>
              </a:defRPr>
            </a:lvl5pPr>
          </a:lstStyle>
          <a:p>
            <a:pPr marL="0" marR="0" lvl="0" indent="0" algn="l" defTabSz="914400" rtl="0" eaLnBrk="1" fontAlgn="auto" latinLnBrk="0" hangingPunct="1">
              <a:lnSpc>
                <a:spcPct val="100000"/>
              </a:lnSpc>
              <a:spcBef>
                <a:spcPts val="600"/>
              </a:spcBef>
              <a:spcAft>
                <a:spcPts val="0"/>
              </a:spcAft>
              <a:buClr>
                <a:srgbClr val="000000"/>
              </a:buClr>
              <a:buSzPts val="1400"/>
              <a:buFont typeface="Arial"/>
              <a:buNone/>
              <a:tabLst/>
              <a:defRPr/>
            </a:pPr>
            <a:r>
              <a:rPr kumimoji="0" lang="en-US" sz="1800" b="0" i="0" u="none" strike="noStrike" kern="0" cap="none" spc="0" normalizeH="0" baseline="0" noProof="0">
                <a:ln>
                  <a:noFill/>
                </a:ln>
                <a:solidFill>
                  <a:srgbClr val="5E5F62">
                    <a:lumMod val="75000"/>
                  </a:srgbClr>
                </a:solidFill>
                <a:effectLst/>
                <a:uLnTx/>
                <a:uFillTx/>
                <a:latin typeface="Lato" panose="020F0502020204030203" pitchFamily="34" charset="0"/>
                <a:ea typeface="+mn-ea"/>
                <a:cs typeface="+mn-cs"/>
                <a:sym typeface="Arial"/>
              </a:rPr>
              <a:t>Click to edit text</a:t>
            </a:r>
          </a:p>
        </p:txBody>
      </p:sp>
      <p:sp>
        <p:nvSpPr>
          <p:cNvPr id="10" name="Chart Placeholder 9">
            <a:extLst>
              <a:ext uri="{FF2B5EF4-FFF2-40B4-BE49-F238E27FC236}">
                <a16:creationId xmlns:a16="http://schemas.microsoft.com/office/drawing/2014/main" id="{889E2FF2-BA56-A337-C337-C813A1210036}"/>
              </a:ext>
            </a:extLst>
          </p:cNvPr>
          <p:cNvSpPr>
            <a:spLocks noGrp="1"/>
          </p:cNvSpPr>
          <p:nvPr>
            <p:ph type="chart" sz="quarter" idx="18"/>
          </p:nvPr>
        </p:nvSpPr>
        <p:spPr>
          <a:xfrm>
            <a:off x="4524375" y="2073275"/>
            <a:ext cx="5913438" cy="3957638"/>
          </a:xfrm>
        </p:spPr>
        <p:txBody>
          <a:bodyPr/>
          <a:lstStyle/>
          <a:p>
            <a:endParaRPr lang="en-US"/>
          </a:p>
        </p:txBody>
      </p:sp>
      <p:pic>
        <p:nvPicPr>
          <p:cNvPr id="23" name="Picture 22">
            <a:extLst>
              <a:ext uri="{FF2B5EF4-FFF2-40B4-BE49-F238E27FC236}">
                <a16:creationId xmlns:a16="http://schemas.microsoft.com/office/drawing/2014/main" id="{BDE67A4E-1716-5A9A-21E0-ED67D48E74E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4" name="Slide Number Placeholder 5">
            <a:extLst>
              <a:ext uri="{FF2B5EF4-FFF2-40B4-BE49-F238E27FC236}">
                <a16:creationId xmlns:a16="http://schemas.microsoft.com/office/drawing/2014/main" id="{206A97F3-2BE0-1DF7-4B8C-183D1A660E95}"/>
              </a:ext>
            </a:extLst>
          </p:cNvPr>
          <p:cNvSpPr>
            <a:spLocks noGrp="1"/>
          </p:cNvSpPr>
          <p:nvPr>
            <p:ph type="sldNum" sz="quarter" idx="12"/>
          </p:nvPr>
        </p:nvSpPr>
        <p:spPr>
          <a:xfrm>
            <a:off x="11426863" y="6270844"/>
            <a:ext cx="648946" cy="373137"/>
          </a:xfrm>
          <a:prstGeom prst="rect">
            <a:avLst/>
          </a:prstGeom>
          <a:ln w="6350">
            <a:noFill/>
          </a:ln>
        </p:spPr>
        <p:txBody>
          <a:bodyPr/>
          <a:lstStyle>
            <a:lvl1pPr algn="r">
              <a:defRPr sz="1600"/>
            </a:lvl1pPr>
          </a:lstStyle>
          <a:p>
            <a:pPr algn="ctr"/>
            <a:fld id="{4FAB73BC-B049-4115-A692-8D63A059BFB8}" type="slidenum">
              <a:rPr lang="en-US" smtClean="0"/>
              <a:pPr algn="ctr"/>
              <a:t>‹#›</a:t>
            </a:fld>
            <a:endParaRPr lang="en-US"/>
          </a:p>
        </p:txBody>
      </p:sp>
      <p:sp>
        <p:nvSpPr>
          <p:cNvPr id="4" name="Rectangle: Rounded Corners 16">
            <a:extLst>
              <a:ext uri="{FF2B5EF4-FFF2-40B4-BE49-F238E27FC236}">
                <a16:creationId xmlns:a16="http://schemas.microsoft.com/office/drawing/2014/main" id="{65862997-048E-881A-E6C5-E8414352FCB0}"/>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itle 1">
            <a:extLst>
              <a:ext uri="{FF2B5EF4-FFF2-40B4-BE49-F238E27FC236}">
                <a16:creationId xmlns:a16="http://schemas.microsoft.com/office/drawing/2014/main" id="{AB20CA14-3B43-67F3-CE14-CAA22FD4AACB}"/>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9" name="Rectangle: Rounded Corners 8">
            <a:extLst>
              <a:ext uri="{FF2B5EF4-FFF2-40B4-BE49-F238E27FC236}">
                <a16:creationId xmlns:a16="http://schemas.microsoft.com/office/drawing/2014/main" id="{F5F2E2D7-C34D-1F81-1350-D1BCD635F496}"/>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Placeholder 9">
            <a:extLst>
              <a:ext uri="{FF2B5EF4-FFF2-40B4-BE49-F238E27FC236}">
                <a16:creationId xmlns:a16="http://schemas.microsoft.com/office/drawing/2014/main" id="{53C9C1F5-9DFA-5166-7295-697419EE1163}"/>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180670077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and Chart 2">
    <p:spTree>
      <p:nvGrpSpPr>
        <p:cNvPr id="1" name=""/>
        <p:cNvGrpSpPr/>
        <p:nvPr/>
      </p:nvGrpSpPr>
      <p:grpSpPr>
        <a:xfrm>
          <a:off x="0" y="0"/>
          <a:ext cx="0" cy="0"/>
          <a:chOff x="0" y="0"/>
          <a:chExt cx="0" cy="0"/>
        </a:xfrm>
      </p:grpSpPr>
      <p:sp>
        <p:nvSpPr>
          <p:cNvPr id="18" name="Rectangle: Rounded Corners 17"/>
          <p:cNvSpPr/>
          <p:nvPr/>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4" name="Chart Placeholder 2">
            <a:extLst>
              <a:ext uri="{FF2B5EF4-FFF2-40B4-BE49-F238E27FC236}">
                <a16:creationId xmlns:a16="http://schemas.microsoft.com/office/drawing/2014/main" id="{F8EB807F-3ECB-8018-3BC1-28EEE78EAFDB}"/>
              </a:ext>
            </a:extLst>
          </p:cNvPr>
          <p:cNvSpPr>
            <a:spLocks noGrp="1"/>
          </p:cNvSpPr>
          <p:nvPr>
            <p:ph type="chart" sz="quarter" idx="13"/>
          </p:nvPr>
        </p:nvSpPr>
        <p:spPr>
          <a:xfrm>
            <a:off x="4198557" y="1955560"/>
            <a:ext cx="5985415" cy="4416287"/>
          </a:xfrm>
          <a:prstGeom prst="rect">
            <a:avLst/>
          </a:prstGeom>
        </p:spPr>
        <p:txBody>
          <a:bodyPr/>
          <a:lstStyle/>
          <a:p>
            <a:endParaRPr lang="en-US"/>
          </a:p>
        </p:txBody>
      </p:sp>
      <p:sp>
        <p:nvSpPr>
          <p:cNvPr id="7" name="Text Placeholder 14">
            <a:extLst>
              <a:ext uri="{FF2B5EF4-FFF2-40B4-BE49-F238E27FC236}">
                <a16:creationId xmlns:a16="http://schemas.microsoft.com/office/drawing/2014/main" id="{9CF23018-367C-C09F-40F9-CE45E154C9CD}"/>
              </a:ext>
            </a:extLst>
          </p:cNvPr>
          <p:cNvSpPr>
            <a:spLocks noGrp="1"/>
          </p:cNvSpPr>
          <p:nvPr>
            <p:ph type="body" sz="quarter" idx="15" hasCustomPrompt="1"/>
          </p:nvPr>
        </p:nvSpPr>
        <p:spPr>
          <a:xfrm>
            <a:off x="714376" y="2073275"/>
            <a:ext cx="3323838" cy="3884613"/>
          </a:xfrm>
        </p:spPr>
        <p:txBody>
          <a:bodyPr/>
          <a:lstStyle>
            <a:lvl1pPr marL="0" marR="0" indent="0" algn="l" defTabSz="914400" rtl="0" eaLnBrk="1" fontAlgn="auto" latinLnBrk="0" hangingPunct="1">
              <a:lnSpc>
                <a:spcPct val="100000"/>
              </a:lnSpc>
              <a:spcBef>
                <a:spcPts val="600"/>
              </a:spcBef>
              <a:spcAft>
                <a:spcPts val="0"/>
              </a:spcAft>
              <a:buClr>
                <a:srgbClr val="000000"/>
              </a:buClr>
              <a:buSzPts val="1400"/>
              <a:buFont typeface="Arial"/>
              <a:buNone/>
              <a:tabLst/>
              <a:defRPr sz="1800">
                <a:solidFill>
                  <a:srgbClr val="404144"/>
                </a:solidFill>
              </a:defRPr>
            </a:lvl1pPr>
            <a:lvl2pPr>
              <a:buNone/>
              <a:defRPr sz="1800">
                <a:solidFill>
                  <a:srgbClr val="404144"/>
                </a:solidFill>
              </a:defRPr>
            </a:lvl2pPr>
            <a:lvl3pPr>
              <a:buNone/>
              <a:defRPr sz="1800">
                <a:solidFill>
                  <a:srgbClr val="404144"/>
                </a:solidFill>
              </a:defRPr>
            </a:lvl3pPr>
            <a:lvl4pPr>
              <a:buNone/>
              <a:defRPr sz="1800">
                <a:solidFill>
                  <a:srgbClr val="404144"/>
                </a:solidFill>
              </a:defRPr>
            </a:lvl4pPr>
            <a:lvl5pPr>
              <a:buNone/>
              <a:defRPr sz="1800">
                <a:solidFill>
                  <a:srgbClr val="404144"/>
                </a:solidFill>
              </a:defRPr>
            </a:lvl5pPr>
          </a:lstStyle>
          <a:p>
            <a:pPr marL="0" marR="0" lvl="0" indent="0" algn="l" defTabSz="914400" rtl="0" eaLnBrk="1" fontAlgn="auto" latinLnBrk="0" hangingPunct="1">
              <a:lnSpc>
                <a:spcPct val="100000"/>
              </a:lnSpc>
              <a:spcBef>
                <a:spcPts val="600"/>
              </a:spcBef>
              <a:spcAft>
                <a:spcPts val="0"/>
              </a:spcAft>
              <a:buClr>
                <a:srgbClr val="000000"/>
              </a:buClr>
              <a:buSzPts val="1400"/>
              <a:buFont typeface="Arial"/>
              <a:buNone/>
              <a:tabLst/>
              <a:defRPr/>
            </a:pPr>
            <a:r>
              <a:rPr kumimoji="0" lang="en-US" sz="1800" b="0" i="0" u="none" strike="noStrike" kern="0" cap="none" spc="0" normalizeH="0" baseline="0" noProof="0">
                <a:ln>
                  <a:noFill/>
                </a:ln>
                <a:solidFill>
                  <a:srgbClr val="5E5F62">
                    <a:lumMod val="75000"/>
                  </a:srgbClr>
                </a:solidFill>
                <a:effectLst/>
                <a:uLnTx/>
                <a:uFillTx/>
                <a:latin typeface="Lato" panose="020F0502020204030203" pitchFamily="34" charset="0"/>
                <a:ea typeface="+mn-ea"/>
                <a:cs typeface="+mn-cs"/>
                <a:sym typeface="Arial"/>
              </a:rPr>
              <a:t>As a communication tool, a chart allows a form of generalization of information from an unlimited number of different social or scientific contexts. It provides a familiar way to convey information that might otherwise not be obvious or readily understood.</a:t>
            </a:r>
          </a:p>
        </p:txBody>
      </p:sp>
      <p:pic>
        <p:nvPicPr>
          <p:cNvPr id="24" name="Picture 23">
            <a:extLst>
              <a:ext uri="{FF2B5EF4-FFF2-40B4-BE49-F238E27FC236}">
                <a16:creationId xmlns:a16="http://schemas.microsoft.com/office/drawing/2014/main" id="{EC6AB928-275C-8A9E-1AAC-7B31FF3DC0F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5" name="Slide Number Placeholder 5">
            <a:extLst>
              <a:ext uri="{FF2B5EF4-FFF2-40B4-BE49-F238E27FC236}">
                <a16:creationId xmlns:a16="http://schemas.microsoft.com/office/drawing/2014/main" id="{A53E1499-9C94-274C-6542-08F5C288A515}"/>
              </a:ext>
            </a:extLst>
          </p:cNvPr>
          <p:cNvSpPr txBox="1">
            <a:spLocks/>
          </p:cNvSpPr>
          <p:nvPr userDrawn="1"/>
        </p:nvSpPr>
        <p:spPr>
          <a:xfrm>
            <a:off x="11426863" y="6270844"/>
            <a:ext cx="648946" cy="373137"/>
          </a:xfrm>
          <a:prstGeom prst="rect">
            <a:avLst/>
          </a:prstGeom>
          <a:ln w="6350">
            <a:noFill/>
          </a:ln>
        </p:spPr>
        <p:txBody>
          <a:bodyPr/>
          <a:lstStyle>
            <a:defPPr>
              <a:defRPr lang="en-US"/>
            </a:defPPr>
            <a:lvl1pPr marL="0" algn="r" defTabSz="914400" rtl="0" eaLnBrk="1" latinLnBrk="0" hangingPunct="1">
              <a:defRPr sz="1600" kern="1200">
                <a:solidFill>
                  <a:schemeClr val="bg2"/>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FAB73BC-B049-4115-A692-8D63A059BFB8}" type="slidenum">
              <a:rPr lang="en-US" smtClean="0"/>
              <a:pPr algn="ctr"/>
              <a:t>‹#›</a:t>
            </a:fld>
            <a:endParaRPr lang="en-US"/>
          </a:p>
        </p:txBody>
      </p:sp>
      <p:sp>
        <p:nvSpPr>
          <p:cNvPr id="3" name="Rectangle: Rounded Corners 16">
            <a:extLst>
              <a:ext uri="{FF2B5EF4-FFF2-40B4-BE49-F238E27FC236}">
                <a16:creationId xmlns:a16="http://schemas.microsoft.com/office/drawing/2014/main" id="{9C77A18B-9A7B-620C-6515-ECBAE385E5E5}"/>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itle 1">
            <a:extLst>
              <a:ext uri="{FF2B5EF4-FFF2-40B4-BE49-F238E27FC236}">
                <a16:creationId xmlns:a16="http://schemas.microsoft.com/office/drawing/2014/main" id="{3C1A88A3-A53F-2C7B-21F4-5C36F35CCF32}"/>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6" name="Rectangle: Rounded Corners 5">
            <a:extLst>
              <a:ext uri="{FF2B5EF4-FFF2-40B4-BE49-F238E27FC236}">
                <a16:creationId xmlns:a16="http://schemas.microsoft.com/office/drawing/2014/main" id="{A1EE1F31-6712-EF34-44BF-04DD8B0B132F}"/>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9">
            <a:extLst>
              <a:ext uri="{FF2B5EF4-FFF2-40B4-BE49-F238E27FC236}">
                <a16:creationId xmlns:a16="http://schemas.microsoft.com/office/drawing/2014/main" id="{63D2F2AA-2E2B-2065-ADB1-181FA4CB849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2611315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Table">
    <p:spTree>
      <p:nvGrpSpPr>
        <p:cNvPr id="1" name=""/>
        <p:cNvGrpSpPr/>
        <p:nvPr/>
      </p:nvGrpSpPr>
      <p:grpSpPr>
        <a:xfrm>
          <a:off x="0" y="0"/>
          <a:ext cx="0" cy="0"/>
          <a:chOff x="0" y="0"/>
          <a:chExt cx="0" cy="0"/>
        </a:xfrm>
      </p:grpSpPr>
      <p:sp>
        <p:nvSpPr>
          <p:cNvPr id="18" name="Rectangle: Rounded Corners 17"/>
          <p:cNvSpPr/>
          <p:nvPr/>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102A02CC-32CC-4261-B1D0-D053B8891399}"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9" name="Text Placeholder 14">
            <a:extLst>
              <a:ext uri="{FF2B5EF4-FFF2-40B4-BE49-F238E27FC236}">
                <a16:creationId xmlns:a16="http://schemas.microsoft.com/office/drawing/2014/main" id="{0FE7365F-A5FB-4C51-EEFA-9B85B9C5B566}"/>
              </a:ext>
            </a:extLst>
          </p:cNvPr>
          <p:cNvSpPr>
            <a:spLocks noGrp="1"/>
          </p:cNvSpPr>
          <p:nvPr>
            <p:ph type="body" sz="quarter" idx="15" hasCustomPrompt="1"/>
          </p:nvPr>
        </p:nvSpPr>
        <p:spPr>
          <a:xfrm>
            <a:off x="714376" y="2073275"/>
            <a:ext cx="3323838" cy="3884613"/>
          </a:xfrm>
        </p:spPr>
        <p:txBody>
          <a:bodyPr/>
          <a:lstStyle>
            <a:lvl1pPr marL="0" marR="0" indent="0" algn="l" defTabSz="914400" rtl="0" eaLnBrk="1" fontAlgn="auto" latinLnBrk="0" hangingPunct="1">
              <a:lnSpc>
                <a:spcPct val="100000"/>
              </a:lnSpc>
              <a:spcBef>
                <a:spcPts val="600"/>
              </a:spcBef>
              <a:spcAft>
                <a:spcPts val="0"/>
              </a:spcAft>
              <a:buClr>
                <a:srgbClr val="000000"/>
              </a:buClr>
              <a:buSzPts val="1400"/>
              <a:buFont typeface="Arial"/>
              <a:buNone/>
              <a:tabLst/>
              <a:defRPr sz="1800">
                <a:solidFill>
                  <a:srgbClr val="404144"/>
                </a:solidFill>
              </a:defRPr>
            </a:lvl1pPr>
            <a:lvl2pPr>
              <a:buNone/>
              <a:defRPr sz="1800">
                <a:solidFill>
                  <a:srgbClr val="404144"/>
                </a:solidFill>
              </a:defRPr>
            </a:lvl2pPr>
            <a:lvl3pPr>
              <a:buNone/>
              <a:defRPr sz="1800">
                <a:solidFill>
                  <a:srgbClr val="404144"/>
                </a:solidFill>
              </a:defRPr>
            </a:lvl3pPr>
            <a:lvl4pPr>
              <a:buNone/>
              <a:defRPr sz="1800">
                <a:solidFill>
                  <a:srgbClr val="404144"/>
                </a:solidFill>
              </a:defRPr>
            </a:lvl4pPr>
            <a:lvl5pPr>
              <a:buNone/>
              <a:defRPr sz="1800">
                <a:solidFill>
                  <a:srgbClr val="404144"/>
                </a:solidFill>
              </a:defRPr>
            </a:lvl5pPr>
          </a:lstStyle>
          <a:p>
            <a:pPr marL="0" marR="0" lvl="0" indent="0" algn="l" defTabSz="914400" rtl="0" eaLnBrk="1" fontAlgn="auto" latinLnBrk="0" hangingPunct="1">
              <a:lnSpc>
                <a:spcPct val="100000"/>
              </a:lnSpc>
              <a:spcBef>
                <a:spcPts val="600"/>
              </a:spcBef>
              <a:spcAft>
                <a:spcPts val="0"/>
              </a:spcAft>
              <a:buClr>
                <a:srgbClr val="000000"/>
              </a:buClr>
              <a:buSzPts val="1400"/>
              <a:buFont typeface="Arial"/>
              <a:buNone/>
              <a:tabLst/>
              <a:defRPr/>
            </a:pPr>
            <a:r>
              <a:rPr kumimoji="0" lang="en-US" sz="1800" b="0" i="0" u="none" strike="noStrike" kern="0" cap="none" spc="0" normalizeH="0" baseline="0" noProof="0">
                <a:ln>
                  <a:noFill/>
                </a:ln>
                <a:solidFill>
                  <a:srgbClr val="5E5F62">
                    <a:lumMod val="75000"/>
                  </a:srgbClr>
                </a:solidFill>
                <a:effectLst/>
                <a:uLnTx/>
                <a:uFillTx/>
                <a:latin typeface="Lato" panose="020F0502020204030203" pitchFamily="34" charset="0"/>
                <a:ea typeface="+mn-ea"/>
                <a:cs typeface="+mn-cs"/>
                <a:sym typeface="Arial"/>
              </a:rPr>
              <a:t>As a communication tool, a chart allows a form of generalization of information from an unlimited number of different social or scientific contexts. It provides a familiar way to convey information that might otherwise not be obvious or readily understood.</a:t>
            </a:r>
          </a:p>
        </p:txBody>
      </p:sp>
      <p:sp>
        <p:nvSpPr>
          <p:cNvPr id="4" name="Table Placeholder 3">
            <a:extLst>
              <a:ext uri="{FF2B5EF4-FFF2-40B4-BE49-F238E27FC236}">
                <a16:creationId xmlns:a16="http://schemas.microsoft.com/office/drawing/2014/main" id="{36E783F9-CCA9-CC3C-D048-A4DEB1B9B300}"/>
              </a:ext>
            </a:extLst>
          </p:cNvPr>
          <p:cNvSpPr>
            <a:spLocks noGrp="1"/>
          </p:cNvSpPr>
          <p:nvPr>
            <p:ph type="tbl" sz="quarter" idx="16"/>
          </p:nvPr>
        </p:nvSpPr>
        <p:spPr>
          <a:xfrm>
            <a:off x="4406900" y="2073275"/>
            <a:ext cx="6030913" cy="4076700"/>
          </a:xfrm>
        </p:spPr>
        <p:txBody>
          <a:bodyPr/>
          <a:lstStyle/>
          <a:p>
            <a:endParaRPr lang="en-US"/>
          </a:p>
        </p:txBody>
      </p:sp>
      <p:pic>
        <p:nvPicPr>
          <p:cNvPr id="24" name="Picture 23">
            <a:extLst>
              <a:ext uri="{FF2B5EF4-FFF2-40B4-BE49-F238E27FC236}">
                <a16:creationId xmlns:a16="http://schemas.microsoft.com/office/drawing/2014/main" id="{E29B5823-C0BA-20C9-8533-980ABD003D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5" name="Slide Number Placeholder 5">
            <a:extLst>
              <a:ext uri="{FF2B5EF4-FFF2-40B4-BE49-F238E27FC236}">
                <a16:creationId xmlns:a16="http://schemas.microsoft.com/office/drawing/2014/main" id="{1EF2C55C-C5EA-BF6F-1EF9-EE996376E076}"/>
              </a:ext>
            </a:extLst>
          </p:cNvPr>
          <p:cNvSpPr txBox="1">
            <a:spLocks/>
          </p:cNvSpPr>
          <p:nvPr userDrawn="1"/>
        </p:nvSpPr>
        <p:spPr>
          <a:xfrm>
            <a:off x="11426863" y="6270844"/>
            <a:ext cx="648946" cy="373137"/>
          </a:xfrm>
          <a:prstGeom prst="rect">
            <a:avLst/>
          </a:prstGeom>
          <a:ln w="6350">
            <a:noFill/>
          </a:ln>
        </p:spPr>
        <p:txBody>
          <a:bodyPr/>
          <a:lstStyle>
            <a:defPPr>
              <a:defRPr lang="en-US"/>
            </a:defPPr>
            <a:lvl1pPr marL="0" algn="r" defTabSz="914400" rtl="0" eaLnBrk="1" latinLnBrk="0" hangingPunct="1">
              <a:defRPr sz="1600" kern="1200">
                <a:solidFill>
                  <a:schemeClr val="bg2"/>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FAB73BC-B049-4115-A692-8D63A059BFB8}" type="slidenum">
              <a:rPr lang="en-US" smtClean="0"/>
              <a:pPr algn="ctr"/>
              <a:t>‹#›</a:t>
            </a:fld>
            <a:endParaRPr lang="en-US"/>
          </a:p>
        </p:txBody>
      </p:sp>
      <p:sp>
        <p:nvSpPr>
          <p:cNvPr id="8" name="Rectangle: Rounded Corners 16">
            <a:extLst>
              <a:ext uri="{FF2B5EF4-FFF2-40B4-BE49-F238E27FC236}">
                <a16:creationId xmlns:a16="http://schemas.microsoft.com/office/drawing/2014/main" id="{D2AEB55B-0871-E545-052A-EA6E68036F16}"/>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 name="Title 1">
            <a:extLst>
              <a:ext uri="{FF2B5EF4-FFF2-40B4-BE49-F238E27FC236}">
                <a16:creationId xmlns:a16="http://schemas.microsoft.com/office/drawing/2014/main" id="{B0FC4B76-7D53-83D8-110E-211811B0F0BA}"/>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11" name="Rectangle: Rounded Corners 10">
            <a:extLst>
              <a:ext uri="{FF2B5EF4-FFF2-40B4-BE49-F238E27FC236}">
                <a16:creationId xmlns:a16="http://schemas.microsoft.com/office/drawing/2014/main" id="{F1954B9E-CE9C-C22E-664D-3F80DF686326}"/>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Placeholder 9">
            <a:extLst>
              <a:ext uri="{FF2B5EF4-FFF2-40B4-BE49-F238E27FC236}">
                <a16:creationId xmlns:a16="http://schemas.microsoft.com/office/drawing/2014/main" id="{ED0AADC7-B640-9EDB-73A8-584AA5256743}"/>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34243160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C2D60A9-A952-8910-60CA-202F5C51B513}"/>
              </a:ext>
            </a:extLst>
          </p:cNvPr>
          <p:cNvSpPr/>
          <p:nvPr userDrawn="1"/>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3" name="Text Placeholder 2"/>
          <p:cNvSpPr>
            <a:spLocks noGrp="1"/>
          </p:cNvSpPr>
          <p:nvPr>
            <p:ph type="body" idx="1"/>
          </p:nvPr>
        </p:nvSpPr>
        <p:spPr>
          <a:xfrm>
            <a:off x="680320" y="2336873"/>
            <a:ext cx="4698358" cy="693135"/>
          </a:xfrm>
        </p:spPr>
        <p:txBody>
          <a:bodyPr anchor="b"/>
          <a:lstStyle>
            <a:lvl1pPr marL="0" indent="0">
              <a:buNone/>
              <a:defRPr sz="2400" b="0">
                <a:latin typeface="Bitter"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lvl1pPr>
              <a:buFont typeface="Arial" panose="020B0604020202020204" pitchFamily="34" charset="0"/>
              <a:buChar char="•"/>
              <a:defRPr>
                <a:solidFill>
                  <a:srgbClr val="404144"/>
                </a:solidFill>
              </a:defRPr>
            </a:lvl1pPr>
            <a:lvl2pPr>
              <a:buFont typeface="Arial" panose="020B0604020202020204" pitchFamily="34" charset="0"/>
              <a:buChar char="•"/>
              <a:defRPr>
                <a:solidFill>
                  <a:srgbClr val="404144"/>
                </a:solidFill>
              </a:defRPr>
            </a:lvl2pPr>
            <a:lvl3pPr>
              <a:buFont typeface="Arial" panose="020B0604020202020204" pitchFamily="34" charset="0"/>
              <a:buChar char="•"/>
              <a:defRPr>
                <a:solidFill>
                  <a:srgbClr val="404144"/>
                </a:solidFill>
              </a:defRPr>
            </a:lvl3pPr>
            <a:lvl4pPr>
              <a:buFont typeface="Arial" panose="020B0604020202020204" pitchFamily="34" charset="0"/>
              <a:buChar char="•"/>
              <a:defRPr>
                <a:solidFill>
                  <a:srgbClr val="404144"/>
                </a:solidFill>
              </a:defRPr>
            </a:lvl4pPr>
            <a:lvl5pPr>
              <a:buFont typeface="Arial" panose="020B0604020202020204" pitchFamily="34" charset="0"/>
              <a:buChar char="•"/>
              <a:defRPr>
                <a:solidFill>
                  <a:srgbClr val="40414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594122" y="2336873"/>
            <a:ext cx="4700060" cy="692076"/>
          </a:xfrm>
        </p:spPr>
        <p:txBody>
          <a:bodyPr anchor="b"/>
          <a:lstStyle>
            <a:lvl1pPr marL="0" indent="0">
              <a:buNone/>
              <a:defRPr sz="2400" b="0">
                <a:latin typeface="Bitter"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lvl1pPr>
              <a:buFont typeface="Arial" panose="020B0604020202020204" pitchFamily="34" charset="0"/>
              <a:buChar char="•"/>
              <a:defRPr>
                <a:solidFill>
                  <a:srgbClr val="404144"/>
                </a:solidFill>
              </a:defRPr>
            </a:lvl1pPr>
            <a:lvl2pPr>
              <a:buFont typeface="Arial" panose="020B0604020202020204" pitchFamily="34" charset="0"/>
              <a:buChar char="•"/>
              <a:defRPr>
                <a:solidFill>
                  <a:srgbClr val="404144"/>
                </a:solidFill>
              </a:defRPr>
            </a:lvl2pPr>
            <a:lvl3pPr>
              <a:buFont typeface="Arial" panose="020B0604020202020204" pitchFamily="34" charset="0"/>
              <a:buChar char="•"/>
              <a:defRPr>
                <a:solidFill>
                  <a:srgbClr val="404144"/>
                </a:solidFill>
              </a:defRPr>
            </a:lvl3pPr>
            <a:lvl4pPr>
              <a:buFont typeface="Arial" panose="020B0604020202020204" pitchFamily="34" charset="0"/>
              <a:buChar char="•"/>
              <a:defRPr>
                <a:solidFill>
                  <a:srgbClr val="404144"/>
                </a:solidFill>
              </a:defRPr>
            </a:lvl4pPr>
            <a:lvl5pPr>
              <a:buFont typeface="Arial" panose="020B0604020202020204" pitchFamily="34" charset="0"/>
              <a:buChar char="•"/>
              <a:defRPr>
                <a:solidFill>
                  <a:srgbClr val="40414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Date Placeholder 3"/>
          <p:cNvSpPr>
            <a:spLocks noGrp="1"/>
          </p:cNvSpPr>
          <p:nvPr>
            <p:ph type="dt" sz="half" idx="10"/>
          </p:nvPr>
        </p:nvSpPr>
        <p:spPr>
          <a:xfrm>
            <a:off x="8199927" y="5936187"/>
            <a:ext cx="2743200" cy="365125"/>
          </a:xfrm>
          <a:prstGeom prst="rect">
            <a:avLst/>
          </a:prstGeom>
        </p:spPr>
        <p:txBody>
          <a:bodyPr/>
          <a:lstStyle/>
          <a:p>
            <a:fld id="{E6ED4A14-8816-4EEA-9272-B3E29BC8C12A}" type="datetime1">
              <a:rPr lang="en-US" smtClean="0"/>
              <a:t>8/12/2026</a:t>
            </a:fld>
            <a:endParaRPr lang="en-US"/>
          </a:p>
        </p:txBody>
      </p:sp>
      <p:sp>
        <p:nvSpPr>
          <p:cNvPr id="16"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17" name="Slide Number Placeholder 5"/>
          <p:cNvSpPr>
            <a:spLocks noGrp="1"/>
          </p:cNvSpPr>
          <p:nvPr>
            <p:ph type="sldNum" sz="quarter" idx="12"/>
          </p:nvPr>
        </p:nvSpPr>
        <p:spPr>
          <a:xfrm>
            <a:off x="680321" y="5936186"/>
            <a:ext cx="648946" cy="373137"/>
          </a:xfrm>
          <a:prstGeom prst="rect">
            <a:avLst/>
          </a:prstGeom>
        </p:spPr>
        <p:txBody>
          <a:bodyPr/>
          <a:lstStyle>
            <a:lvl1pPr>
              <a:defRPr sz="1800"/>
            </a:lvl1pPr>
          </a:lstStyle>
          <a:p>
            <a:fld id="{4FAB73BC-B049-4115-A692-8D63A059BFB8}" type="slidenum">
              <a:rPr lang="en-US" smtClean="0"/>
              <a:t>‹#›</a:t>
            </a:fld>
            <a:endParaRPr lang="en-US"/>
          </a:p>
        </p:txBody>
      </p:sp>
      <p:pic>
        <p:nvPicPr>
          <p:cNvPr id="27" name="Picture 26">
            <a:extLst>
              <a:ext uri="{FF2B5EF4-FFF2-40B4-BE49-F238E27FC236}">
                <a16:creationId xmlns:a16="http://schemas.microsoft.com/office/drawing/2014/main" id="{06011A43-6999-003C-C6A2-EDFF57C66DF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9" name="Slide Number Placeholder 5">
            <a:extLst>
              <a:ext uri="{FF2B5EF4-FFF2-40B4-BE49-F238E27FC236}">
                <a16:creationId xmlns:a16="http://schemas.microsoft.com/office/drawing/2014/main" id="{6F99FC62-61E8-D280-1002-D9770BE593C6}"/>
              </a:ext>
            </a:extLst>
          </p:cNvPr>
          <p:cNvSpPr txBox="1">
            <a:spLocks/>
          </p:cNvSpPr>
          <p:nvPr userDrawn="1"/>
        </p:nvSpPr>
        <p:spPr>
          <a:xfrm>
            <a:off x="11426863" y="6270844"/>
            <a:ext cx="648946" cy="373137"/>
          </a:xfrm>
          <a:prstGeom prst="rect">
            <a:avLst/>
          </a:prstGeom>
          <a:ln w="6350">
            <a:noFill/>
          </a:ln>
        </p:spPr>
        <p:txBody>
          <a:bodyPr/>
          <a:lstStyle>
            <a:defPPr>
              <a:defRPr lang="en-US"/>
            </a:defPPr>
            <a:lvl1pPr marL="0" algn="r" defTabSz="914400" rtl="0" eaLnBrk="1" latinLnBrk="0" hangingPunct="1">
              <a:defRPr sz="1600" kern="1200">
                <a:solidFill>
                  <a:schemeClr val="bg2"/>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FAB73BC-B049-4115-A692-8D63A059BFB8}" type="slidenum">
              <a:rPr lang="en-US" smtClean="0"/>
              <a:pPr algn="ctr"/>
              <a:t>‹#›</a:t>
            </a:fld>
            <a:endParaRPr lang="en-US"/>
          </a:p>
        </p:txBody>
      </p:sp>
      <p:sp>
        <p:nvSpPr>
          <p:cNvPr id="9" name="Rectangle: Rounded Corners 16">
            <a:extLst>
              <a:ext uri="{FF2B5EF4-FFF2-40B4-BE49-F238E27FC236}">
                <a16:creationId xmlns:a16="http://schemas.microsoft.com/office/drawing/2014/main" id="{A9BCEDB4-88D4-8F8C-DE20-AAB1CA0B9360}"/>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 name="Title 1">
            <a:extLst>
              <a:ext uri="{FF2B5EF4-FFF2-40B4-BE49-F238E27FC236}">
                <a16:creationId xmlns:a16="http://schemas.microsoft.com/office/drawing/2014/main" id="{AFF557F9-49CD-4207-6400-5C0599E07EF1}"/>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11" name="Rectangle: Rounded Corners 10">
            <a:extLst>
              <a:ext uri="{FF2B5EF4-FFF2-40B4-BE49-F238E27FC236}">
                <a16:creationId xmlns:a16="http://schemas.microsoft.com/office/drawing/2014/main" id="{A910C28D-6980-19E3-21DF-5F55C8569F81}"/>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Placeholder 9">
            <a:extLst>
              <a:ext uri="{FF2B5EF4-FFF2-40B4-BE49-F238E27FC236}">
                <a16:creationId xmlns:a16="http://schemas.microsoft.com/office/drawing/2014/main" id="{C225FF32-CEBB-4754-B1B6-6C41CA591779}"/>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8196299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4CFB478-17DE-7193-5B71-F828987F468F}"/>
              </a:ext>
            </a:extLst>
          </p:cNvPr>
          <p:cNvSpPr/>
          <p:nvPr userDrawn="1"/>
        </p:nvSpPr>
        <p:spPr>
          <a:xfrm>
            <a:off x="10585827" y="609600"/>
            <a:ext cx="1602997" cy="13681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latin typeface="Lato" panose="020F0502020204030203" pitchFamily="34" charset="0"/>
            </a:endParaRPr>
          </a:p>
        </p:txBody>
      </p:sp>
      <p:sp>
        <p:nvSpPr>
          <p:cNvPr id="3" name="Content Placeholder 2"/>
          <p:cNvSpPr>
            <a:spLocks noGrp="1"/>
          </p:cNvSpPr>
          <p:nvPr>
            <p:ph idx="1"/>
          </p:nvPr>
        </p:nvSpPr>
        <p:spPr>
          <a:xfrm>
            <a:off x="4685846" y="2336873"/>
            <a:ext cx="5608336" cy="3599313"/>
          </a:xfrm>
        </p:spPr>
        <p:txBody>
          <a:bodyPr/>
          <a:lstStyle>
            <a:lvl1pPr>
              <a:buFont typeface="Arial" panose="020B0604020202020204" pitchFamily="34" charset="0"/>
              <a:buChar char="•"/>
              <a:defRPr>
                <a:solidFill>
                  <a:srgbClr val="404144"/>
                </a:solidFill>
                <a:latin typeface="Bitter" pitchFamily="2" charset="0"/>
              </a:defRPr>
            </a:lvl1pPr>
            <a:lvl2pPr>
              <a:defRPr>
                <a:solidFill>
                  <a:srgbClr val="404144"/>
                </a:solidFill>
              </a:defRPr>
            </a:lvl2pPr>
            <a:lvl3pPr>
              <a:defRPr>
                <a:solidFill>
                  <a:srgbClr val="404144"/>
                </a:solidFill>
              </a:defRPr>
            </a:lvl3pPr>
            <a:lvl4pPr>
              <a:defRPr>
                <a:solidFill>
                  <a:srgbClr val="404144"/>
                </a:solidFill>
              </a:defRPr>
            </a:lvl4pPr>
            <a:lvl5pPr>
              <a:defRPr>
                <a:solidFill>
                  <a:srgbClr val="40414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solidFill>
                  <a:srgbClr val="40414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2" name="Date Placeholder 3"/>
          <p:cNvSpPr>
            <a:spLocks noGrp="1"/>
          </p:cNvSpPr>
          <p:nvPr>
            <p:ph type="dt" sz="half" idx="10"/>
          </p:nvPr>
        </p:nvSpPr>
        <p:spPr>
          <a:xfrm>
            <a:off x="8199927" y="5936187"/>
            <a:ext cx="2743200" cy="365125"/>
          </a:xfrm>
          <a:prstGeom prst="rect">
            <a:avLst/>
          </a:prstGeom>
        </p:spPr>
        <p:txBody>
          <a:bodyPr/>
          <a:lstStyle/>
          <a:p>
            <a:fld id="{6E47A8DC-9564-46FE-B337-5B71D580E38B}" type="datetime1">
              <a:rPr lang="en-US" smtClean="0"/>
              <a:t>8/12/2026</a:t>
            </a:fld>
            <a:endParaRPr lang="en-US"/>
          </a:p>
        </p:txBody>
      </p:sp>
      <p:sp>
        <p:nvSpPr>
          <p:cNvPr id="13" name="Footer Placeholder 4"/>
          <p:cNvSpPr>
            <a:spLocks noGrp="1"/>
          </p:cNvSpPr>
          <p:nvPr>
            <p:ph type="ftr" sz="quarter" idx="11"/>
          </p:nvPr>
        </p:nvSpPr>
        <p:spPr>
          <a:xfrm>
            <a:off x="1329267" y="5936188"/>
            <a:ext cx="6870660" cy="365125"/>
          </a:xfrm>
          <a:prstGeom prst="rect">
            <a:avLst/>
          </a:prstGeom>
        </p:spPr>
        <p:txBody>
          <a:bodyPr/>
          <a:lstStyle/>
          <a:p>
            <a:endParaRPr lang="en-US"/>
          </a:p>
        </p:txBody>
      </p:sp>
      <p:sp>
        <p:nvSpPr>
          <p:cNvPr id="14" name="Slide Number Placeholder 5"/>
          <p:cNvSpPr txBox="1">
            <a:spLocks/>
          </p:cNvSpPr>
          <p:nvPr/>
        </p:nvSpPr>
        <p:spPr>
          <a:xfrm>
            <a:off x="680321" y="5936186"/>
            <a:ext cx="648946" cy="373137"/>
          </a:xfrm>
          <a:prstGeom prst="rect">
            <a:avLst/>
          </a:prstGeom>
        </p:spPr>
        <p:txBody>
          <a:bodyPr vert="horz" lIns="91440" tIns="45720" rIns="91440" bIns="45720" rtlCol="0" anchor="ctr"/>
          <a:lstStyle>
            <a:defPPr>
              <a:defRPr lang="en-US"/>
            </a:defPPr>
            <a:lvl1pPr marL="0" algn="l" defTabSz="457200" rtl="0" eaLnBrk="1" latinLnBrk="0" hangingPunct="1">
              <a:defRPr sz="18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D22F896-40B5-4ADD-8801-0D06FADFA095}" type="slidenum">
              <a:rPr lang="en-US" smtClean="0">
                <a:latin typeface="Lato" panose="020F0502020204030203" pitchFamily="34" charset="0"/>
              </a:rPr>
              <a:pPr/>
              <a:t>‹#›</a:t>
            </a:fld>
            <a:endParaRPr lang="en-US">
              <a:latin typeface="Lato" panose="020F0502020204030203" pitchFamily="34" charset="0"/>
            </a:endParaRPr>
          </a:p>
        </p:txBody>
      </p:sp>
      <p:pic>
        <p:nvPicPr>
          <p:cNvPr id="23" name="Picture 22">
            <a:extLst>
              <a:ext uri="{FF2B5EF4-FFF2-40B4-BE49-F238E27FC236}">
                <a16:creationId xmlns:a16="http://schemas.microsoft.com/office/drawing/2014/main" id="{CADD9585-90DB-AF7E-214D-B68CBFD5249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3249" y="6272603"/>
            <a:ext cx="2960300" cy="259229"/>
          </a:xfrm>
          <a:prstGeom prst="rect">
            <a:avLst/>
          </a:prstGeom>
        </p:spPr>
      </p:pic>
      <p:sp>
        <p:nvSpPr>
          <p:cNvPr id="24" name="Slide Number Placeholder 5">
            <a:extLst>
              <a:ext uri="{FF2B5EF4-FFF2-40B4-BE49-F238E27FC236}">
                <a16:creationId xmlns:a16="http://schemas.microsoft.com/office/drawing/2014/main" id="{B1451B83-DC1F-7528-9874-19699387DCC2}"/>
              </a:ext>
            </a:extLst>
          </p:cNvPr>
          <p:cNvSpPr txBox="1">
            <a:spLocks/>
          </p:cNvSpPr>
          <p:nvPr userDrawn="1"/>
        </p:nvSpPr>
        <p:spPr>
          <a:xfrm>
            <a:off x="11426863" y="6270844"/>
            <a:ext cx="648946" cy="373137"/>
          </a:xfrm>
          <a:prstGeom prst="rect">
            <a:avLst/>
          </a:prstGeom>
          <a:ln w="6350">
            <a:noFill/>
          </a:ln>
        </p:spPr>
        <p:txBody>
          <a:bodyPr/>
          <a:lstStyle>
            <a:defPPr>
              <a:defRPr lang="en-US"/>
            </a:defPPr>
            <a:lvl1pPr marL="0" algn="r" defTabSz="914400" rtl="0" eaLnBrk="1" latinLnBrk="0" hangingPunct="1">
              <a:defRPr sz="1600" kern="1200">
                <a:solidFill>
                  <a:schemeClr val="bg2"/>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4FAB73BC-B049-4115-A692-8D63A059BFB8}" type="slidenum">
              <a:rPr lang="en-US" smtClean="0"/>
              <a:pPr algn="ctr"/>
              <a:t>‹#›</a:t>
            </a:fld>
            <a:endParaRPr lang="en-US"/>
          </a:p>
        </p:txBody>
      </p:sp>
      <p:sp>
        <p:nvSpPr>
          <p:cNvPr id="7" name="Rectangle: Rounded Corners 16">
            <a:extLst>
              <a:ext uri="{FF2B5EF4-FFF2-40B4-BE49-F238E27FC236}">
                <a16:creationId xmlns:a16="http://schemas.microsoft.com/office/drawing/2014/main" id="{C5C92801-6D70-DEC3-660B-DFF13BB36B5B}"/>
              </a:ext>
            </a:extLst>
          </p:cNvPr>
          <p:cNvSpPr/>
          <p:nvPr userDrawn="1"/>
        </p:nvSpPr>
        <p:spPr bwMode="ltGray">
          <a:xfrm>
            <a:off x="-3782" y="365760"/>
            <a:ext cx="10441594" cy="1368198"/>
          </a:xfrm>
          <a:custGeom>
            <a:avLst/>
            <a:gdLst>
              <a:gd name="connsiteX0" fmla="*/ 0 w 10437812"/>
              <a:gd name="connsiteY0" fmla="*/ 228038 h 1368198"/>
              <a:gd name="connsiteX1" fmla="*/ 228038 w 10437812"/>
              <a:gd name="connsiteY1" fmla="*/ 0 h 1368198"/>
              <a:gd name="connsiteX2" fmla="*/ 10209774 w 10437812"/>
              <a:gd name="connsiteY2" fmla="*/ 0 h 1368198"/>
              <a:gd name="connsiteX3" fmla="*/ 10437812 w 10437812"/>
              <a:gd name="connsiteY3" fmla="*/ 228038 h 1368198"/>
              <a:gd name="connsiteX4" fmla="*/ 10437812 w 10437812"/>
              <a:gd name="connsiteY4" fmla="*/ 1140160 h 1368198"/>
              <a:gd name="connsiteX5" fmla="*/ 10209774 w 10437812"/>
              <a:gd name="connsiteY5" fmla="*/ 1368198 h 1368198"/>
              <a:gd name="connsiteX6" fmla="*/ 228038 w 10437812"/>
              <a:gd name="connsiteY6" fmla="*/ 1368198 h 1368198"/>
              <a:gd name="connsiteX7" fmla="*/ 0 w 10437812"/>
              <a:gd name="connsiteY7" fmla="*/ 1140160 h 1368198"/>
              <a:gd name="connsiteX8" fmla="*/ 0 w 10437812"/>
              <a:gd name="connsiteY8" fmla="*/ 228038 h 1368198"/>
              <a:gd name="connsiteX0" fmla="*/ 0 w 10437812"/>
              <a:gd name="connsiteY0" fmla="*/ 230490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8" fmla="*/ 0 w 10437812"/>
              <a:gd name="connsiteY8" fmla="*/ 230490 h 1370650"/>
              <a:gd name="connsiteX0" fmla="*/ 0 w 10437812"/>
              <a:gd name="connsiteY0" fmla="*/ 1142612 h 1370650"/>
              <a:gd name="connsiteX1" fmla="*/ 228038 w 10437812"/>
              <a:gd name="connsiteY1" fmla="*/ 2452 h 1370650"/>
              <a:gd name="connsiteX2" fmla="*/ 10209774 w 10437812"/>
              <a:gd name="connsiteY2" fmla="*/ 2452 h 1370650"/>
              <a:gd name="connsiteX3" fmla="*/ 10437812 w 10437812"/>
              <a:gd name="connsiteY3" fmla="*/ 230490 h 1370650"/>
              <a:gd name="connsiteX4" fmla="*/ 10437812 w 10437812"/>
              <a:gd name="connsiteY4" fmla="*/ 1142612 h 1370650"/>
              <a:gd name="connsiteX5" fmla="*/ 10209774 w 10437812"/>
              <a:gd name="connsiteY5" fmla="*/ 1370650 h 1370650"/>
              <a:gd name="connsiteX6" fmla="*/ 228038 w 10437812"/>
              <a:gd name="connsiteY6" fmla="*/ 1370650 h 1370650"/>
              <a:gd name="connsiteX7" fmla="*/ 0 w 10437812"/>
              <a:gd name="connsiteY7" fmla="*/ 1142612 h 1370650"/>
              <a:gd name="connsiteX0" fmla="*/ 1247717 w 11457491"/>
              <a:gd name="connsiteY0" fmla="*/ 1370650 h 1370650"/>
              <a:gd name="connsiteX1" fmla="*/ 1247717 w 11457491"/>
              <a:gd name="connsiteY1" fmla="*/ 2452 h 1370650"/>
              <a:gd name="connsiteX2" fmla="*/ 11229453 w 11457491"/>
              <a:gd name="connsiteY2" fmla="*/ 2452 h 1370650"/>
              <a:gd name="connsiteX3" fmla="*/ 11457491 w 11457491"/>
              <a:gd name="connsiteY3" fmla="*/ 230490 h 1370650"/>
              <a:gd name="connsiteX4" fmla="*/ 11457491 w 11457491"/>
              <a:gd name="connsiteY4" fmla="*/ 1142612 h 1370650"/>
              <a:gd name="connsiteX5" fmla="*/ 11229453 w 11457491"/>
              <a:gd name="connsiteY5" fmla="*/ 1370650 h 1370650"/>
              <a:gd name="connsiteX6" fmla="*/ 1247717 w 11457491"/>
              <a:gd name="connsiteY6" fmla="*/ 1370650 h 1370650"/>
              <a:gd name="connsiteX0" fmla="*/ 739479 w 10949253"/>
              <a:gd name="connsiteY0" fmla="*/ 1368199 h 1368199"/>
              <a:gd name="connsiteX1" fmla="*/ 739479 w 10949253"/>
              <a:gd name="connsiteY1" fmla="*/ 1 h 1368199"/>
              <a:gd name="connsiteX2" fmla="*/ 10721215 w 10949253"/>
              <a:gd name="connsiteY2" fmla="*/ 1 h 1368199"/>
              <a:gd name="connsiteX3" fmla="*/ 10949253 w 10949253"/>
              <a:gd name="connsiteY3" fmla="*/ 228039 h 1368199"/>
              <a:gd name="connsiteX4" fmla="*/ 10949253 w 10949253"/>
              <a:gd name="connsiteY4" fmla="*/ 1140161 h 1368199"/>
              <a:gd name="connsiteX5" fmla="*/ 10721215 w 10949253"/>
              <a:gd name="connsiteY5" fmla="*/ 1368199 h 1368199"/>
              <a:gd name="connsiteX6" fmla="*/ 739479 w 10949253"/>
              <a:gd name="connsiteY6" fmla="*/ 1368199 h 1368199"/>
              <a:gd name="connsiteX0" fmla="*/ 1912 w 10211686"/>
              <a:gd name="connsiteY0" fmla="*/ 1368199 h 1368201"/>
              <a:gd name="connsiteX1" fmla="*/ 1912 w 10211686"/>
              <a:gd name="connsiteY1" fmla="*/ 1 h 1368201"/>
              <a:gd name="connsiteX2" fmla="*/ 9983648 w 10211686"/>
              <a:gd name="connsiteY2" fmla="*/ 1 h 1368201"/>
              <a:gd name="connsiteX3" fmla="*/ 10211686 w 10211686"/>
              <a:gd name="connsiteY3" fmla="*/ 228039 h 1368201"/>
              <a:gd name="connsiteX4" fmla="*/ 10211686 w 10211686"/>
              <a:gd name="connsiteY4" fmla="*/ 1140161 h 1368201"/>
              <a:gd name="connsiteX5" fmla="*/ 9983648 w 10211686"/>
              <a:gd name="connsiteY5" fmla="*/ 1368199 h 1368201"/>
              <a:gd name="connsiteX6" fmla="*/ 1912 w 10211686"/>
              <a:gd name="connsiteY6" fmla="*/ 1368199 h 1368201"/>
              <a:gd name="connsiteX0" fmla="*/ 821128 w 11030902"/>
              <a:gd name="connsiteY0" fmla="*/ 1368198 h 1469409"/>
              <a:gd name="connsiteX1" fmla="*/ 591148 w 11030902"/>
              <a:gd name="connsiteY1" fmla="*/ 1840 h 1469409"/>
              <a:gd name="connsiteX2" fmla="*/ 10802864 w 11030902"/>
              <a:gd name="connsiteY2" fmla="*/ 0 h 1469409"/>
              <a:gd name="connsiteX3" fmla="*/ 11030902 w 11030902"/>
              <a:gd name="connsiteY3" fmla="*/ 228038 h 1469409"/>
              <a:gd name="connsiteX4" fmla="*/ 11030902 w 11030902"/>
              <a:gd name="connsiteY4" fmla="*/ 1140160 h 1469409"/>
              <a:gd name="connsiteX5" fmla="*/ 10802864 w 11030902"/>
              <a:gd name="connsiteY5" fmla="*/ 1368198 h 1469409"/>
              <a:gd name="connsiteX6" fmla="*/ 821128 w 11030902"/>
              <a:gd name="connsiteY6" fmla="*/ 1368198 h 1469409"/>
              <a:gd name="connsiteX0" fmla="*/ 826000 w 11035774"/>
              <a:gd name="connsiteY0" fmla="*/ 1368198 h 1368198"/>
              <a:gd name="connsiteX1" fmla="*/ 596020 w 11035774"/>
              <a:gd name="connsiteY1" fmla="*/ 1840 h 1368198"/>
              <a:gd name="connsiteX2" fmla="*/ 10807736 w 11035774"/>
              <a:gd name="connsiteY2" fmla="*/ 0 h 1368198"/>
              <a:gd name="connsiteX3" fmla="*/ 11035774 w 11035774"/>
              <a:gd name="connsiteY3" fmla="*/ 228038 h 1368198"/>
              <a:gd name="connsiteX4" fmla="*/ 11035774 w 11035774"/>
              <a:gd name="connsiteY4" fmla="*/ 1140160 h 1368198"/>
              <a:gd name="connsiteX5" fmla="*/ 10807736 w 11035774"/>
              <a:gd name="connsiteY5" fmla="*/ 1368198 h 1368198"/>
              <a:gd name="connsiteX6" fmla="*/ 826000 w 11035774"/>
              <a:gd name="connsiteY6" fmla="*/ 1368198 h 1368198"/>
              <a:gd name="connsiteX0" fmla="*/ 229981 w 10439755"/>
              <a:gd name="connsiteY0" fmla="*/ 1368198 h 1368205"/>
              <a:gd name="connsiteX1" fmla="*/ 1 w 10439755"/>
              <a:gd name="connsiteY1" fmla="*/ 1840 h 1368205"/>
              <a:gd name="connsiteX2" fmla="*/ 10211717 w 10439755"/>
              <a:gd name="connsiteY2" fmla="*/ 0 h 1368205"/>
              <a:gd name="connsiteX3" fmla="*/ 10439755 w 10439755"/>
              <a:gd name="connsiteY3" fmla="*/ 228038 h 1368205"/>
              <a:gd name="connsiteX4" fmla="*/ 10439755 w 10439755"/>
              <a:gd name="connsiteY4" fmla="*/ 1140160 h 1368205"/>
              <a:gd name="connsiteX5" fmla="*/ 10211717 w 10439755"/>
              <a:gd name="connsiteY5" fmla="*/ 1368198 h 1368205"/>
              <a:gd name="connsiteX6" fmla="*/ 229981 w 10439755"/>
              <a:gd name="connsiteY6" fmla="*/ 1368198 h 1368205"/>
              <a:gd name="connsiteX0" fmla="*/ 754560 w 11196154"/>
              <a:gd name="connsiteY0" fmla="*/ 1464233 h 1467912"/>
              <a:gd name="connsiteX1" fmla="*/ 756400 w 11196154"/>
              <a:gd name="connsiteY1" fmla="*/ 101554 h 1467912"/>
              <a:gd name="connsiteX2" fmla="*/ 10968116 w 11196154"/>
              <a:gd name="connsiteY2" fmla="*/ 99714 h 1467912"/>
              <a:gd name="connsiteX3" fmla="*/ 11196154 w 11196154"/>
              <a:gd name="connsiteY3" fmla="*/ 327752 h 1467912"/>
              <a:gd name="connsiteX4" fmla="*/ 11196154 w 11196154"/>
              <a:gd name="connsiteY4" fmla="*/ 1239874 h 1467912"/>
              <a:gd name="connsiteX5" fmla="*/ 10968116 w 11196154"/>
              <a:gd name="connsiteY5" fmla="*/ 1467912 h 1467912"/>
              <a:gd name="connsiteX6" fmla="*/ 754560 w 11196154"/>
              <a:gd name="connsiteY6" fmla="*/ 1464233 h 1467912"/>
              <a:gd name="connsiteX0" fmla="*/ 0 w 10441594"/>
              <a:gd name="connsiteY0" fmla="*/ 1364519 h 1368198"/>
              <a:gd name="connsiteX1" fmla="*/ 1840 w 10441594"/>
              <a:gd name="connsiteY1" fmla="*/ 1840 h 1368198"/>
              <a:gd name="connsiteX2" fmla="*/ 10213556 w 10441594"/>
              <a:gd name="connsiteY2" fmla="*/ 0 h 1368198"/>
              <a:gd name="connsiteX3" fmla="*/ 10441594 w 10441594"/>
              <a:gd name="connsiteY3" fmla="*/ 228038 h 1368198"/>
              <a:gd name="connsiteX4" fmla="*/ 10441594 w 10441594"/>
              <a:gd name="connsiteY4" fmla="*/ 1140160 h 1368198"/>
              <a:gd name="connsiteX5" fmla="*/ 10213556 w 10441594"/>
              <a:gd name="connsiteY5" fmla="*/ 1368198 h 1368198"/>
              <a:gd name="connsiteX6" fmla="*/ 0 w 10441594"/>
              <a:gd name="connsiteY6" fmla="*/ 1364519 h 136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41594" h="1368198">
                <a:moveTo>
                  <a:pt x="0" y="1364519"/>
                </a:moveTo>
                <a:cubicBezTo>
                  <a:pt x="2864" y="1368199"/>
                  <a:pt x="-408" y="1120"/>
                  <a:pt x="1840" y="1840"/>
                </a:cubicBezTo>
                <a:cubicBezTo>
                  <a:pt x="4088" y="2560"/>
                  <a:pt x="6886311" y="0"/>
                  <a:pt x="10213556" y="0"/>
                </a:cubicBezTo>
                <a:cubicBezTo>
                  <a:pt x="10339498" y="0"/>
                  <a:pt x="10441594" y="102096"/>
                  <a:pt x="10441594" y="228038"/>
                </a:cubicBezTo>
                <a:lnTo>
                  <a:pt x="10441594" y="1140160"/>
                </a:lnTo>
                <a:cubicBezTo>
                  <a:pt x="10441594" y="1266102"/>
                  <a:pt x="10339498" y="1368198"/>
                  <a:pt x="10213556" y="1368198"/>
                </a:cubicBezTo>
                <a:lnTo>
                  <a:pt x="0" y="1364519"/>
                </a:lnTo>
                <a:close/>
              </a:path>
            </a:pathLst>
          </a:custGeom>
          <a:solidFill>
            <a:srgbClr val="0A588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Title 1">
            <a:extLst>
              <a:ext uri="{FF2B5EF4-FFF2-40B4-BE49-F238E27FC236}">
                <a16:creationId xmlns:a16="http://schemas.microsoft.com/office/drawing/2014/main" id="{7B2FE5D5-EBA0-15B1-2E5C-9AF68D028E87}"/>
              </a:ext>
            </a:extLst>
          </p:cNvPr>
          <p:cNvSpPr>
            <a:spLocks noGrp="1"/>
          </p:cNvSpPr>
          <p:nvPr>
            <p:ph type="title" hasCustomPrompt="1"/>
          </p:nvPr>
        </p:nvSpPr>
        <p:spPr>
          <a:xfrm>
            <a:off x="680321" y="527524"/>
            <a:ext cx="9613861" cy="1080938"/>
          </a:xfrm>
        </p:spPr>
        <p:txBody>
          <a:bodyPr/>
          <a:lstStyle>
            <a:lvl1pPr>
              <a:defRPr>
                <a:latin typeface="Bitter" pitchFamily="2" charset="0"/>
              </a:defRPr>
            </a:lvl1pPr>
          </a:lstStyle>
          <a:p>
            <a:r>
              <a:rPr lang="en-US"/>
              <a:t>Click to edit master title style</a:t>
            </a:r>
          </a:p>
        </p:txBody>
      </p:sp>
      <p:sp>
        <p:nvSpPr>
          <p:cNvPr id="9" name="Rectangle: Rounded Corners 8">
            <a:extLst>
              <a:ext uri="{FF2B5EF4-FFF2-40B4-BE49-F238E27FC236}">
                <a16:creationId xmlns:a16="http://schemas.microsoft.com/office/drawing/2014/main" id="{9A33254C-3E7D-6F9C-9CB8-DAFC6F5AB7CE}"/>
              </a:ext>
            </a:extLst>
          </p:cNvPr>
          <p:cNvSpPr/>
          <p:nvPr userDrawn="1"/>
        </p:nvSpPr>
        <p:spPr>
          <a:xfrm>
            <a:off x="10582027" y="365760"/>
            <a:ext cx="1449518" cy="1368198"/>
          </a:xfrm>
          <a:prstGeom prst="roundRect">
            <a:avLst/>
          </a:prstGeom>
          <a:solidFill>
            <a:srgbClr val="0A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Placeholder 9">
            <a:extLst>
              <a:ext uri="{FF2B5EF4-FFF2-40B4-BE49-F238E27FC236}">
                <a16:creationId xmlns:a16="http://schemas.microsoft.com/office/drawing/2014/main" id="{F6D2A89D-6D16-AD1C-1E17-A8FB604AAC4B}"/>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586" t="-12358" r="-5586" b="-18640"/>
          <a:stretch>
            <a:fillRect/>
          </a:stretch>
        </p:blipFill>
        <p:spPr>
          <a:xfrm>
            <a:off x="10695892" y="595266"/>
            <a:ext cx="1221788" cy="966930"/>
          </a:xfrm>
          <a:prstGeom prst="rect">
            <a:avLst/>
          </a:prstGeom>
        </p:spPr>
      </p:pic>
    </p:spTree>
    <p:extLst>
      <p:ext uri="{BB962C8B-B14F-4D97-AF65-F5344CB8AC3E}">
        <p14:creationId xmlns:p14="http://schemas.microsoft.com/office/powerpoint/2010/main" val="39591425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key color">
  <p:cSld name="Blank key color">
    <p:spTree>
      <p:nvGrpSpPr>
        <p:cNvPr id="1" name="Shape 54"/>
        <p:cNvGrpSpPr/>
        <p:nvPr/>
      </p:nvGrpSpPr>
      <p:grpSpPr>
        <a:xfrm>
          <a:off x="0" y="0"/>
          <a:ext cx="0" cy="0"/>
          <a:chOff x="0" y="0"/>
          <a:chExt cx="0" cy="0"/>
        </a:xfrm>
      </p:grpSpPr>
    </p:spTree>
    <p:extLst>
      <p:ext uri="{BB962C8B-B14F-4D97-AF65-F5344CB8AC3E}">
        <p14:creationId xmlns:p14="http://schemas.microsoft.com/office/powerpoint/2010/main" val="970696063"/>
      </p:ext>
    </p:extLst>
  </p:cSld>
  <p:clrMapOvr>
    <a:overrideClrMapping bg1="lt1" tx1="dk1" bg2="lt2" tx2="dk2" accent1="accent1" accent2="accent2" accent3="accent3" accent4="accent4" accent5="accent5" accent6="accent6" hlink="hlink" folHlink="folHlink"/>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5">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3"/>
          <p:cNvSpPr>
            <a:spLocks noGrp="1"/>
          </p:cNvSpPr>
          <p:nvPr>
            <p:ph type="dt" sz="half" idx="2"/>
          </p:nvPr>
        </p:nvSpPr>
        <p:spPr>
          <a:xfrm>
            <a:off x="8199927" y="5936187"/>
            <a:ext cx="2743200" cy="365125"/>
          </a:xfrm>
          <a:prstGeom prst="rect">
            <a:avLst/>
          </a:prstGeom>
        </p:spPr>
        <p:txBody>
          <a:bodyPr/>
          <a:lstStyle>
            <a:lvl1pPr>
              <a:defRPr>
                <a:solidFill>
                  <a:schemeClr val="bg2"/>
                </a:solidFill>
                <a:latin typeface="Lato" panose="020F0502020204030203" pitchFamily="34" charset="0"/>
              </a:defRPr>
            </a:lvl1pPr>
          </a:lstStyle>
          <a:p>
            <a:fld id="{04163B63-0CE8-465B-AB9A-228011F45B62}" type="datetime1">
              <a:rPr lang="en-US" smtClean="0"/>
              <a:pPr/>
              <a:t>8/12/2026</a:t>
            </a:fld>
            <a:endParaRPr lang="en-US"/>
          </a:p>
        </p:txBody>
      </p:sp>
      <p:sp>
        <p:nvSpPr>
          <p:cNvPr id="10" name="Footer Placeholder 4"/>
          <p:cNvSpPr>
            <a:spLocks noGrp="1"/>
          </p:cNvSpPr>
          <p:nvPr>
            <p:ph type="ftr" sz="quarter" idx="3"/>
          </p:nvPr>
        </p:nvSpPr>
        <p:spPr>
          <a:xfrm>
            <a:off x="1329267" y="5936187"/>
            <a:ext cx="6870660" cy="365125"/>
          </a:xfrm>
          <a:prstGeom prst="rect">
            <a:avLst/>
          </a:prstGeom>
        </p:spPr>
        <p:txBody>
          <a:bodyPr/>
          <a:lstStyle>
            <a:lvl1pPr>
              <a:defRPr>
                <a:solidFill>
                  <a:schemeClr val="bg2"/>
                </a:solidFill>
                <a:latin typeface="Lato" panose="020F0502020204030203" pitchFamily="34" charset="0"/>
              </a:defRPr>
            </a:lvl1pPr>
          </a:lstStyle>
          <a:p>
            <a:endParaRPr lang="en-US"/>
          </a:p>
        </p:txBody>
      </p:sp>
      <p:sp>
        <p:nvSpPr>
          <p:cNvPr id="11" name="Slide Number Placeholder 5"/>
          <p:cNvSpPr>
            <a:spLocks noGrp="1"/>
          </p:cNvSpPr>
          <p:nvPr>
            <p:ph type="sldNum" sz="quarter" idx="4"/>
          </p:nvPr>
        </p:nvSpPr>
        <p:spPr>
          <a:xfrm>
            <a:off x="680321" y="5936185"/>
            <a:ext cx="648946" cy="373137"/>
          </a:xfrm>
          <a:prstGeom prst="rect">
            <a:avLst/>
          </a:prstGeom>
        </p:spPr>
        <p:txBody>
          <a:bodyPr/>
          <a:lstStyle>
            <a:lvl1pPr>
              <a:defRPr sz="1800">
                <a:solidFill>
                  <a:schemeClr val="bg2"/>
                </a:solidFill>
                <a:latin typeface="Lato" panose="020F0502020204030203" pitchFamily="34" charset="0"/>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1017386389"/>
      </p:ext>
    </p:extLst>
  </p:cSld>
  <p:clrMap bg1="dk1" tx1="lt1" bg2="dk2" tx2="lt2" accent1="accent1" accent2="accent2" accent3="accent3" accent4="accent4" accent5="accent5" accent6="accent6" hlink="hlink" folHlink="folHlink"/>
  <p:sldLayoutIdLst>
    <p:sldLayoutId id="2147483661" r:id="rId1"/>
    <p:sldLayoutId id="2147483676" r:id="rId2"/>
    <p:sldLayoutId id="2147483662" r:id="rId3"/>
    <p:sldLayoutId id="2147483674" r:id="rId4"/>
    <p:sldLayoutId id="2147483672" r:id="rId5"/>
    <p:sldLayoutId id="2147483673" r:id="rId6"/>
    <p:sldLayoutId id="2147483675" r:id="rId7"/>
    <p:sldLayoutId id="2147483670" r:id="rId8"/>
    <p:sldLayoutId id="2147483668" r:id="rId9"/>
    <p:sldLayoutId id="2147483671" r:id="rId10"/>
    <p:sldLayoutId id="2147483664" r:id="rId11"/>
    <p:sldLayoutId id="2147483667" r:id="rId12"/>
    <p:sldLayoutId id="2147483677" r:id="rId13"/>
  </p:sldLayoutIdLst>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hf sldNum="0" hdr="0" ftr="0" dt="0"/>
  <p:txStyles>
    <p:titleStyle>
      <a:lvl1pPr algn="l" defTabSz="914400" rtl="0" eaLnBrk="1" latinLnBrk="0" hangingPunct="1">
        <a:lnSpc>
          <a:spcPct val="90000"/>
        </a:lnSpc>
        <a:spcBef>
          <a:spcPct val="0"/>
        </a:spcBef>
        <a:buNone/>
        <a:defRPr sz="3600" kern="1200">
          <a:solidFill>
            <a:schemeClr val="tx1"/>
          </a:solidFill>
          <a:latin typeface="Bitter" pitchFamily="2" charset="0"/>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400" kern="1200">
          <a:solidFill>
            <a:schemeClr val="bg2">
              <a:lumMod val="75000"/>
            </a:schemeClr>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000" kern="1200">
          <a:solidFill>
            <a:schemeClr val="bg2">
              <a:lumMod val="75000"/>
            </a:schemeClr>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1800" kern="1200">
          <a:solidFill>
            <a:schemeClr val="bg2">
              <a:lumMod val="75000"/>
            </a:schemeClr>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600" kern="1200">
          <a:solidFill>
            <a:schemeClr val="bg2">
              <a:lumMod val="75000"/>
            </a:schemeClr>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600" kern="1200">
          <a:solidFill>
            <a:schemeClr val="bg2">
              <a:lumMod val="75000"/>
            </a:schemeClr>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53157-4CC6-4A04-972D-E1FBBD039FD6}"/>
              </a:ext>
            </a:extLst>
          </p:cNvPr>
          <p:cNvSpPr>
            <a:spLocks noGrp="1"/>
          </p:cNvSpPr>
          <p:nvPr>
            <p:ph type="ctrTitle"/>
          </p:nvPr>
        </p:nvSpPr>
        <p:spPr>
          <a:xfrm>
            <a:off x="593235" y="2862211"/>
            <a:ext cx="8144134" cy="1131099"/>
          </a:xfrm>
        </p:spPr>
        <p:txBody>
          <a:bodyPr/>
          <a:lstStyle/>
          <a:p>
            <a:pPr algn="l"/>
            <a:r>
              <a:rPr lang="en-US" sz="4000">
                <a:latin typeface="Bitter"/>
              </a:rPr>
              <a:t>ASWS Advisory Committee</a:t>
            </a:r>
            <a:br>
              <a:rPr lang="en-US" sz="4000">
                <a:latin typeface="Bitter"/>
              </a:rPr>
            </a:br>
            <a:r>
              <a:rPr lang="en-US" sz="3600">
                <a:latin typeface="Bitter"/>
              </a:rPr>
              <a:t>August 13, 2026</a:t>
            </a:r>
          </a:p>
        </p:txBody>
      </p:sp>
    </p:spTree>
    <p:extLst>
      <p:ext uri="{BB962C8B-B14F-4D97-AF65-F5344CB8AC3E}">
        <p14:creationId xmlns:p14="http://schemas.microsoft.com/office/powerpoint/2010/main" val="44514962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6C044-C522-5F3B-6CC3-E2A7E4D6D257}"/>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FA0069-D033-70AD-3C7E-42649163F878}"/>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b="0" i="0" u="none" strike="noStrike" kern="1200" cap="none" spc="0" normalizeH="0" baseline="0" noProof="0" smtClean="0">
                <a:ln>
                  <a:noFill/>
                </a:ln>
                <a:solidFill>
                  <a:srgbClr val="666666"/>
                </a:solidFill>
                <a:effectLst/>
                <a:uLnTx/>
                <a:uFillTx/>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US" b="0" i="0" u="none" strike="noStrike" kern="1200" cap="none" spc="0" normalizeH="0" baseline="0" noProof="0">
              <a:ln>
                <a:noFill/>
              </a:ln>
              <a:solidFill>
                <a:srgbClr val="666666"/>
              </a:solidFill>
              <a:effectLst/>
              <a:uLnTx/>
              <a:uFillTx/>
              <a:ea typeface="+mn-ea"/>
              <a:cs typeface="+mn-cs"/>
            </a:endParaRPr>
          </a:p>
        </p:txBody>
      </p:sp>
      <p:sp>
        <p:nvSpPr>
          <p:cNvPr id="2" name="Title 1">
            <a:extLst>
              <a:ext uri="{FF2B5EF4-FFF2-40B4-BE49-F238E27FC236}">
                <a16:creationId xmlns:a16="http://schemas.microsoft.com/office/drawing/2014/main" id="{5FB0C159-E938-974E-6A8C-3DC82F664807}"/>
              </a:ext>
            </a:extLst>
          </p:cNvPr>
          <p:cNvSpPr>
            <a:spLocks noGrp="1"/>
          </p:cNvSpPr>
          <p:nvPr>
            <p:ph type="title"/>
          </p:nvPr>
        </p:nvSpPr>
        <p:spPr>
          <a:xfrm>
            <a:off x="680320" y="485994"/>
            <a:ext cx="9613861" cy="1080938"/>
          </a:xfrm>
        </p:spPr>
        <p:txBody>
          <a:bodyPr>
            <a:normAutofit/>
          </a:bodyPr>
          <a:lstStyle/>
          <a:p>
            <a:pPr lvl="0" rtl="0" eaLnBrk="1" latinLnBrk="0" hangingPunct="1"/>
            <a:r>
              <a:rPr lang="en-US"/>
              <a:t>Equal opportunity statement</a:t>
            </a:r>
          </a:p>
        </p:txBody>
      </p:sp>
      <p:sp>
        <p:nvSpPr>
          <p:cNvPr id="8" name="TextBox 7">
            <a:extLst>
              <a:ext uri="{FF2B5EF4-FFF2-40B4-BE49-F238E27FC236}">
                <a16:creationId xmlns:a16="http://schemas.microsoft.com/office/drawing/2014/main" id="{ECD120B0-FC7F-705F-0FD7-557B72EBB747}"/>
              </a:ext>
            </a:extLst>
          </p:cNvPr>
          <p:cNvSpPr txBox="1"/>
          <p:nvPr/>
        </p:nvSpPr>
        <p:spPr>
          <a:xfrm>
            <a:off x="442369" y="2669529"/>
            <a:ext cx="10089761" cy="2350772"/>
          </a:xfrm>
          <a:prstGeom prst="rect">
            <a:avLst/>
          </a:prstGeom>
          <a:noFill/>
        </p:spPr>
        <p:txBody>
          <a:bodyPr wrap="square">
            <a:spAutoFit/>
          </a:bodyPr>
          <a:lstStyle/>
          <a:p>
            <a:pPr marL="0" indent="0">
              <a:lnSpc>
                <a:spcPct val="125000"/>
              </a:lnSpc>
              <a:buNone/>
            </a:pPr>
            <a:r>
              <a:rPr lang="en-US" sz="2400">
                <a:solidFill>
                  <a:srgbClr val="0A5882"/>
                </a:solidFill>
                <a:latin typeface="Lato" panose="020F0502020204030203" pitchFamily="34" charset="0"/>
              </a:rPr>
              <a:t>The Employment Security Department is an equal opportunity employer/ program. Auxiliary aids and services are available upon request to individuals with disabilities. We provide free help in many languages. People who need hearing or speech help can dial 711 for the Washington Relay.</a:t>
            </a:r>
          </a:p>
        </p:txBody>
      </p:sp>
    </p:spTree>
    <p:extLst>
      <p:ext uri="{BB962C8B-B14F-4D97-AF65-F5344CB8AC3E}">
        <p14:creationId xmlns:p14="http://schemas.microsoft.com/office/powerpoint/2010/main" val="24175184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42046F-8A5F-32CF-0435-2CD3D122B78B}"/>
              </a:ext>
            </a:extLst>
          </p:cNvPr>
          <p:cNvSpPr>
            <a:spLocks noGrp="1"/>
          </p:cNvSpPr>
          <p:nvPr>
            <p:ph idx="1"/>
          </p:nvPr>
        </p:nvSpPr>
        <p:spPr>
          <a:xfrm>
            <a:off x="680321" y="1991816"/>
            <a:ext cx="9613861" cy="4046826"/>
          </a:xfrm>
        </p:spPr>
        <p:txBody>
          <a:bodyPr vert="horz" lIns="91440" tIns="45720" rIns="91440" bIns="45720" rtlCol="0" anchor="t">
            <a:normAutofit/>
          </a:bodyPr>
          <a:lstStyle/>
          <a:p>
            <a:pPr marL="0" indent="0">
              <a:spcBef>
                <a:spcPts val="200"/>
              </a:spcBef>
              <a:buNone/>
            </a:pPr>
            <a:r>
              <a:rPr lang="en-US">
                <a:solidFill>
                  <a:srgbClr val="274A67"/>
                </a:solidFill>
                <a:latin typeface="Bitter"/>
              </a:rPr>
              <a:t>RECORDING ANNOUNCEMENT: </a:t>
            </a:r>
          </a:p>
          <a:p>
            <a:pPr marL="0" indent="0">
              <a:spcBef>
                <a:spcPts val="200"/>
              </a:spcBef>
              <a:spcAft>
                <a:spcPts val="1200"/>
              </a:spcAft>
              <a:buNone/>
            </a:pPr>
            <a:r>
              <a:rPr lang="en-US" sz="2000">
                <a:solidFill>
                  <a:srgbClr val="274A67"/>
                </a:solidFill>
              </a:rPr>
              <a:t>This meeting is being recorded. Please be advised that your image and voice will be captured and recorded during the videoconference. Your participation in this videoconference equals consent to be recorded.</a:t>
            </a:r>
          </a:p>
          <a:p>
            <a:pPr marL="0" indent="0">
              <a:spcBef>
                <a:spcPts val="200"/>
              </a:spcBef>
              <a:spcAft>
                <a:spcPts val="1200"/>
              </a:spcAft>
              <a:buNone/>
            </a:pPr>
            <a:endParaRPr lang="en-US" sz="2800">
              <a:solidFill>
                <a:srgbClr val="274A67"/>
              </a:solidFill>
            </a:endParaRPr>
          </a:p>
          <a:p>
            <a:pPr marL="0" indent="0">
              <a:lnSpc>
                <a:spcPct val="100000"/>
              </a:lnSpc>
              <a:spcBef>
                <a:spcPts val="600"/>
              </a:spcBef>
              <a:buNone/>
            </a:pPr>
            <a:r>
              <a:rPr lang="es-ES">
                <a:solidFill>
                  <a:srgbClr val="274A67"/>
                </a:solidFill>
                <a:latin typeface="Bitter"/>
              </a:rPr>
              <a:t>ANUNCIO GRABADO: </a:t>
            </a:r>
          </a:p>
          <a:p>
            <a:pPr marL="0" indent="0">
              <a:lnSpc>
                <a:spcPct val="100000"/>
              </a:lnSpc>
              <a:spcBef>
                <a:spcPts val="200"/>
              </a:spcBef>
              <a:spcAft>
                <a:spcPts val="1200"/>
              </a:spcAft>
              <a:buNone/>
            </a:pPr>
            <a:r>
              <a:rPr lang="es-ES" sz="2000">
                <a:solidFill>
                  <a:srgbClr val="274A67"/>
                </a:solidFill>
              </a:rPr>
              <a:t>Esta junta está siendo grabada. Por favor tenga en cuenta que su imagen y voz serán capturados y grabados durante la video-conferencia. Su participación en esta video-conferencia significa dar consentimiento de ser grabado.</a:t>
            </a:r>
            <a:endParaRPr lang="en-US" sz="2000">
              <a:solidFill>
                <a:srgbClr val="274A67"/>
              </a:solidFill>
            </a:endParaRPr>
          </a:p>
          <a:p>
            <a:pPr marL="0" indent="0">
              <a:spcBef>
                <a:spcPts val="200"/>
              </a:spcBef>
              <a:buNone/>
            </a:pPr>
            <a:endParaRPr lang="en-US" sz="2800">
              <a:solidFill>
                <a:schemeClr val="bg2">
                  <a:lumMod val="75000"/>
                </a:schemeClr>
              </a:solidFill>
            </a:endParaRPr>
          </a:p>
          <a:p>
            <a:endParaRPr lang="en-US" sz="2800">
              <a:solidFill>
                <a:schemeClr val="bg2">
                  <a:lumMod val="75000"/>
                </a:schemeClr>
              </a:solidFill>
            </a:endParaRPr>
          </a:p>
          <a:p>
            <a:endParaRPr lang="en-US" sz="2800">
              <a:solidFill>
                <a:schemeClr val="bg2">
                  <a:lumMod val="75000"/>
                </a:schemeClr>
              </a:solidFill>
            </a:endParaRPr>
          </a:p>
          <a:p>
            <a:endParaRPr lang="en-US"/>
          </a:p>
        </p:txBody>
      </p:sp>
      <p:sp>
        <p:nvSpPr>
          <p:cNvPr id="4" name="Title 3">
            <a:extLst>
              <a:ext uri="{FF2B5EF4-FFF2-40B4-BE49-F238E27FC236}">
                <a16:creationId xmlns:a16="http://schemas.microsoft.com/office/drawing/2014/main" id="{628222AB-D0F1-4093-BB33-88E32F4BCFFE}"/>
              </a:ext>
            </a:extLst>
          </p:cNvPr>
          <p:cNvSpPr>
            <a:spLocks noGrp="1"/>
          </p:cNvSpPr>
          <p:nvPr>
            <p:ph type="title"/>
          </p:nvPr>
        </p:nvSpPr>
        <p:spPr/>
        <p:txBody>
          <a:bodyPr/>
          <a:lstStyle/>
          <a:p>
            <a:r>
              <a:rPr lang="en-US">
                <a:latin typeface="Bitter"/>
              </a:rPr>
              <a:t>Housekeeping</a:t>
            </a:r>
          </a:p>
        </p:txBody>
      </p:sp>
    </p:spTree>
    <p:extLst>
      <p:ext uri="{BB962C8B-B14F-4D97-AF65-F5344CB8AC3E}">
        <p14:creationId xmlns:p14="http://schemas.microsoft.com/office/powerpoint/2010/main" val="9361574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206ACEB-1F89-4F35-96FB-30A58637A242}"/>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F51FB-8AA9-4A2B-B9BF-A0C93E5E907D}"/>
              </a:ext>
            </a:extLst>
          </p:cNvPr>
          <p:cNvSpPr>
            <a:spLocks noGrp="1"/>
          </p:cNvSpPr>
          <p:nvPr>
            <p:ph type="title"/>
          </p:nvPr>
        </p:nvSpPr>
        <p:spPr>
          <a:xfrm>
            <a:off x="230816" y="435006"/>
            <a:ext cx="2982907" cy="1203851"/>
          </a:xfrm>
        </p:spPr>
        <p:txBody>
          <a:bodyPr>
            <a:normAutofit/>
          </a:bodyPr>
          <a:lstStyle/>
          <a:p>
            <a:pPr algn="ctr"/>
            <a:r>
              <a:rPr lang="en-US">
                <a:latin typeface="Bitter"/>
              </a:rPr>
              <a:t>Agenda</a:t>
            </a:r>
            <a:endParaRPr lang="en-US" sz="3200">
              <a:latin typeface="Bitter"/>
            </a:endParaRPr>
          </a:p>
        </p:txBody>
      </p:sp>
      <p:pic>
        <p:nvPicPr>
          <p:cNvPr id="3" name="Picture 2">
            <a:extLst>
              <a:ext uri="{FF2B5EF4-FFF2-40B4-BE49-F238E27FC236}">
                <a16:creationId xmlns:a16="http://schemas.microsoft.com/office/drawing/2014/main" id="{8036441C-43C3-4F65-9408-4535FDDDF482}"/>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46320" y="93101"/>
            <a:ext cx="5299359" cy="6857994"/>
          </a:xfrm>
          <a:prstGeom prst="rect">
            <a:avLst/>
          </a:prstGeom>
        </p:spPr>
      </p:pic>
    </p:spTree>
    <p:extLst>
      <p:ext uri="{BB962C8B-B14F-4D97-AF65-F5344CB8AC3E}">
        <p14:creationId xmlns:p14="http://schemas.microsoft.com/office/powerpoint/2010/main" val="38935298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78896-5766-F4DA-0611-8A657E59AD6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1F3E7F-AB5B-47F8-00A6-6A07B7CD3285}"/>
              </a:ext>
            </a:extLst>
          </p:cNvPr>
          <p:cNvSpPr>
            <a:spLocks noGrp="1"/>
          </p:cNvSpPr>
          <p:nvPr>
            <p:ph idx="1"/>
          </p:nvPr>
        </p:nvSpPr>
        <p:spPr>
          <a:xfrm>
            <a:off x="440834" y="1868784"/>
            <a:ext cx="9613861" cy="3599316"/>
          </a:xfrm>
        </p:spPr>
        <p:txBody>
          <a:bodyPr>
            <a:normAutofit/>
          </a:bodyPr>
          <a:lstStyle/>
          <a:p>
            <a:pPr marL="0" indent="0">
              <a:lnSpc>
                <a:spcPct val="150000"/>
              </a:lnSpc>
              <a:spcBef>
                <a:spcPts val="600"/>
              </a:spcBef>
              <a:spcAft>
                <a:spcPts val="600"/>
              </a:spcAft>
              <a:buNone/>
            </a:pPr>
            <a:r>
              <a:rPr lang="en-US" dirty="0">
                <a:solidFill>
                  <a:srgbClr val="0A5882"/>
                </a:solidFill>
              </a:rPr>
              <a:t>Meeting Minutes:</a:t>
            </a:r>
          </a:p>
          <a:p>
            <a:pPr lvl="1">
              <a:lnSpc>
                <a:spcPct val="150000"/>
              </a:lnSpc>
              <a:buFont typeface="Wingdings" panose="05000000000000000000" pitchFamily="2" charset="2"/>
              <a:buChar char="§"/>
            </a:pPr>
            <a:r>
              <a:rPr lang="en-US" dirty="0">
                <a:solidFill>
                  <a:srgbClr val="0A5882"/>
                </a:solidFill>
              </a:rPr>
              <a:t>July 23, 2026</a:t>
            </a:r>
          </a:p>
        </p:txBody>
      </p:sp>
      <p:sp>
        <p:nvSpPr>
          <p:cNvPr id="2" name="Title 1">
            <a:extLst>
              <a:ext uri="{FF2B5EF4-FFF2-40B4-BE49-F238E27FC236}">
                <a16:creationId xmlns:a16="http://schemas.microsoft.com/office/drawing/2014/main" id="{ABF1F529-913E-A52B-8310-89C2A617380F}"/>
              </a:ext>
            </a:extLst>
          </p:cNvPr>
          <p:cNvSpPr>
            <a:spLocks noGrp="1"/>
          </p:cNvSpPr>
          <p:nvPr>
            <p:ph type="title"/>
          </p:nvPr>
        </p:nvSpPr>
        <p:spPr>
          <a:xfrm>
            <a:off x="527921" y="599929"/>
            <a:ext cx="9613861" cy="1080938"/>
          </a:xfrm>
        </p:spPr>
        <p:txBody>
          <a:bodyPr>
            <a:normAutofit/>
          </a:bodyPr>
          <a:lstStyle/>
          <a:p>
            <a:r>
              <a:rPr lang="en-US">
                <a:latin typeface="Bitter"/>
              </a:rPr>
              <a:t>Committee Business</a:t>
            </a:r>
          </a:p>
        </p:txBody>
      </p:sp>
    </p:spTree>
    <p:extLst>
      <p:ext uri="{BB962C8B-B14F-4D97-AF65-F5344CB8AC3E}">
        <p14:creationId xmlns:p14="http://schemas.microsoft.com/office/powerpoint/2010/main" val="192828689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CD336-50CF-FCD1-97AB-16EBC502E1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0E3DAA-1B6A-4EFA-46D1-042E0796ECF5}"/>
              </a:ext>
            </a:extLst>
          </p:cNvPr>
          <p:cNvSpPr>
            <a:spLocks noGrp="1"/>
          </p:cNvSpPr>
          <p:nvPr>
            <p:ph type="ctrTitle"/>
          </p:nvPr>
        </p:nvSpPr>
        <p:spPr>
          <a:xfrm>
            <a:off x="566061" y="2816353"/>
            <a:ext cx="8399913" cy="1074836"/>
          </a:xfrm>
        </p:spPr>
        <p:txBody>
          <a:bodyPr>
            <a:normAutofit fontScale="90000"/>
          </a:bodyPr>
          <a:lstStyle/>
          <a:p>
            <a:pPr algn="l"/>
            <a:r>
              <a:rPr lang="en-US" sz="3600">
                <a:latin typeface="Bitter"/>
              </a:rPr>
              <a:t>Employment Security Organizational Changes</a:t>
            </a:r>
          </a:p>
        </p:txBody>
      </p:sp>
      <p:sp>
        <p:nvSpPr>
          <p:cNvPr id="7" name="Rectangle: Rounded Corners 6">
            <a:extLst>
              <a:ext uri="{FF2B5EF4-FFF2-40B4-BE49-F238E27FC236}">
                <a16:creationId xmlns:a16="http://schemas.microsoft.com/office/drawing/2014/main" id="{CB9B0401-0B94-5FF6-87E6-5F8C42E9A9B1}"/>
              </a:ext>
            </a:extLst>
          </p:cNvPr>
          <p:cNvSpPr/>
          <p:nvPr/>
        </p:nvSpPr>
        <p:spPr>
          <a:xfrm>
            <a:off x="0" y="4378362"/>
            <a:ext cx="8944984" cy="465781"/>
          </a:xfrm>
          <a:prstGeom prst="roundRect">
            <a:avLst>
              <a:gd name="adj" fmla="val 49079"/>
            </a:avLst>
          </a:prstGeom>
          <a:solidFill>
            <a:srgbClr val="D4D4D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274320" bIns="45720" rtlCol="0" anchor="ctr"/>
          <a:lstStyle/>
          <a:p>
            <a:pPr algn="r">
              <a:defRPr/>
            </a:pPr>
            <a:r>
              <a:rPr lang="en-US" sz="2000">
                <a:solidFill>
                  <a:srgbClr val="404144"/>
                </a:solidFill>
                <a:latin typeface="Lato"/>
                <a:ea typeface="Lato"/>
                <a:cs typeface="Lato"/>
              </a:rPr>
              <a:t>Joy Adams</a:t>
            </a:r>
            <a:r>
              <a:rPr kumimoji="0" lang="en-US" sz="2000" b="0" i="0" u="none" strike="noStrike" kern="1200" cap="none" spc="0" normalizeH="0" baseline="0" noProof="0">
                <a:ln>
                  <a:noFill/>
                </a:ln>
                <a:solidFill>
                  <a:srgbClr val="404144"/>
                </a:solidFill>
                <a:effectLst/>
                <a:uLnTx/>
                <a:uFillTx/>
                <a:latin typeface="Lato"/>
                <a:ea typeface="Lato"/>
                <a:cs typeface="Lato"/>
              </a:rPr>
              <a:t>, Deputy </a:t>
            </a:r>
            <a:r>
              <a:rPr lang="en-US" sz="2000">
                <a:solidFill>
                  <a:srgbClr val="404144"/>
                </a:solidFill>
                <a:latin typeface="Lato"/>
                <a:ea typeface="Lato"/>
                <a:cs typeface="Lato"/>
              </a:rPr>
              <a:t>Director</a:t>
            </a:r>
            <a:r>
              <a:rPr kumimoji="0" lang="en-US" sz="2000" b="0" i="0" u="none" strike="noStrike" kern="1200" cap="none" spc="0" normalizeH="0" baseline="0" noProof="0">
                <a:ln>
                  <a:noFill/>
                </a:ln>
                <a:solidFill>
                  <a:srgbClr val="404144"/>
                </a:solidFill>
                <a:effectLst/>
                <a:uLnTx/>
                <a:uFillTx/>
                <a:latin typeface="Lato"/>
                <a:ea typeface="Lato"/>
                <a:cs typeface="Lato"/>
              </a:rPr>
              <a:t>, ESPI</a:t>
            </a:r>
            <a:r>
              <a:rPr lang="en-US" sz="2000">
                <a:solidFill>
                  <a:srgbClr val="404144"/>
                </a:solidFill>
                <a:latin typeface="Lato"/>
                <a:ea typeface="Lato"/>
                <a:cs typeface="Lato"/>
              </a:rPr>
              <a:t>, ESD</a:t>
            </a:r>
            <a:endParaRPr kumimoji="0" lang="en-US" sz="2000" b="0" i="0" u="none" strike="noStrike" kern="1200" cap="none" spc="0" normalizeH="0" baseline="0" noProof="0">
              <a:ln>
                <a:noFill/>
              </a:ln>
              <a:solidFill>
                <a:srgbClr val="404144"/>
              </a:solidFill>
              <a:effectLst/>
              <a:uLnTx/>
              <a:uFillTx/>
              <a:latin typeface="Lato"/>
              <a:ea typeface="Lato"/>
              <a:cs typeface="Lato"/>
            </a:endParaRPr>
          </a:p>
        </p:txBody>
      </p:sp>
    </p:spTree>
    <p:extLst>
      <p:ext uri="{BB962C8B-B14F-4D97-AF65-F5344CB8AC3E}">
        <p14:creationId xmlns:p14="http://schemas.microsoft.com/office/powerpoint/2010/main" val="43779934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C0160-765C-A4FF-E914-806943FDD9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423AD5-07B8-279D-40D1-FED8CB1A3794}"/>
              </a:ext>
            </a:extLst>
          </p:cNvPr>
          <p:cNvSpPr>
            <a:spLocks noGrp="1"/>
          </p:cNvSpPr>
          <p:nvPr>
            <p:ph type="ctrTitle"/>
          </p:nvPr>
        </p:nvSpPr>
        <p:spPr>
          <a:xfrm>
            <a:off x="566061" y="2909455"/>
            <a:ext cx="8399913" cy="881149"/>
          </a:xfrm>
        </p:spPr>
        <p:txBody>
          <a:bodyPr>
            <a:normAutofit/>
          </a:bodyPr>
          <a:lstStyle/>
          <a:p>
            <a:pPr algn="l"/>
            <a:r>
              <a:rPr lang="en-US" sz="3600">
                <a:latin typeface="Bitter"/>
              </a:rPr>
              <a:t>ASWS Office updates</a:t>
            </a:r>
          </a:p>
        </p:txBody>
      </p:sp>
      <p:sp>
        <p:nvSpPr>
          <p:cNvPr id="7" name="Rectangle: Rounded Corners 6">
            <a:extLst>
              <a:ext uri="{FF2B5EF4-FFF2-40B4-BE49-F238E27FC236}">
                <a16:creationId xmlns:a16="http://schemas.microsoft.com/office/drawing/2014/main" id="{5C2042E8-2800-6C58-F22E-05A9778B4C8C}"/>
              </a:ext>
            </a:extLst>
          </p:cNvPr>
          <p:cNvSpPr/>
          <p:nvPr/>
        </p:nvSpPr>
        <p:spPr>
          <a:xfrm>
            <a:off x="0" y="4378362"/>
            <a:ext cx="8944984" cy="465781"/>
          </a:xfrm>
          <a:prstGeom prst="roundRect">
            <a:avLst>
              <a:gd name="adj" fmla="val 49079"/>
            </a:avLst>
          </a:prstGeom>
          <a:solidFill>
            <a:srgbClr val="D4D4D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274320" bIns="45720" rtlCol="0" anchor="ctr"/>
          <a:lstStyle/>
          <a:p>
            <a:pPr algn="r">
              <a:defRPr/>
            </a:pPr>
            <a:r>
              <a:rPr lang="en-US" sz="2000">
                <a:solidFill>
                  <a:srgbClr val="404144"/>
                </a:solidFill>
                <a:latin typeface="Lato"/>
                <a:ea typeface="Lato"/>
                <a:cs typeface="Lato"/>
              </a:rPr>
              <a:t>Bertha J. Clayton</a:t>
            </a:r>
            <a:r>
              <a:rPr kumimoji="0" lang="en-US" sz="2000" b="0" i="0" u="none" strike="noStrike" kern="1200" cap="none" spc="0" normalizeH="0" baseline="0" noProof="0">
                <a:ln>
                  <a:noFill/>
                </a:ln>
                <a:solidFill>
                  <a:srgbClr val="404144"/>
                </a:solidFill>
                <a:effectLst/>
                <a:uLnTx/>
                <a:uFillTx/>
                <a:latin typeface="Lato"/>
                <a:ea typeface="Lato"/>
                <a:cs typeface="Lato"/>
              </a:rPr>
              <a:t>, </a:t>
            </a:r>
            <a:r>
              <a:rPr lang="en-US" sz="2000">
                <a:solidFill>
                  <a:srgbClr val="404144"/>
                </a:solidFill>
                <a:latin typeface="Lato"/>
                <a:ea typeface="Lato"/>
                <a:cs typeface="Lato"/>
              </a:rPr>
              <a:t>Director</a:t>
            </a:r>
            <a:r>
              <a:rPr kumimoji="0" lang="en-US" sz="2000" b="0" i="0" u="none" strike="noStrike" kern="1200" cap="none" spc="0" normalizeH="0" baseline="0" noProof="0">
                <a:ln>
                  <a:noFill/>
                </a:ln>
                <a:solidFill>
                  <a:srgbClr val="404144"/>
                </a:solidFill>
                <a:effectLst/>
                <a:uLnTx/>
                <a:uFillTx/>
                <a:latin typeface="Lato"/>
                <a:ea typeface="Lato"/>
                <a:cs typeface="Lato"/>
              </a:rPr>
              <a:t>, ASWS Office</a:t>
            </a:r>
            <a:r>
              <a:rPr lang="en-US" sz="2000">
                <a:solidFill>
                  <a:srgbClr val="404144"/>
                </a:solidFill>
                <a:latin typeface="Lato"/>
                <a:ea typeface="Lato"/>
                <a:cs typeface="Lato"/>
              </a:rPr>
              <a:t>, ESD</a:t>
            </a:r>
            <a:endParaRPr kumimoji="0" lang="en-US" sz="2000" b="0" i="0" u="none" strike="noStrike" kern="1200" cap="none" spc="0" normalizeH="0" baseline="0" noProof="0">
              <a:ln>
                <a:noFill/>
              </a:ln>
              <a:solidFill>
                <a:srgbClr val="404144"/>
              </a:solidFill>
              <a:effectLst/>
              <a:uLnTx/>
              <a:uFillTx/>
              <a:latin typeface="Lato"/>
              <a:ea typeface="Lato"/>
              <a:cs typeface="Lato"/>
            </a:endParaRPr>
          </a:p>
        </p:txBody>
      </p:sp>
    </p:spTree>
    <p:extLst>
      <p:ext uri="{BB962C8B-B14F-4D97-AF65-F5344CB8AC3E}">
        <p14:creationId xmlns:p14="http://schemas.microsoft.com/office/powerpoint/2010/main" val="297994940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0CBF338-E26E-22EA-D17A-0C89D3EC2CAC}"/>
              </a:ext>
            </a:extLst>
          </p:cNvPr>
          <p:cNvSpPr>
            <a:spLocks noGrp="1"/>
          </p:cNvSpPr>
          <p:nvPr>
            <p:ph idx="1"/>
          </p:nvPr>
        </p:nvSpPr>
        <p:spPr>
          <a:xfrm>
            <a:off x="426321" y="2021913"/>
            <a:ext cx="11511672" cy="709467"/>
          </a:xfrm>
        </p:spPr>
        <p:txBody>
          <a:bodyPr vert="horz" lIns="91440" tIns="45720" rIns="91440" bIns="45720" rtlCol="0" anchor="t">
            <a:normAutofit/>
          </a:bodyPr>
          <a:lstStyle/>
          <a:p>
            <a:pPr marL="0" indent="0">
              <a:buNone/>
            </a:pPr>
            <a:r>
              <a:rPr lang="en-US" sz="1900">
                <a:solidFill>
                  <a:srgbClr val="212121"/>
                </a:solidFill>
                <a:ea typeface="Lato"/>
                <a:cs typeface="Lato"/>
              </a:rPr>
              <a:t>August 3, 2026. Employment and Training Administration Publishes Federal Register Notice (FRN) Updating the H-2A Hourly Adverse Effect Wage Rates (AEWR) for All Non-Range Occupations</a:t>
            </a:r>
            <a:endParaRPr lang="en-US" sz="1900">
              <a:ea typeface="Lato"/>
              <a:cs typeface="Lato"/>
            </a:endParaRPr>
          </a:p>
          <a:p>
            <a:pPr marL="457200" lvl="1" indent="0">
              <a:buNone/>
            </a:pPr>
            <a:endParaRPr lang="en-US">
              <a:latin typeface="Lato"/>
              <a:ea typeface="Lato"/>
              <a:cs typeface="Lato"/>
            </a:endParaRPr>
          </a:p>
          <a:p>
            <a:pPr lvl="3"/>
            <a:endParaRPr lang="en-US" dirty="0">
              <a:latin typeface="Lato"/>
              <a:ea typeface="Lato"/>
              <a:cs typeface="Lato"/>
            </a:endParaRPr>
          </a:p>
        </p:txBody>
      </p:sp>
      <p:sp>
        <p:nvSpPr>
          <p:cNvPr id="3" name="Title 2">
            <a:extLst>
              <a:ext uri="{FF2B5EF4-FFF2-40B4-BE49-F238E27FC236}">
                <a16:creationId xmlns:a16="http://schemas.microsoft.com/office/drawing/2014/main" id="{D728D161-834D-C1AB-9E27-47D96A94E215}"/>
              </a:ext>
            </a:extLst>
          </p:cNvPr>
          <p:cNvSpPr>
            <a:spLocks noGrp="1"/>
          </p:cNvSpPr>
          <p:nvPr>
            <p:ph type="title"/>
          </p:nvPr>
        </p:nvSpPr>
        <p:spPr>
          <a:xfrm>
            <a:off x="534017" y="518380"/>
            <a:ext cx="9613861" cy="1080938"/>
          </a:xfrm>
        </p:spPr>
        <p:txBody>
          <a:bodyPr/>
          <a:lstStyle/>
          <a:p>
            <a:r>
              <a:rPr lang="en-US">
                <a:latin typeface="Bitter"/>
              </a:rPr>
              <a:t> Federal Updates</a:t>
            </a:r>
            <a:endParaRPr lang="en-US"/>
          </a:p>
        </p:txBody>
      </p:sp>
      <p:pic>
        <p:nvPicPr>
          <p:cNvPr id="5" name="Picture 4" descr="Table&#10;&#10;AI-generated content may be incorrect.">
            <a:extLst>
              <a:ext uri="{FF2B5EF4-FFF2-40B4-BE49-F238E27FC236}">
                <a16:creationId xmlns:a16="http://schemas.microsoft.com/office/drawing/2014/main" id="{4EAF0DF7-2B5D-0027-B378-5F7F785D40BC}"/>
              </a:ext>
            </a:extLst>
          </p:cNvPr>
          <p:cNvPicPr>
            <a:picLocks noChangeAspect="1"/>
          </p:cNvPicPr>
          <p:nvPr/>
        </p:nvPicPr>
        <p:blipFill>
          <a:blip r:embed="rId2"/>
          <a:stretch>
            <a:fillRect/>
          </a:stretch>
        </p:blipFill>
        <p:spPr>
          <a:xfrm>
            <a:off x="345057" y="2819709"/>
            <a:ext cx="11516265" cy="3288922"/>
          </a:xfrm>
          <a:prstGeom prst="rect">
            <a:avLst/>
          </a:prstGeom>
        </p:spPr>
      </p:pic>
    </p:spTree>
    <p:extLst>
      <p:ext uri="{BB962C8B-B14F-4D97-AF65-F5344CB8AC3E}">
        <p14:creationId xmlns:p14="http://schemas.microsoft.com/office/powerpoint/2010/main" val="41456224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D4CA7-38EB-2745-5C6C-BD218C56D26D}"/>
            </a:ext>
          </a:extLst>
        </p:cNvPr>
        <p:cNvGrpSpPr/>
        <p:nvPr/>
      </p:nvGrpSpPr>
      <p:grpSpPr>
        <a:xfrm>
          <a:off x="0" y="0"/>
          <a:ext cx="0" cy="0"/>
          <a:chOff x="0" y="0"/>
          <a:chExt cx="0" cy="0"/>
        </a:xfrm>
      </p:grpSpPr>
      <p:sp>
        <p:nvSpPr>
          <p:cNvPr id="4" name="Title 3" descr="Number of applications &amp; workers requested by AHO table &amp; bar graph.">
            <a:extLst>
              <a:ext uri="{FF2B5EF4-FFF2-40B4-BE49-F238E27FC236}">
                <a16:creationId xmlns:a16="http://schemas.microsoft.com/office/drawing/2014/main" id="{0BDF2431-E26E-2C44-1704-168CBD95A51E}"/>
              </a:ext>
            </a:extLst>
          </p:cNvPr>
          <p:cNvSpPr>
            <a:spLocks noGrp="1"/>
          </p:cNvSpPr>
          <p:nvPr>
            <p:ph type="title"/>
          </p:nvPr>
        </p:nvSpPr>
        <p:spPr>
          <a:xfrm>
            <a:off x="680321" y="527524"/>
            <a:ext cx="9613861" cy="1080938"/>
          </a:xfrm>
        </p:spPr>
        <p:txBody>
          <a:bodyPr vert="horz" lIns="91440" tIns="45720" rIns="91440" bIns="45720" rtlCol="0" anchor="ctr">
            <a:normAutofit/>
          </a:bodyPr>
          <a:lstStyle/>
          <a:p>
            <a:r>
              <a:rPr lang="en-US" kern="1200">
                <a:latin typeface="Bitter" pitchFamily="2" charset="0"/>
                <a:ea typeface="+mj-ea"/>
                <a:cs typeface="+mj-cs"/>
              </a:rPr>
              <a:t>ASWS Office – Operations &amp; Improvements</a:t>
            </a:r>
          </a:p>
        </p:txBody>
      </p:sp>
      <p:graphicFrame>
        <p:nvGraphicFramePr>
          <p:cNvPr id="6" name="TextBox 1">
            <a:extLst>
              <a:ext uri="{FF2B5EF4-FFF2-40B4-BE49-F238E27FC236}">
                <a16:creationId xmlns:a16="http://schemas.microsoft.com/office/drawing/2014/main" id="{5D19E451-99BE-422E-3FDB-EFF1F0898E93}"/>
              </a:ext>
            </a:extLst>
          </p:cNvPr>
          <p:cNvGraphicFramePr/>
          <p:nvPr>
            <p:extLst>
              <p:ext uri="{D42A27DB-BD31-4B8C-83A1-F6EECF244321}">
                <p14:modId xmlns:p14="http://schemas.microsoft.com/office/powerpoint/2010/main" val="2169131493"/>
              </p:ext>
            </p:extLst>
          </p:nvPr>
        </p:nvGraphicFramePr>
        <p:xfrm>
          <a:off x="2395220" y="1881251"/>
          <a:ext cx="6030913" cy="4076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4238843"/>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47DD46DB-8757-5664-7066-64E22EB7BFFF}"/>
              </a:ext>
            </a:extLst>
          </p:cNvPr>
          <p:cNvGraphicFramePr>
            <a:graphicFrameLocks noGrp="1"/>
          </p:cNvGraphicFramePr>
          <p:nvPr>
            <p:ph idx="1"/>
            <p:extLst>
              <p:ext uri="{D42A27DB-BD31-4B8C-83A1-F6EECF244321}">
                <p14:modId xmlns:p14="http://schemas.microsoft.com/office/powerpoint/2010/main" val="1552429419"/>
              </p:ext>
            </p:extLst>
          </p:nvPr>
        </p:nvGraphicFramePr>
        <p:xfrm>
          <a:off x="681038" y="2336800"/>
          <a:ext cx="9613900" cy="1097280"/>
        </p:xfrm>
        <a:graphic>
          <a:graphicData uri="http://schemas.openxmlformats.org/drawingml/2006/table">
            <a:tbl>
              <a:tblPr firstRow="1" bandRow="1">
                <a:tableStyleId>{5C22544A-7EE6-4342-B048-85BDC9FD1C3A}</a:tableStyleId>
              </a:tblPr>
              <a:tblGrid>
                <a:gridCol w="8491991">
                  <a:extLst>
                    <a:ext uri="{9D8B030D-6E8A-4147-A177-3AD203B41FA5}">
                      <a16:colId xmlns:a16="http://schemas.microsoft.com/office/drawing/2014/main" val="33330720"/>
                    </a:ext>
                  </a:extLst>
                </a:gridCol>
                <a:gridCol w="1121909">
                  <a:extLst>
                    <a:ext uri="{9D8B030D-6E8A-4147-A177-3AD203B41FA5}">
                      <a16:colId xmlns:a16="http://schemas.microsoft.com/office/drawing/2014/main" val="2921592091"/>
                    </a:ext>
                  </a:extLst>
                </a:gridCol>
              </a:tblGrid>
              <a:tr h="10922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a:latin typeface="Lato"/>
                          <a:ea typeface="Lato"/>
                          <a:cs typeface="Lato"/>
                        </a:rPr>
                        <a:t>Discontinuation of Services – 20 CFR 658, Subpart F, initiated from October 1, 2025 – July 31, 2026</a:t>
                      </a:r>
                      <a:endParaRPr lang="en-US" b="0">
                        <a:latin typeface="Lato"/>
                        <a:ea typeface="Lato"/>
                        <a:cs typeface="Lato"/>
                      </a:endParaRPr>
                    </a:p>
                    <a:p>
                      <a:endParaRPr lang="en-US" b="0">
                        <a:latin typeface="Lato" panose="020F0502020204030203" pitchFamily="34" charset="0"/>
                        <a:ea typeface="Lato" panose="020F0502020204030203" pitchFamily="34" charset="0"/>
                        <a:cs typeface="Lato" panose="020F0502020204030203" pitchFamily="34" charset="0"/>
                      </a:endParaRPr>
                    </a:p>
                  </a:txBody>
                  <a:tcPr/>
                </a:tc>
                <a:tc>
                  <a:txBody>
                    <a:bodyPr/>
                    <a:lstStyle/>
                    <a:p>
                      <a:pPr algn="r"/>
                      <a:r>
                        <a:rPr lang="en-US" sz="2400" b="0">
                          <a:latin typeface="Lato" panose="020F0502020204030203" pitchFamily="34" charset="0"/>
                          <a:ea typeface="Lato" panose="020F0502020204030203" pitchFamily="34" charset="0"/>
                          <a:cs typeface="Lato" panose="020F0502020204030203" pitchFamily="34" charset="0"/>
                        </a:rPr>
                        <a:t>0</a:t>
                      </a:r>
                    </a:p>
                  </a:txBody>
                  <a:tcPr/>
                </a:tc>
                <a:extLst>
                  <a:ext uri="{0D108BD9-81ED-4DB2-BD59-A6C34878D82A}">
                    <a16:rowId xmlns:a16="http://schemas.microsoft.com/office/drawing/2014/main" val="296470445"/>
                  </a:ext>
                </a:extLst>
              </a:tr>
            </a:tbl>
          </a:graphicData>
        </a:graphic>
      </p:graphicFrame>
      <p:sp>
        <p:nvSpPr>
          <p:cNvPr id="2" name="Title 1">
            <a:extLst>
              <a:ext uri="{FF2B5EF4-FFF2-40B4-BE49-F238E27FC236}">
                <a16:creationId xmlns:a16="http://schemas.microsoft.com/office/drawing/2014/main" id="{BB67EBD0-AEB1-0DC1-A161-0705D406AEF7}"/>
              </a:ext>
            </a:extLst>
          </p:cNvPr>
          <p:cNvSpPr>
            <a:spLocks noGrp="1"/>
          </p:cNvSpPr>
          <p:nvPr>
            <p:ph type="title"/>
          </p:nvPr>
        </p:nvSpPr>
        <p:spPr/>
        <p:txBody>
          <a:bodyPr/>
          <a:lstStyle/>
          <a:p>
            <a:r>
              <a:rPr lang="en-US"/>
              <a:t>Discontinuation of Services</a:t>
            </a:r>
          </a:p>
        </p:txBody>
      </p:sp>
    </p:spTree>
    <p:extLst>
      <p:ext uri="{BB962C8B-B14F-4D97-AF65-F5344CB8AC3E}">
        <p14:creationId xmlns:p14="http://schemas.microsoft.com/office/powerpoint/2010/main" val="378034440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50112-0551-2225-1237-2D3F0569BA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37E583-624A-5838-1BDD-6F9492797A07}"/>
              </a:ext>
            </a:extLst>
          </p:cNvPr>
          <p:cNvSpPr>
            <a:spLocks noGrp="1"/>
          </p:cNvSpPr>
          <p:nvPr>
            <p:ph type="ctrTitle"/>
          </p:nvPr>
        </p:nvSpPr>
        <p:spPr>
          <a:xfrm>
            <a:off x="566061" y="2840439"/>
            <a:ext cx="8399913" cy="1131099"/>
          </a:xfrm>
        </p:spPr>
        <p:txBody>
          <a:bodyPr>
            <a:normAutofit fontScale="90000"/>
          </a:bodyPr>
          <a:lstStyle/>
          <a:p>
            <a:pPr algn="l"/>
            <a:r>
              <a:rPr lang="en-US" sz="4000">
                <a:latin typeface="Bitter"/>
              </a:rPr>
              <a:t>Processing and Adjudicating Foreign Labor Certification Applications</a:t>
            </a:r>
            <a:endParaRPr lang="en-US" sz="3600">
              <a:latin typeface="Bitter"/>
            </a:endParaRPr>
          </a:p>
        </p:txBody>
      </p:sp>
      <p:sp>
        <p:nvSpPr>
          <p:cNvPr id="7" name="Rectangle: Rounded Corners 6">
            <a:extLst>
              <a:ext uri="{FF2B5EF4-FFF2-40B4-BE49-F238E27FC236}">
                <a16:creationId xmlns:a16="http://schemas.microsoft.com/office/drawing/2014/main" id="{7B30C45B-D9AB-217A-D7EB-7EAEDE0DFEC0}"/>
              </a:ext>
            </a:extLst>
          </p:cNvPr>
          <p:cNvSpPr/>
          <p:nvPr/>
        </p:nvSpPr>
        <p:spPr>
          <a:xfrm>
            <a:off x="0" y="4378362"/>
            <a:ext cx="8944984" cy="465781"/>
          </a:xfrm>
          <a:prstGeom prst="roundRect">
            <a:avLst>
              <a:gd name="adj" fmla="val 49079"/>
            </a:avLst>
          </a:prstGeom>
          <a:solidFill>
            <a:srgbClr val="D4D4D7"/>
          </a:solidFill>
          <a:ln>
            <a:noFill/>
          </a:ln>
        </p:spPr>
        <p:style>
          <a:lnRef idx="2">
            <a:schemeClr val="accent1">
              <a:shade val="15000"/>
            </a:schemeClr>
          </a:lnRef>
          <a:fillRef idx="1">
            <a:schemeClr val="accent1"/>
          </a:fillRef>
          <a:effectRef idx="0">
            <a:schemeClr val="accent1"/>
          </a:effectRef>
          <a:fontRef idx="minor">
            <a:schemeClr val="lt1"/>
          </a:fontRef>
        </p:style>
        <p:txBody>
          <a:bodyPr rIns="274320" rtlCol="0" anchor="ctr"/>
          <a:lstStyle/>
          <a:p>
            <a:pPr algn="r">
              <a:defRPr/>
            </a:pPr>
            <a:r>
              <a:rPr lang="en-US" sz="2000">
                <a:solidFill>
                  <a:srgbClr val="404144"/>
                </a:solidFill>
                <a:latin typeface="Lato" panose="020F0502020204030203" pitchFamily="34" charset="0"/>
              </a:rPr>
              <a:t>Petra Meraz</a:t>
            </a:r>
            <a:r>
              <a:rPr kumimoji="0" lang="en-US" sz="2000" b="0" i="0" u="none" strike="noStrike" kern="1200" cap="none" spc="0" normalizeH="0" baseline="0" noProof="0">
                <a:ln>
                  <a:noFill/>
                </a:ln>
                <a:solidFill>
                  <a:srgbClr val="404144"/>
                </a:solidFill>
                <a:effectLst/>
                <a:uLnTx/>
                <a:uFillTx/>
                <a:latin typeface="Lato" panose="020F0502020204030203" pitchFamily="34" charset="0"/>
                <a:ea typeface="+mn-ea"/>
                <a:cs typeface="+mn-cs"/>
              </a:rPr>
              <a:t>, Supervisor, Foreign Labor Certification program, ASWS Office</a:t>
            </a:r>
          </a:p>
        </p:txBody>
      </p:sp>
    </p:spTree>
    <p:extLst>
      <p:ext uri="{BB962C8B-B14F-4D97-AF65-F5344CB8AC3E}">
        <p14:creationId xmlns:p14="http://schemas.microsoft.com/office/powerpoint/2010/main" val="17328978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4A160-C391-59E5-EDE2-6ECB6C35F65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20A364F-F404-AC5F-1BBA-1D1A2775535F}"/>
              </a:ext>
            </a:extLst>
          </p:cNvPr>
          <p:cNvSpPr>
            <a:spLocks noGrp="1"/>
          </p:cNvSpPr>
          <p:nvPr>
            <p:ph type="title"/>
          </p:nvPr>
        </p:nvSpPr>
        <p:spPr>
          <a:xfrm>
            <a:off x="350119" y="384540"/>
            <a:ext cx="9613861" cy="1272593"/>
          </a:xfrm>
        </p:spPr>
        <p:txBody>
          <a:bodyPr>
            <a:normAutofit/>
          </a:bodyPr>
          <a:lstStyle/>
          <a:p>
            <a:r>
              <a:rPr lang="en-US">
                <a:latin typeface="Bitter"/>
              </a:rPr>
              <a:t>Summary status of applications and workers </a:t>
            </a:r>
            <a:br>
              <a:rPr lang="en-US"/>
            </a:br>
            <a:r>
              <a:rPr lang="en-US">
                <a:latin typeface="Bitter"/>
              </a:rPr>
              <a:t>October 1, 2025 – July 31</a:t>
            </a:r>
            <a:r>
              <a:rPr lang="en-US">
                <a:solidFill>
                  <a:srgbClr val="FFFFFF"/>
                </a:solidFill>
                <a:latin typeface="Bitter"/>
              </a:rPr>
              <a:t>, 2026</a:t>
            </a:r>
            <a:endParaRPr lang="en-US">
              <a:latin typeface="Bitter"/>
            </a:endParaRPr>
          </a:p>
        </p:txBody>
      </p:sp>
      <p:sp>
        <p:nvSpPr>
          <p:cNvPr id="5" name="TextBox 4">
            <a:extLst>
              <a:ext uri="{FF2B5EF4-FFF2-40B4-BE49-F238E27FC236}">
                <a16:creationId xmlns:a16="http://schemas.microsoft.com/office/drawing/2014/main" id="{E52E0B05-D830-7CBE-EC51-5FE642268CAD}"/>
              </a:ext>
            </a:extLst>
          </p:cNvPr>
          <p:cNvSpPr txBox="1"/>
          <p:nvPr/>
        </p:nvSpPr>
        <p:spPr>
          <a:xfrm>
            <a:off x="582344" y="1842720"/>
            <a:ext cx="10207848" cy="52322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5882"/>
                </a:solidFill>
                <a:effectLst/>
                <a:uLnTx/>
                <a:uFillTx/>
                <a:latin typeface="Lato"/>
                <a:ea typeface="Lato"/>
                <a:cs typeface="Lato"/>
              </a:rPr>
              <a:t>This table summarizes the number of applications and workers requested for the current program year, organized by their status within the Foreign Labor Application Gateway [FLAG]. </a:t>
            </a:r>
            <a:endParaRPr lang="en-US" sz="1400" b="0" i="0" u="none" strike="noStrike" kern="1200" cap="none" spc="0" normalizeH="0" baseline="0" noProof="0" dirty="0">
              <a:ln>
                <a:noFill/>
              </a:ln>
              <a:solidFill>
                <a:srgbClr val="0A5882"/>
              </a:solidFill>
              <a:effectLst/>
              <a:uLnTx/>
              <a:uFillTx/>
              <a:latin typeface="Lato"/>
              <a:ea typeface="Lato"/>
              <a:cs typeface="Lato"/>
            </a:endParaRPr>
          </a:p>
        </p:txBody>
      </p:sp>
      <p:sp>
        <p:nvSpPr>
          <p:cNvPr id="14" name="TextBox 13">
            <a:extLst>
              <a:ext uri="{FF2B5EF4-FFF2-40B4-BE49-F238E27FC236}">
                <a16:creationId xmlns:a16="http://schemas.microsoft.com/office/drawing/2014/main" id="{886BD913-566C-E1D1-2A53-4A840900ACA7}"/>
              </a:ext>
            </a:extLst>
          </p:cNvPr>
          <p:cNvSpPr txBox="1"/>
          <p:nvPr/>
        </p:nvSpPr>
        <p:spPr>
          <a:xfrm>
            <a:off x="582344" y="3147643"/>
            <a:ext cx="1641092"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rPr>
              <a:t>Certified means that OFLC has approved the application to bring workers to Washington.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rPr>
              <a:t>Requested means that an employer has applied to bring workers to Washington.</a:t>
            </a:r>
          </a:p>
        </p:txBody>
      </p:sp>
      <p:sp>
        <p:nvSpPr>
          <p:cNvPr id="6" name="TextBox 5">
            <a:extLst>
              <a:ext uri="{FF2B5EF4-FFF2-40B4-BE49-F238E27FC236}">
                <a16:creationId xmlns:a16="http://schemas.microsoft.com/office/drawing/2014/main" id="{C11706FB-4D37-A6E1-A078-8A3CD33E7376}"/>
              </a:ext>
            </a:extLst>
          </p:cNvPr>
          <p:cNvSpPr txBox="1"/>
          <p:nvPr/>
        </p:nvSpPr>
        <p:spPr>
          <a:xfrm>
            <a:off x="3664367" y="6227239"/>
            <a:ext cx="6542728" cy="246221"/>
          </a:xfrm>
          <a:prstGeom prst="rect">
            <a:avLst/>
          </a:prstGeom>
          <a:noFill/>
        </p:spPr>
        <p:txBody>
          <a:bodyPr wrap="square" rtlCol="0">
            <a:spAutoFit/>
          </a:bodyPr>
          <a:lstStyle/>
          <a:p>
            <a:pPr algn="r"/>
            <a:r>
              <a:rPr lang="en-US" sz="1000">
                <a:solidFill>
                  <a:srgbClr val="0A5882"/>
                </a:solidFill>
                <a:latin typeface="Lato" panose="020F0502020204030203" pitchFamily="34" charset="0"/>
                <a:ea typeface="Lato" panose="020F0502020204030203" pitchFamily="34" charset="0"/>
                <a:cs typeface="Lato" panose="020F0502020204030203" pitchFamily="34" charset="0"/>
              </a:rPr>
              <a:t>Source: ASWS/ESD</a:t>
            </a:r>
          </a:p>
        </p:txBody>
      </p:sp>
      <p:pic>
        <p:nvPicPr>
          <p:cNvPr id="13" name="Picture 12">
            <a:extLst>
              <a:ext uri="{FF2B5EF4-FFF2-40B4-BE49-F238E27FC236}">
                <a16:creationId xmlns:a16="http://schemas.microsoft.com/office/drawing/2014/main" id="{90841401-1050-F0C7-14C7-834B4FA7D302}"/>
              </a:ext>
            </a:extLst>
          </p:cNvPr>
          <p:cNvPicPr>
            <a:picLocks noChangeAspect="1"/>
          </p:cNvPicPr>
          <p:nvPr/>
        </p:nvPicPr>
        <p:blipFill>
          <a:blip r:embed="rId3">
            <a:clrChange>
              <a:clrFrom>
                <a:srgbClr val="FFFFFF"/>
              </a:clrFrom>
              <a:clrTo>
                <a:srgbClr val="FFFFFF">
                  <a:alpha val="0"/>
                </a:srgbClr>
              </a:clrTo>
            </a:clrChange>
          </a:blip>
          <a:srcRect r="55290"/>
          <a:stretch>
            <a:fillRect/>
          </a:stretch>
        </p:blipFill>
        <p:spPr>
          <a:xfrm>
            <a:off x="6627155" y="2551526"/>
            <a:ext cx="3722506" cy="3439005"/>
          </a:xfrm>
          <a:prstGeom prst="rect">
            <a:avLst/>
          </a:prstGeom>
        </p:spPr>
      </p:pic>
      <p:pic>
        <p:nvPicPr>
          <p:cNvPr id="3" name="Picture 2">
            <a:extLst>
              <a:ext uri="{FF2B5EF4-FFF2-40B4-BE49-F238E27FC236}">
                <a16:creationId xmlns:a16="http://schemas.microsoft.com/office/drawing/2014/main" id="{E3675F85-9330-2C90-1764-B17FC3E0D657}"/>
              </a:ext>
            </a:extLst>
          </p:cNvPr>
          <p:cNvPicPr>
            <a:picLocks noChangeAspect="1"/>
          </p:cNvPicPr>
          <p:nvPr/>
        </p:nvPicPr>
        <p:blipFill>
          <a:blip r:embed="rId3">
            <a:clrChange>
              <a:clrFrom>
                <a:srgbClr val="FFFFFF"/>
              </a:clrFrom>
              <a:clrTo>
                <a:srgbClr val="FFFFFF">
                  <a:alpha val="0"/>
                </a:srgbClr>
              </a:clrTo>
            </a:clrChange>
          </a:blip>
          <a:srcRect l="52531"/>
          <a:stretch>
            <a:fillRect/>
          </a:stretch>
        </p:blipFill>
        <p:spPr>
          <a:xfrm>
            <a:off x="2143788" y="2551524"/>
            <a:ext cx="3952212" cy="3439005"/>
          </a:xfrm>
          <a:prstGeom prst="rect">
            <a:avLst/>
          </a:prstGeom>
        </p:spPr>
      </p:pic>
      <p:sp>
        <p:nvSpPr>
          <p:cNvPr id="10" name="TextBox 9">
            <a:extLst>
              <a:ext uri="{FF2B5EF4-FFF2-40B4-BE49-F238E27FC236}">
                <a16:creationId xmlns:a16="http://schemas.microsoft.com/office/drawing/2014/main" id="{F7DA4F17-DE5D-F005-E259-4FB87B03DDB6}"/>
              </a:ext>
            </a:extLst>
          </p:cNvPr>
          <p:cNvSpPr txBox="1"/>
          <p:nvPr/>
        </p:nvSpPr>
        <p:spPr>
          <a:xfrm>
            <a:off x="10207095" y="3147643"/>
            <a:ext cx="1700556"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rPr>
              <a:t>In progress means that the FLC team is reviewing the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rPr>
              <a:t>Completed means that the FLC team completed our part of the application process.</a:t>
            </a:r>
          </a:p>
        </p:txBody>
      </p:sp>
    </p:spTree>
    <p:extLst>
      <p:ext uri="{BB962C8B-B14F-4D97-AF65-F5344CB8AC3E}">
        <p14:creationId xmlns:p14="http://schemas.microsoft.com/office/powerpoint/2010/main" val="22895018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D4CA7-38EB-2745-5C6C-BD218C56D26D}"/>
            </a:ext>
          </a:extLst>
        </p:cNvPr>
        <p:cNvGrpSpPr/>
        <p:nvPr/>
      </p:nvGrpSpPr>
      <p:grpSpPr>
        <a:xfrm>
          <a:off x="0" y="0"/>
          <a:ext cx="0" cy="0"/>
          <a:chOff x="0" y="0"/>
          <a:chExt cx="0" cy="0"/>
        </a:xfrm>
      </p:grpSpPr>
      <p:sp>
        <p:nvSpPr>
          <p:cNvPr id="4" name="Title 3" descr="Number of applications &amp; workers requested by AHO table &amp; bar graph.">
            <a:extLst>
              <a:ext uri="{FF2B5EF4-FFF2-40B4-BE49-F238E27FC236}">
                <a16:creationId xmlns:a16="http://schemas.microsoft.com/office/drawing/2014/main" id="{0BDF2431-E26E-2C44-1704-168CBD95A51E}"/>
              </a:ext>
            </a:extLst>
          </p:cNvPr>
          <p:cNvSpPr>
            <a:spLocks noGrp="1"/>
          </p:cNvSpPr>
          <p:nvPr>
            <p:ph type="title"/>
          </p:nvPr>
        </p:nvSpPr>
        <p:spPr>
          <a:xfrm>
            <a:off x="270238" y="501580"/>
            <a:ext cx="10267058" cy="1080938"/>
          </a:xfrm>
        </p:spPr>
        <p:txBody>
          <a:bodyPr>
            <a:normAutofit/>
          </a:bodyPr>
          <a:lstStyle/>
          <a:p>
            <a:r>
              <a:rPr lang="en-US">
                <a:latin typeface="Bitter"/>
              </a:rPr>
              <a:t>H-2A applications &amp; workers requested by AHO</a:t>
            </a:r>
          </a:p>
        </p:txBody>
      </p:sp>
      <p:sp>
        <p:nvSpPr>
          <p:cNvPr id="5" name="TextBox 4">
            <a:extLst>
              <a:ext uri="{FF2B5EF4-FFF2-40B4-BE49-F238E27FC236}">
                <a16:creationId xmlns:a16="http://schemas.microsoft.com/office/drawing/2014/main" id="{3C495559-630C-2EF7-F00F-DB2586523045}"/>
              </a:ext>
            </a:extLst>
          </p:cNvPr>
          <p:cNvSpPr txBox="1"/>
          <p:nvPr/>
        </p:nvSpPr>
        <p:spPr>
          <a:xfrm>
            <a:off x="397988" y="1740079"/>
            <a:ext cx="10573877" cy="92333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a:ln>
                  <a:noFill/>
                </a:ln>
                <a:solidFill>
                  <a:srgbClr val="0A5882"/>
                </a:solidFill>
                <a:effectLst/>
                <a:uLnTx/>
                <a:uFillTx/>
                <a:latin typeface="Lato"/>
                <a:ea typeface="Lato"/>
                <a:cs typeface="Lato"/>
              </a:rPr>
              <a:t>This shows the number of applications &amp; the number of workers requested on those applications sorted by the Application Holding Office (AHO) for this program year, October 1, 2025</a:t>
            </a:r>
            <a:r>
              <a:rPr lang="en-US">
                <a:solidFill>
                  <a:srgbClr val="0A5882"/>
                </a:solidFill>
                <a:latin typeface="Lato"/>
                <a:ea typeface="Lato"/>
                <a:cs typeface="Lato"/>
              </a:rPr>
              <a:t>, </a:t>
            </a:r>
            <a:r>
              <a:rPr kumimoji="0" lang="en-US" b="0" i="0" u="none" strike="noStrike" kern="1200" cap="none" spc="0" normalizeH="0" baseline="0" noProof="0">
                <a:ln>
                  <a:noFill/>
                </a:ln>
                <a:solidFill>
                  <a:srgbClr val="0A5882"/>
                </a:solidFill>
                <a:effectLst/>
                <a:uLnTx/>
                <a:uFillTx/>
                <a:latin typeface="Lato"/>
                <a:ea typeface="Lato"/>
                <a:cs typeface="Lato"/>
              </a:rPr>
              <a:t>until the end of last month, July 31, 2026</a:t>
            </a:r>
            <a:r>
              <a:rPr lang="en-US">
                <a:solidFill>
                  <a:srgbClr val="0A5882"/>
                </a:solidFill>
                <a:latin typeface="Lato"/>
                <a:ea typeface="Lato"/>
                <a:cs typeface="Lato"/>
              </a:rPr>
              <a:t>.</a:t>
            </a:r>
            <a:endParaRPr kumimoji="0" lang="en-US" b="0" i="0" u="none" strike="noStrike" kern="1200" cap="none" spc="0" normalizeH="0" baseline="0" noProof="0">
              <a:ln>
                <a:noFill/>
              </a:ln>
              <a:solidFill>
                <a:srgbClr val="0A5882"/>
              </a:solidFill>
              <a:effectLst/>
              <a:uLnTx/>
              <a:uFillTx/>
              <a:latin typeface="Lato"/>
              <a:ea typeface="Lato"/>
              <a:cs typeface="Lato"/>
            </a:endParaRPr>
          </a:p>
        </p:txBody>
      </p:sp>
      <p:sp>
        <p:nvSpPr>
          <p:cNvPr id="12" name="TextBox 11">
            <a:extLst>
              <a:ext uri="{FF2B5EF4-FFF2-40B4-BE49-F238E27FC236}">
                <a16:creationId xmlns:a16="http://schemas.microsoft.com/office/drawing/2014/main" id="{50EF402D-F680-BD7C-19FF-52998F7C0673}"/>
              </a:ext>
            </a:extLst>
          </p:cNvPr>
          <p:cNvSpPr txBox="1"/>
          <p:nvPr/>
        </p:nvSpPr>
        <p:spPr>
          <a:xfrm>
            <a:off x="8938259" y="6295819"/>
            <a:ext cx="1268835" cy="246221"/>
          </a:xfrm>
          <a:prstGeom prst="rect">
            <a:avLst/>
          </a:prstGeom>
          <a:noFill/>
        </p:spPr>
        <p:txBody>
          <a:bodyPr wrap="square" rtlCol="0">
            <a:spAutoFit/>
          </a:bodyPr>
          <a:lstStyle/>
          <a:p>
            <a:pPr algn="r"/>
            <a:r>
              <a:rPr lang="en-US" sz="1000">
                <a:solidFill>
                  <a:srgbClr val="0A5882"/>
                </a:solidFill>
                <a:latin typeface="Lato" panose="020F0502020204030203" pitchFamily="34" charset="0"/>
                <a:ea typeface="Lato" panose="020F0502020204030203" pitchFamily="34" charset="0"/>
                <a:cs typeface="Lato" panose="020F0502020204030203" pitchFamily="34" charset="0"/>
              </a:rPr>
              <a:t>Source: ASWS/ESD</a:t>
            </a:r>
          </a:p>
        </p:txBody>
      </p:sp>
      <p:pic>
        <p:nvPicPr>
          <p:cNvPr id="16" name="Picture 15">
            <a:extLst>
              <a:ext uri="{FF2B5EF4-FFF2-40B4-BE49-F238E27FC236}">
                <a16:creationId xmlns:a16="http://schemas.microsoft.com/office/drawing/2014/main" id="{75492B30-3929-9402-E966-2D60F3D404B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1595" b="1595"/>
          <a:stretch/>
        </p:blipFill>
        <p:spPr>
          <a:xfrm>
            <a:off x="455328" y="2661634"/>
            <a:ext cx="3493803" cy="3476276"/>
          </a:xfrm>
          <a:prstGeom prst="rect">
            <a:avLst/>
          </a:prstGeom>
        </p:spPr>
      </p:pic>
      <p:pic>
        <p:nvPicPr>
          <p:cNvPr id="18" name="Picture 17">
            <a:extLst>
              <a:ext uri="{FF2B5EF4-FFF2-40B4-BE49-F238E27FC236}">
                <a16:creationId xmlns:a16="http://schemas.microsoft.com/office/drawing/2014/main" id="{5DBF5176-BECD-D245-8DCC-DE525839F644}"/>
              </a:ext>
            </a:extLst>
          </p:cNvPr>
          <p:cNvPicPr>
            <a:picLocks noChangeAspect="1"/>
          </p:cNvPicPr>
          <p:nvPr/>
        </p:nvPicPr>
        <p:blipFill>
          <a:blip r:embed="rId4">
            <a:extLst>
              <a:ext uri="{28A0092B-C50C-407E-A947-70E740481C1C}">
                <a14:useLocalDpi xmlns:a14="http://schemas.microsoft.com/office/drawing/2010/main" val="0"/>
              </a:ext>
            </a:extLst>
          </a:blip>
          <a:srcRect l="-6731" t="881" r="-395" b="-881"/>
          <a:stretch>
            <a:fillRect/>
          </a:stretch>
        </p:blipFill>
        <p:spPr>
          <a:xfrm>
            <a:off x="3447288" y="2656478"/>
            <a:ext cx="7735823" cy="3566160"/>
          </a:xfrm>
          <a:prstGeom prst="rect">
            <a:avLst/>
          </a:prstGeom>
        </p:spPr>
      </p:pic>
    </p:spTree>
    <p:extLst>
      <p:ext uri="{BB962C8B-B14F-4D97-AF65-F5344CB8AC3E}">
        <p14:creationId xmlns:p14="http://schemas.microsoft.com/office/powerpoint/2010/main" val="159848849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4DB9F-6BB0-57D2-B317-73AA7C077747}"/>
            </a:ext>
          </a:extLst>
        </p:cNvPr>
        <p:cNvGrpSpPr/>
        <p:nvPr/>
      </p:nvGrpSpPr>
      <p:grpSpPr>
        <a:xfrm>
          <a:off x="0" y="0"/>
          <a:ext cx="0" cy="0"/>
          <a:chOff x="0" y="0"/>
          <a:chExt cx="0" cy="0"/>
        </a:xfrm>
      </p:grpSpPr>
      <p:sp>
        <p:nvSpPr>
          <p:cNvPr id="4" name="Title 3" descr="Number of applications &amp; workers requested by AHO table &amp; bar graph.">
            <a:extLst>
              <a:ext uri="{FF2B5EF4-FFF2-40B4-BE49-F238E27FC236}">
                <a16:creationId xmlns:a16="http://schemas.microsoft.com/office/drawing/2014/main" id="{B7E84C1C-70D0-CADF-8159-B3C904E5D54F}"/>
              </a:ext>
            </a:extLst>
          </p:cNvPr>
          <p:cNvSpPr>
            <a:spLocks noGrp="1"/>
          </p:cNvSpPr>
          <p:nvPr>
            <p:ph type="title"/>
          </p:nvPr>
        </p:nvSpPr>
        <p:spPr>
          <a:xfrm>
            <a:off x="500003" y="527524"/>
            <a:ext cx="10207848" cy="1080938"/>
          </a:xfrm>
        </p:spPr>
        <p:txBody>
          <a:bodyPr>
            <a:normAutofit/>
          </a:bodyPr>
          <a:lstStyle/>
          <a:p>
            <a:r>
              <a:rPr lang="en-US">
                <a:latin typeface="Bitter"/>
              </a:rPr>
              <a:t>Number of active contracts &amp; workers by AHO</a:t>
            </a:r>
            <a:br>
              <a:rPr lang="en-US"/>
            </a:br>
            <a:r>
              <a:rPr lang="en-US">
                <a:latin typeface="Bitter"/>
              </a:rPr>
              <a:t>Started by and ended after July 31, 2026</a:t>
            </a:r>
          </a:p>
        </p:txBody>
      </p:sp>
      <p:sp>
        <p:nvSpPr>
          <p:cNvPr id="3" name="TextBox 2">
            <a:extLst>
              <a:ext uri="{FF2B5EF4-FFF2-40B4-BE49-F238E27FC236}">
                <a16:creationId xmlns:a16="http://schemas.microsoft.com/office/drawing/2014/main" id="{72FF77D1-DE0D-0975-1461-34304F16F840}"/>
              </a:ext>
            </a:extLst>
          </p:cNvPr>
          <p:cNvSpPr txBox="1"/>
          <p:nvPr/>
        </p:nvSpPr>
        <p:spPr>
          <a:xfrm>
            <a:off x="533404" y="2517318"/>
            <a:ext cx="1569716" cy="2585323"/>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A5882"/>
                </a:solidFill>
                <a:effectLst/>
                <a:uLnTx/>
                <a:uFillTx/>
                <a:latin typeface="Bitter"/>
                <a:ea typeface="Lato"/>
                <a:cs typeface="Lato"/>
              </a:rPr>
              <a:t>228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rPr>
              <a:t>Contracts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144">
                  <a:lumMod val="60000"/>
                  <a:lumOff val="4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144">
                  <a:lumMod val="60000"/>
                  <a:lumOff val="4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144">
                  <a:lumMod val="60000"/>
                  <a:lumOff val="4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0A5882"/>
                </a:solidFill>
                <a:effectLst/>
                <a:uLnTx/>
                <a:uFillTx/>
                <a:latin typeface="Bitter"/>
                <a:ea typeface="Lato"/>
                <a:cs typeface="Lato"/>
              </a:rPr>
              <a:t>30,619</a:t>
            </a:r>
            <a:endParaRPr kumimoji="0" lang="en-US" sz="3600" b="0" i="0" u="none" strike="noStrike" kern="1200" cap="none" spc="0" normalizeH="0" baseline="0" noProof="0">
              <a:ln>
                <a:noFill/>
              </a:ln>
              <a:solidFill>
                <a:srgbClr val="0A5882"/>
              </a:solidFill>
              <a:effectLst/>
              <a:uLnTx/>
              <a:uFillTx/>
              <a:latin typeface="Bitter"/>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5882"/>
                </a:solidFill>
                <a:effectLst/>
                <a:uLnTx/>
                <a:uFillTx/>
                <a:latin typeface="Lato" panose="020F0502020204030203" pitchFamily="34" charset="0"/>
                <a:ea typeface="Lato" panose="020F0502020204030203" pitchFamily="34" charset="0"/>
                <a:cs typeface="Lato" panose="020F0502020204030203" pitchFamily="34" charset="0"/>
              </a:rPr>
              <a:t>Workers</a:t>
            </a:r>
          </a:p>
        </p:txBody>
      </p:sp>
      <p:cxnSp>
        <p:nvCxnSpPr>
          <p:cNvPr id="7" name="Straight Connector 6">
            <a:extLst>
              <a:ext uri="{FF2B5EF4-FFF2-40B4-BE49-F238E27FC236}">
                <a16:creationId xmlns:a16="http://schemas.microsoft.com/office/drawing/2014/main" id="{56DE66CD-02C9-773A-DC8A-61EAEADA4BC0}"/>
              </a:ext>
              <a:ext uri="{C183D7F6-B498-43B3-948B-1728B52AA6E4}">
                <adec:decorative xmlns:adec="http://schemas.microsoft.com/office/drawing/2017/decorative" val="1"/>
              </a:ext>
            </a:extLst>
          </p:cNvPr>
          <p:cNvCxnSpPr>
            <a:cxnSpLocks/>
          </p:cNvCxnSpPr>
          <p:nvPr/>
        </p:nvCxnSpPr>
        <p:spPr>
          <a:xfrm>
            <a:off x="2019305" y="1846343"/>
            <a:ext cx="0" cy="397424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B89C253-B3F9-2D94-46B3-A6E720FF017E}"/>
              </a:ext>
            </a:extLst>
          </p:cNvPr>
          <p:cNvSpPr txBox="1"/>
          <p:nvPr/>
        </p:nvSpPr>
        <p:spPr>
          <a:xfrm>
            <a:off x="3664367" y="6227239"/>
            <a:ext cx="6542728" cy="246221"/>
          </a:xfrm>
          <a:prstGeom prst="rect">
            <a:avLst/>
          </a:prstGeom>
          <a:noFill/>
        </p:spPr>
        <p:txBody>
          <a:bodyPr wrap="square" rtlCol="0">
            <a:spAutoFit/>
          </a:bodyPr>
          <a:lstStyle/>
          <a:p>
            <a:pPr algn="r"/>
            <a:r>
              <a:rPr lang="en-US" sz="1000">
                <a:solidFill>
                  <a:srgbClr val="0A5882"/>
                </a:solidFill>
                <a:latin typeface="Lato" panose="020F0502020204030203" pitchFamily="34" charset="0"/>
                <a:ea typeface="Lato" panose="020F0502020204030203" pitchFamily="34" charset="0"/>
                <a:cs typeface="Lato" panose="020F0502020204030203" pitchFamily="34" charset="0"/>
              </a:rPr>
              <a:t>Source: ASWS/ESD</a:t>
            </a:r>
          </a:p>
        </p:txBody>
      </p:sp>
      <p:pic>
        <p:nvPicPr>
          <p:cNvPr id="10" name="Picture 9">
            <a:extLst>
              <a:ext uri="{FF2B5EF4-FFF2-40B4-BE49-F238E27FC236}">
                <a16:creationId xmlns:a16="http://schemas.microsoft.com/office/drawing/2014/main" id="{98217A26-0465-F24A-4956-84CE8E82EA2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73" r="373"/>
          <a:stretch/>
        </p:blipFill>
        <p:spPr>
          <a:xfrm>
            <a:off x="2492827" y="1814485"/>
            <a:ext cx="7031174" cy="4375204"/>
          </a:xfrm>
          <a:prstGeom prst="rect">
            <a:avLst/>
          </a:prstGeom>
        </p:spPr>
      </p:pic>
    </p:spTree>
    <p:extLst>
      <p:ext uri="{BB962C8B-B14F-4D97-AF65-F5344CB8AC3E}">
        <p14:creationId xmlns:p14="http://schemas.microsoft.com/office/powerpoint/2010/main" val="10534109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7995F-708A-49CB-EFA2-CAC9ED2637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4957CB-D9E2-9304-6954-1E372F9FAF98}"/>
              </a:ext>
            </a:extLst>
          </p:cNvPr>
          <p:cNvSpPr>
            <a:spLocks noGrp="1"/>
          </p:cNvSpPr>
          <p:nvPr>
            <p:ph type="ctrTitle"/>
          </p:nvPr>
        </p:nvSpPr>
        <p:spPr>
          <a:xfrm>
            <a:off x="532009" y="2570397"/>
            <a:ext cx="8410598" cy="1714955"/>
          </a:xfrm>
        </p:spPr>
        <p:txBody>
          <a:bodyPr/>
          <a:lstStyle/>
          <a:p>
            <a:pPr algn="l"/>
            <a:r>
              <a:rPr lang="en-US" sz="3600">
                <a:latin typeface="Bitter"/>
              </a:rPr>
              <a:t>Completing Site Visits, (field visits) Field Checks and Complaint Resolution</a:t>
            </a:r>
          </a:p>
        </p:txBody>
      </p:sp>
      <p:sp>
        <p:nvSpPr>
          <p:cNvPr id="7" name="Rectangle: Rounded Corners 6">
            <a:extLst>
              <a:ext uri="{FF2B5EF4-FFF2-40B4-BE49-F238E27FC236}">
                <a16:creationId xmlns:a16="http://schemas.microsoft.com/office/drawing/2014/main" id="{9410D088-D9DC-55BF-E199-3F1ED8661C82}"/>
              </a:ext>
            </a:extLst>
          </p:cNvPr>
          <p:cNvSpPr/>
          <p:nvPr/>
        </p:nvSpPr>
        <p:spPr>
          <a:xfrm>
            <a:off x="0" y="4320853"/>
            <a:ext cx="8944984" cy="552784"/>
          </a:xfrm>
          <a:prstGeom prst="roundRect">
            <a:avLst>
              <a:gd name="adj" fmla="val 50000"/>
            </a:avLst>
          </a:prstGeom>
          <a:solidFill>
            <a:srgbClr val="D4D4D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274320" bIns="45720" rtlCol="0" anchor="ctr"/>
          <a:lstStyle/>
          <a:p>
            <a:pPr algn="r">
              <a:defRPr/>
            </a:pPr>
            <a:r>
              <a:rPr lang="en-US" sz="2000">
                <a:solidFill>
                  <a:srgbClr val="404144"/>
                </a:solidFill>
                <a:latin typeface="Lato"/>
                <a:ea typeface="Lato"/>
                <a:cs typeface="Lato"/>
              </a:rPr>
              <a:t>Susana Rodriguez, Supervisor</a:t>
            </a:r>
            <a:r>
              <a:rPr kumimoji="0" lang="en-US" sz="2000" b="0" i="0" u="none" strike="noStrike" kern="1200" cap="none" spc="0" normalizeH="0" baseline="0" noProof="0">
                <a:ln>
                  <a:noFill/>
                </a:ln>
                <a:solidFill>
                  <a:srgbClr val="404144"/>
                </a:solidFill>
                <a:effectLst/>
                <a:uLnTx/>
                <a:uFillTx/>
                <a:latin typeface="Lato"/>
                <a:ea typeface="Lato"/>
                <a:cs typeface="Lato"/>
              </a:rPr>
              <a:t>, Compliance Unit, ASWS Office</a:t>
            </a:r>
          </a:p>
        </p:txBody>
      </p:sp>
    </p:spTree>
    <p:extLst>
      <p:ext uri="{BB962C8B-B14F-4D97-AF65-F5344CB8AC3E}">
        <p14:creationId xmlns:p14="http://schemas.microsoft.com/office/powerpoint/2010/main" val="25461856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B0FBE-E6A3-8D88-CC50-E9AEBC27B0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D0DE86-653A-BF9C-0FBD-8FA749CB650B}"/>
              </a:ext>
            </a:extLst>
          </p:cNvPr>
          <p:cNvSpPr>
            <a:spLocks noGrp="1"/>
          </p:cNvSpPr>
          <p:nvPr>
            <p:ph type="title"/>
          </p:nvPr>
        </p:nvSpPr>
        <p:spPr>
          <a:xfrm>
            <a:off x="593232" y="611711"/>
            <a:ext cx="9613863" cy="1080937"/>
          </a:xfrm>
        </p:spPr>
        <p:txBody>
          <a:bodyPr anchor="ctr">
            <a:normAutofit/>
          </a:bodyPr>
          <a:lstStyle/>
          <a:p>
            <a:r>
              <a:rPr lang="en-US">
                <a:latin typeface="Bitter"/>
              </a:rPr>
              <a:t>Site Visits</a:t>
            </a:r>
            <a:br>
              <a:rPr lang="en-US"/>
            </a:br>
            <a:r>
              <a:rPr lang="en-US">
                <a:latin typeface="Bitter"/>
              </a:rPr>
              <a:t>October 1, 2025 – July 31, 2026</a:t>
            </a:r>
          </a:p>
        </p:txBody>
      </p:sp>
      <p:sp>
        <p:nvSpPr>
          <p:cNvPr id="6" name="TextBox 5">
            <a:extLst>
              <a:ext uri="{FF2B5EF4-FFF2-40B4-BE49-F238E27FC236}">
                <a16:creationId xmlns:a16="http://schemas.microsoft.com/office/drawing/2014/main" id="{B4DAD2BB-111C-E1E7-B1F3-CC73A730DE7F}"/>
              </a:ext>
            </a:extLst>
          </p:cNvPr>
          <p:cNvSpPr txBox="1"/>
          <p:nvPr/>
        </p:nvSpPr>
        <p:spPr>
          <a:xfrm>
            <a:off x="3664367" y="6227239"/>
            <a:ext cx="6542728" cy="246221"/>
          </a:xfrm>
          <a:prstGeom prst="rect">
            <a:avLst/>
          </a:prstGeom>
          <a:noFill/>
        </p:spPr>
        <p:txBody>
          <a:bodyPr wrap="square" rtlCol="0">
            <a:spAutoFit/>
          </a:bodyPr>
          <a:lstStyle/>
          <a:p>
            <a:pPr algn="r"/>
            <a:r>
              <a:rPr lang="en-US" sz="1000">
                <a:solidFill>
                  <a:srgbClr val="0A5882"/>
                </a:solidFill>
                <a:latin typeface="Lato" panose="020F0502020204030203" pitchFamily="34" charset="0"/>
                <a:ea typeface="Lato" panose="020F0502020204030203" pitchFamily="34" charset="0"/>
                <a:cs typeface="Lato" panose="020F0502020204030203" pitchFamily="34" charset="0"/>
              </a:rPr>
              <a:t>Source: ASWS/ESD</a:t>
            </a:r>
          </a:p>
        </p:txBody>
      </p:sp>
      <p:pic>
        <p:nvPicPr>
          <p:cNvPr id="16" name="Picture 15">
            <a:extLst>
              <a:ext uri="{FF2B5EF4-FFF2-40B4-BE49-F238E27FC236}">
                <a16:creationId xmlns:a16="http://schemas.microsoft.com/office/drawing/2014/main" id="{59A42AAF-DA33-6881-756A-F1D32301A013}"/>
              </a:ext>
            </a:extLst>
          </p:cNvPr>
          <p:cNvPicPr>
            <a:picLocks noChangeAspect="1"/>
          </p:cNvPicPr>
          <p:nvPr/>
        </p:nvPicPr>
        <p:blipFill>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a:stretch/>
        </p:blipFill>
        <p:spPr>
          <a:xfrm>
            <a:off x="593232" y="1807479"/>
            <a:ext cx="7187291" cy="4407561"/>
          </a:xfrm>
          <a:prstGeom prst="rect">
            <a:avLst/>
          </a:prstGeom>
        </p:spPr>
      </p:pic>
    </p:spTree>
    <p:extLst>
      <p:ext uri="{BB962C8B-B14F-4D97-AF65-F5344CB8AC3E}">
        <p14:creationId xmlns:p14="http://schemas.microsoft.com/office/powerpoint/2010/main" val="8416591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3E4528-BC10-3AE1-4838-32621CE404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D60466-2CCC-8168-D467-01E9084034D5}"/>
              </a:ext>
            </a:extLst>
          </p:cNvPr>
          <p:cNvSpPr>
            <a:spLocks noGrp="1"/>
          </p:cNvSpPr>
          <p:nvPr>
            <p:ph type="title"/>
          </p:nvPr>
        </p:nvSpPr>
        <p:spPr>
          <a:xfrm>
            <a:off x="593232" y="611711"/>
            <a:ext cx="9613863" cy="1080937"/>
          </a:xfrm>
        </p:spPr>
        <p:txBody>
          <a:bodyPr anchor="ctr">
            <a:normAutofit/>
          </a:bodyPr>
          <a:lstStyle/>
          <a:p>
            <a:r>
              <a:rPr lang="en-US">
                <a:latin typeface="Bitter"/>
              </a:rPr>
              <a:t>Field Checks</a:t>
            </a:r>
            <a:br>
              <a:rPr lang="en-US"/>
            </a:br>
            <a:r>
              <a:rPr lang="en-US">
                <a:latin typeface="Bitter"/>
              </a:rPr>
              <a:t>October 1, 2025 – July 31, 2026</a:t>
            </a:r>
          </a:p>
        </p:txBody>
      </p:sp>
      <p:sp>
        <p:nvSpPr>
          <p:cNvPr id="5" name="TextBox 4">
            <a:extLst>
              <a:ext uri="{FF2B5EF4-FFF2-40B4-BE49-F238E27FC236}">
                <a16:creationId xmlns:a16="http://schemas.microsoft.com/office/drawing/2014/main" id="{97D1B728-5E52-5960-6DB1-219742A242BD}"/>
              </a:ext>
            </a:extLst>
          </p:cNvPr>
          <p:cNvSpPr txBox="1"/>
          <p:nvPr/>
        </p:nvSpPr>
        <p:spPr>
          <a:xfrm>
            <a:off x="3664367" y="6227239"/>
            <a:ext cx="6542728" cy="246221"/>
          </a:xfrm>
          <a:prstGeom prst="rect">
            <a:avLst/>
          </a:prstGeom>
          <a:noFill/>
        </p:spPr>
        <p:txBody>
          <a:bodyPr wrap="square" rtlCol="0">
            <a:spAutoFit/>
          </a:bodyPr>
          <a:lstStyle/>
          <a:p>
            <a:pPr algn="r"/>
            <a:r>
              <a:rPr lang="en-US" sz="1000">
                <a:solidFill>
                  <a:srgbClr val="0A5882"/>
                </a:solidFill>
                <a:latin typeface="Lato" panose="020F0502020204030203" pitchFamily="34" charset="0"/>
                <a:ea typeface="Lato" panose="020F0502020204030203" pitchFamily="34" charset="0"/>
                <a:cs typeface="Lato" panose="020F0502020204030203" pitchFamily="34" charset="0"/>
              </a:rPr>
              <a:t>Source: ASWS/ESD</a:t>
            </a:r>
          </a:p>
        </p:txBody>
      </p:sp>
      <p:pic>
        <p:nvPicPr>
          <p:cNvPr id="4" name="Picture 3">
            <a:extLst>
              <a:ext uri="{FF2B5EF4-FFF2-40B4-BE49-F238E27FC236}">
                <a16:creationId xmlns:a16="http://schemas.microsoft.com/office/drawing/2014/main" id="{B84356CC-E55D-9727-7AFA-5936D6EF0A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41869" y="2118104"/>
            <a:ext cx="9590763" cy="1532209"/>
          </a:xfrm>
          <a:prstGeom prst="rect">
            <a:avLst/>
          </a:prstGeom>
        </p:spPr>
      </p:pic>
    </p:spTree>
    <p:extLst>
      <p:ext uri="{BB962C8B-B14F-4D97-AF65-F5344CB8AC3E}">
        <p14:creationId xmlns:p14="http://schemas.microsoft.com/office/powerpoint/2010/main" val="322970710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7AB6B-FC8B-EC0D-880E-9E8DF46ECF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2B2648-D0CA-6732-C463-15D4C62B2133}"/>
              </a:ext>
            </a:extLst>
          </p:cNvPr>
          <p:cNvSpPr>
            <a:spLocks noGrp="1"/>
          </p:cNvSpPr>
          <p:nvPr>
            <p:ph type="title"/>
          </p:nvPr>
        </p:nvSpPr>
        <p:spPr>
          <a:xfrm>
            <a:off x="593232" y="611711"/>
            <a:ext cx="9613863" cy="1080937"/>
          </a:xfrm>
        </p:spPr>
        <p:txBody>
          <a:bodyPr anchor="ctr">
            <a:normAutofit/>
          </a:bodyPr>
          <a:lstStyle/>
          <a:p>
            <a:r>
              <a:rPr lang="en-US">
                <a:latin typeface="Bitter"/>
              </a:rPr>
              <a:t>Complaints</a:t>
            </a:r>
            <a:br>
              <a:rPr lang="en-US"/>
            </a:br>
            <a:r>
              <a:rPr lang="en-US">
                <a:latin typeface="Bitter"/>
              </a:rPr>
              <a:t>October 1, 2025 – July 31, 2026</a:t>
            </a:r>
          </a:p>
        </p:txBody>
      </p:sp>
      <p:sp>
        <p:nvSpPr>
          <p:cNvPr id="5" name="TextBox 4">
            <a:extLst>
              <a:ext uri="{FF2B5EF4-FFF2-40B4-BE49-F238E27FC236}">
                <a16:creationId xmlns:a16="http://schemas.microsoft.com/office/drawing/2014/main" id="{B954E1AA-DDC0-6F1A-A90F-6360EB3B6BAD}"/>
              </a:ext>
            </a:extLst>
          </p:cNvPr>
          <p:cNvSpPr txBox="1"/>
          <p:nvPr/>
        </p:nvSpPr>
        <p:spPr>
          <a:xfrm>
            <a:off x="3664367" y="6227239"/>
            <a:ext cx="6542728" cy="246221"/>
          </a:xfrm>
          <a:prstGeom prst="rect">
            <a:avLst/>
          </a:prstGeom>
          <a:noFill/>
        </p:spPr>
        <p:txBody>
          <a:bodyPr wrap="square" rtlCol="0">
            <a:spAutoFit/>
          </a:bodyPr>
          <a:lstStyle/>
          <a:p>
            <a:pPr algn="r"/>
            <a:r>
              <a:rPr lang="en-US" sz="1000">
                <a:solidFill>
                  <a:srgbClr val="0A5882"/>
                </a:solidFill>
                <a:latin typeface="Lato" panose="020F0502020204030203" pitchFamily="34" charset="0"/>
                <a:ea typeface="Lato" panose="020F0502020204030203" pitchFamily="34" charset="0"/>
                <a:cs typeface="Lato" panose="020F0502020204030203" pitchFamily="34" charset="0"/>
              </a:rPr>
              <a:t>Source: ASWS/ESD</a:t>
            </a:r>
          </a:p>
        </p:txBody>
      </p:sp>
      <p:pic>
        <p:nvPicPr>
          <p:cNvPr id="10" name="Picture 9">
            <a:extLst>
              <a:ext uri="{FF2B5EF4-FFF2-40B4-BE49-F238E27FC236}">
                <a16:creationId xmlns:a16="http://schemas.microsoft.com/office/drawing/2014/main" id="{80D76F10-87E2-E736-1A77-02557377E47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617725" y="1941394"/>
            <a:ext cx="1986681" cy="4151117"/>
          </a:xfrm>
          <a:prstGeom prst="rect">
            <a:avLst/>
          </a:prstGeom>
        </p:spPr>
      </p:pic>
      <p:pic>
        <p:nvPicPr>
          <p:cNvPr id="14" name="Picture 13">
            <a:extLst>
              <a:ext uri="{FF2B5EF4-FFF2-40B4-BE49-F238E27FC236}">
                <a16:creationId xmlns:a16="http://schemas.microsoft.com/office/drawing/2014/main" id="{9E2087C9-B4A7-D7D9-61B9-46854649E5DE}"/>
              </a:ext>
              <a:ext uri="{C183D7F6-B498-43B3-948B-1728B52AA6E4}">
                <adec:decorative xmlns:adec="http://schemas.microsoft.com/office/drawing/2017/decorative" val="1"/>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2992119" y="2016587"/>
            <a:ext cx="8204094" cy="3951875"/>
          </a:xfrm>
          <a:prstGeom prst="rect">
            <a:avLst/>
          </a:prstGeom>
        </p:spPr>
      </p:pic>
    </p:spTree>
    <p:extLst>
      <p:ext uri="{BB962C8B-B14F-4D97-AF65-F5344CB8AC3E}">
        <p14:creationId xmlns:p14="http://schemas.microsoft.com/office/powerpoint/2010/main" val="41151090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A6333-FC09-930E-0861-424271FDE6A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B7428A8-9F43-67BE-61A2-6C9F9D2F07A3}"/>
              </a:ext>
            </a:extLst>
          </p:cNvPr>
          <p:cNvSpPr>
            <a:spLocks noGrp="1"/>
          </p:cNvSpPr>
          <p:nvPr>
            <p:ph type="ctrTitle"/>
          </p:nvPr>
        </p:nvSpPr>
        <p:spPr>
          <a:xfrm>
            <a:off x="552727" y="2712443"/>
            <a:ext cx="8463682" cy="1373070"/>
          </a:xfrm>
        </p:spPr>
        <p:txBody>
          <a:bodyPr anchor="ctr">
            <a:noAutofit/>
          </a:bodyPr>
          <a:lstStyle/>
          <a:p>
            <a:pPr algn="l"/>
            <a:r>
              <a:rPr lang="en-US" sz="3600"/>
              <a:t>Workforce Service Division</a:t>
            </a:r>
          </a:p>
        </p:txBody>
      </p:sp>
      <p:sp>
        <p:nvSpPr>
          <p:cNvPr id="5" name="Rectangle: Rounded Corners 4">
            <a:extLst>
              <a:ext uri="{FF2B5EF4-FFF2-40B4-BE49-F238E27FC236}">
                <a16:creationId xmlns:a16="http://schemas.microsoft.com/office/drawing/2014/main" id="{DFA4AEE3-D07A-019E-408B-17AE772DB7C3}"/>
              </a:ext>
            </a:extLst>
          </p:cNvPr>
          <p:cNvSpPr/>
          <p:nvPr/>
        </p:nvSpPr>
        <p:spPr>
          <a:xfrm>
            <a:off x="14378" y="4378362"/>
            <a:ext cx="9275662" cy="996071"/>
          </a:xfrm>
          <a:prstGeom prst="roundRect">
            <a:avLst>
              <a:gd name="adj" fmla="val 49079"/>
            </a:avLst>
          </a:prstGeom>
          <a:solidFill>
            <a:srgbClr val="D4D4D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274320" bIns="45720" rtlCol="0" anchor="ctr"/>
          <a:lstStyle/>
          <a:p>
            <a:pPr lvl="2" algn="r">
              <a:defRPr/>
            </a:pPr>
            <a:r>
              <a:rPr lang="en-US" sz="2400">
                <a:solidFill>
                  <a:srgbClr val="404144"/>
                </a:solidFill>
                <a:latin typeface="Lato" panose="020F0502020204030203" pitchFamily="34" charset="0"/>
              </a:rPr>
              <a:t>Tim Probst, Employment Services Manager, ESD</a:t>
            </a:r>
          </a:p>
          <a:p>
            <a:pPr lvl="2" algn="r">
              <a:defRPr/>
            </a:pPr>
            <a:r>
              <a:rPr lang="en-US" sz="2400">
                <a:solidFill>
                  <a:srgbClr val="404144"/>
                </a:solidFill>
                <a:latin typeface="Lato" panose="020F0502020204030203" pitchFamily="34" charset="0"/>
              </a:rPr>
              <a:t>Jenna Argot, Agricultural Services Coordinator, ESD</a:t>
            </a:r>
          </a:p>
        </p:txBody>
      </p:sp>
    </p:spTree>
    <p:extLst>
      <p:ext uri="{BB962C8B-B14F-4D97-AF65-F5344CB8AC3E}">
        <p14:creationId xmlns:p14="http://schemas.microsoft.com/office/powerpoint/2010/main" val="244677743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22EEE-2299-CBBD-AFD6-62217D76B8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72FEE3-43D7-E378-F2F5-0139DEDBC8ED}"/>
              </a:ext>
            </a:extLst>
          </p:cNvPr>
          <p:cNvSpPr>
            <a:spLocks noGrp="1"/>
          </p:cNvSpPr>
          <p:nvPr>
            <p:ph type="title"/>
          </p:nvPr>
        </p:nvSpPr>
        <p:spPr>
          <a:xfrm>
            <a:off x="680321" y="484632"/>
            <a:ext cx="9613861" cy="1080938"/>
          </a:xfrm>
        </p:spPr>
        <p:txBody>
          <a:bodyPr>
            <a:normAutofit/>
          </a:bodyPr>
          <a:lstStyle/>
          <a:p>
            <a:pPr lvl="0" rtl="0" eaLnBrk="1" latinLnBrk="0" hangingPunct="1"/>
            <a:r>
              <a:rPr lang="en-US" sz="4000"/>
              <a:t>MSFW Complaints and Apparent Violations</a:t>
            </a:r>
          </a:p>
        </p:txBody>
      </p:sp>
      <p:graphicFrame>
        <p:nvGraphicFramePr>
          <p:cNvPr id="14" name="Picture Placeholder 13">
            <a:extLst>
              <a:ext uri="{FF2B5EF4-FFF2-40B4-BE49-F238E27FC236}">
                <a16:creationId xmlns:a16="http://schemas.microsoft.com/office/drawing/2014/main" id="{997AD68A-065E-A922-5869-A9B96DE5BEAE}"/>
              </a:ext>
            </a:extLst>
          </p:cNvPr>
          <p:cNvGraphicFramePr>
            <a:graphicFrameLocks noGrp="1"/>
          </p:cNvGraphicFramePr>
          <p:nvPr>
            <p:ph type="pic" sz="quarter" idx="13"/>
          </p:nvPr>
        </p:nvGraphicFramePr>
        <p:xfrm>
          <a:off x="2076958" y="2033143"/>
          <a:ext cx="7681078" cy="3739093"/>
        </p:xfrm>
        <a:graphic>
          <a:graphicData uri="http://schemas.openxmlformats.org/drawingml/2006/table">
            <a:tbl>
              <a:tblPr firstRow="1" bandRow="1">
                <a:tableStyleId>{5C22544A-7EE6-4342-B048-85BDC9FD1C3A}</a:tableStyleId>
              </a:tblPr>
              <a:tblGrid>
                <a:gridCol w="6295338">
                  <a:extLst>
                    <a:ext uri="{9D8B030D-6E8A-4147-A177-3AD203B41FA5}">
                      <a16:colId xmlns:a16="http://schemas.microsoft.com/office/drawing/2014/main" val="3268888744"/>
                    </a:ext>
                  </a:extLst>
                </a:gridCol>
                <a:gridCol w="1385740">
                  <a:extLst>
                    <a:ext uri="{9D8B030D-6E8A-4147-A177-3AD203B41FA5}">
                      <a16:colId xmlns:a16="http://schemas.microsoft.com/office/drawing/2014/main" val="773011490"/>
                    </a:ext>
                  </a:extLst>
                </a:gridCol>
              </a:tblGrid>
              <a:tr h="944657">
                <a:tc gridSpan="2">
                  <a:txBody>
                    <a:bodyPr/>
                    <a:lstStyle/>
                    <a:p>
                      <a:pPr algn="ctr"/>
                      <a:r>
                        <a:rPr lang="en-US" sz="3000" b="1">
                          <a:solidFill>
                            <a:srgbClr val="000000"/>
                          </a:solidFill>
                          <a:latin typeface="+mj-lt"/>
                        </a:rPr>
                        <a:t>Workforce Services Division (WSD)</a:t>
                      </a:r>
                    </a:p>
                    <a:p>
                      <a:pPr algn="ctr"/>
                      <a:r>
                        <a:rPr lang="en-US" sz="1600" b="0" kern="1200">
                          <a:solidFill>
                            <a:srgbClr val="002060"/>
                          </a:solidFill>
                          <a:latin typeface="+mj-lt"/>
                          <a:ea typeface="+mn-ea"/>
                          <a:cs typeface="+mn-cs"/>
                        </a:rPr>
                        <a:t>Entering New PY26 (July 1, 2026, through July 31, 2026)</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51000"/>
                      </a:schemeClr>
                    </a:solidFill>
                  </a:tcPr>
                </a:tc>
                <a:tc hMerge="1">
                  <a:txBody>
                    <a:bodyPr/>
                    <a:lstStyle/>
                    <a:p>
                      <a:endParaRPr lang="en-US"/>
                    </a:p>
                  </a:txBody>
                  <a:tcPr/>
                </a:tc>
                <a:extLst>
                  <a:ext uri="{0D108BD9-81ED-4DB2-BD59-A6C34878D82A}">
                    <a16:rowId xmlns:a16="http://schemas.microsoft.com/office/drawing/2014/main" val="1770980817"/>
                  </a:ext>
                </a:extLst>
              </a:tr>
              <a:tr h="698609">
                <a:tc>
                  <a:txBody>
                    <a:bodyPr/>
                    <a:lstStyle/>
                    <a:p>
                      <a:r>
                        <a:rPr lang="en-US" sz="2500">
                          <a:solidFill>
                            <a:srgbClr val="000000"/>
                          </a:solidFill>
                          <a:latin typeface="+mj-lt"/>
                        </a:rPr>
                        <a:t>Total Number of Complaints</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8</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9017829"/>
                  </a:ext>
                </a:extLst>
              </a:tr>
              <a:tr h="698609">
                <a:tc>
                  <a:txBody>
                    <a:bodyPr/>
                    <a:lstStyle/>
                    <a:p>
                      <a:r>
                        <a:rPr lang="en-US" sz="2500">
                          <a:solidFill>
                            <a:srgbClr val="000000"/>
                          </a:solidFill>
                          <a:latin typeface="+mj-lt"/>
                        </a:rPr>
                        <a:t>Total Number of Apparent Violations</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2</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2294215"/>
                  </a:ext>
                </a:extLst>
              </a:tr>
              <a:tr h="698609">
                <a:tc>
                  <a:txBody>
                    <a:bodyPr/>
                    <a:lstStyle/>
                    <a:p>
                      <a:r>
                        <a:rPr lang="en-US" sz="2500">
                          <a:solidFill>
                            <a:srgbClr val="000000"/>
                          </a:solidFill>
                          <a:latin typeface="+mj-lt"/>
                        </a:rPr>
                        <a:t>Total Referred</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10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62295694"/>
                  </a:ext>
                </a:extLst>
              </a:tr>
              <a:tr h="698609">
                <a:tc>
                  <a:txBody>
                    <a:bodyPr/>
                    <a:lstStyle/>
                    <a:p>
                      <a:r>
                        <a:rPr lang="en-US" sz="2500">
                          <a:solidFill>
                            <a:srgbClr val="000000"/>
                          </a:solidFill>
                          <a:latin typeface="+mj-lt"/>
                        </a:rPr>
                        <a:t>Total Resolved</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1</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3047487"/>
                  </a:ext>
                </a:extLst>
              </a:tr>
            </a:tbl>
          </a:graphicData>
        </a:graphic>
      </p:graphicFrame>
    </p:spTree>
    <p:extLst>
      <p:ext uri="{BB962C8B-B14F-4D97-AF65-F5344CB8AC3E}">
        <p14:creationId xmlns:p14="http://schemas.microsoft.com/office/powerpoint/2010/main" val="32679688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875FB2-1315-B806-A187-7CE583AA86F6}"/>
              </a:ext>
            </a:extLst>
          </p:cNvPr>
          <p:cNvSpPr>
            <a:spLocks noGrp="1"/>
          </p:cNvSpPr>
          <p:nvPr>
            <p:ph type="title"/>
          </p:nvPr>
        </p:nvSpPr>
        <p:spPr/>
        <p:txBody>
          <a:bodyPr>
            <a:normAutofit/>
          </a:bodyPr>
          <a:lstStyle/>
          <a:p>
            <a:r>
              <a:rPr lang="en-US" sz="4000"/>
              <a:t>Complaint Type from MSFW’s</a:t>
            </a:r>
            <a:endParaRPr lang="es-US" sz="4000"/>
          </a:p>
        </p:txBody>
      </p:sp>
      <p:graphicFrame>
        <p:nvGraphicFramePr>
          <p:cNvPr id="5" name="Picture Placeholder 13">
            <a:extLst>
              <a:ext uri="{FF2B5EF4-FFF2-40B4-BE49-F238E27FC236}">
                <a16:creationId xmlns:a16="http://schemas.microsoft.com/office/drawing/2014/main" id="{9F815999-092B-75CE-5CF0-141AB69F3676}"/>
              </a:ext>
            </a:extLst>
          </p:cNvPr>
          <p:cNvGraphicFramePr>
            <a:graphicFrameLocks/>
          </p:cNvGraphicFramePr>
          <p:nvPr>
            <p:extLst>
              <p:ext uri="{D42A27DB-BD31-4B8C-83A1-F6EECF244321}">
                <p14:modId xmlns:p14="http://schemas.microsoft.com/office/powerpoint/2010/main" val="2306432444"/>
              </p:ext>
            </p:extLst>
          </p:nvPr>
        </p:nvGraphicFramePr>
        <p:xfrm>
          <a:off x="2076958" y="2033143"/>
          <a:ext cx="7681078" cy="3739093"/>
        </p:xfrm>
        <a:graphic>
          <a:graphicData uri="http://schemas.openxmlformats.org/drawingml/2006/table">
            <a:tbl>
              <a:tblPr firstRow="1" bandRow="1">
                <a:tableStyleId>{5C22544A-7EE6-4342-B048-85BDC9FD1C3A}</a:tableStyleId>
              </a:tblPr>
              <a:tblGrid>
                <a:gridCol w="6295338">
                  <a:extLst>
                    <a:ext uri="{9D8B030D-6E8A-4147-A177-3AD203B41FA5}">
                      <a16:colId xmlns:a16="http://schemas.microsoft.com/office/drawing/2014/main" val="3268888744"/>
                    </a:ext>
                  </a:extLst>
                </a:gridCol>
                <a:gridCol w="1385740">
                  <a:extLst>
                    <a:ext uri="{9D8B030D-6E8A-4147-A177-3AD203B41FA5}">
                      <a16:colId xmlns:a16="http://schemas.microsoft.com/office/drawing/2014/main" val="773011490"/>
                    </a:ext>
                  </a:extLst>
                </a:gridCol>
              </a:tblGrid>
              <a:tr h="944657">
                <a:tc gridSpan="2">
                  <a:txBody>
                    <a:bodyPr/>
                    <a:lstStyle/>
                    <a:p>
                      <a:pPr algn="ctr"/>
                      <a:r>
                        <a:rPr lang="en-US" sz="3000" b="1">
                          <a:solidFill>
                            <a:srgbClr val="000000"/>
                          </a:solidFill>
                          <a:latin typeface="+mj-lt"/>
                        </a:rPr>
                        <a:t>Workforce Services Division (WSD)</a:t>
                      </a:r>
                    </a:p>
                    <a:p>
                      <a:pPr lvl="0" algn="ctr">
                        <a:lnSpc>
                          <a:spcPct val="100000"/>
                        </a:lnSpc>
                        <a:spcBef>
                          <a:spcPts val="0"/>
                        </a:spcBef>
                        <a:spcAft>
                          <a:spcPts val="0"/>
                        </a:spcAft>
                        <a:buNone/>
                      </a:pPr>
                      <a:r>
                        <a:rPr lang="en-US" sz="1600" b="0" i="0" u="none" strike="noStrike" kern="1200" noProof="0">
                          <a:solidFill>
                            <a:srgbClr val="002060"/>
                          </a:solidFill>
                          <a:latin typeface="Century Gothic"/>
                          <a:ea typeface="+mn-ea"/>
                          <a:cs typeface="+mn-cs"/>
                        </a:rPr>
                        <a:t>Entering New PY26 (July 1, 2026, through July 31, 2026)</a:t>
                      </a:r>
                      <a:endParaRPr lang="en-US" sz="1600" b="1" i="0" u="none" strike="noStrike" kern="1200" noProof="0">
                        <a:solidFill>
                          <a:srgbClr val="FFFFFF"/>
                        </a:solidFill>
                        <a:latin typeface="Century Gothic"/>
                        <a:ea typeface="+mn-ea"/>
                        <a:cs typeface="+mn-cs"/>
                      </a:endParaRP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51000"/>
                      </a:schemeClr>
                    </a:solidFill>
                  </a:tcPr>
                </a:tc>
                <a:tc hMerge="1">
                  <a:txBody>
                    <a:bodyPr/>
                    <a:lstStyle/>
                    <a:p>
                      <a:endParaRPr lang="en-US"/>
                    </a:p>
                  </a:txBody>
                  <a:tcPr/>
                </a:tc>
                <a:extLst>
                  <a:ext uri="{0D108BD9-81ED-4DB2-BD59-A6C34878D82A}">
                    <a16:rowId xmlns:a16="http://schemas.microsoft.com/office/drawing/2014/main" val="1770980817"/>
                  </a:ext>
                </a:extLst>
              </a:tr>
              <a:tr h="698609">
                <a:tc>
                  <a:txBody>
                    <a:bodyPr/>
                    <a:lstStyle/>
                    <a:p>
                      <a:r>
                        <a:rPr lang="en-US" sz="2500">
                          <a:solidFill>
                            <a:srgbClr val="000000"/>
                          </a:solidFill>
                          <a:latin typeface="+mj-lt"/>
                        </a:rPr>
                        <a:t>Health/Safety</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1</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9017829"/>
                  </a:ext>
                </a:extLst>
              </a:tr>
              <a:tr h="698609">
                <a:tc>
                  <a:txBody>
                    <a:bodyPr/>
                    <a:lstStyle/>
                    <a:p>
                      <a:r>
                        <a:rPr lang="en-US" sz="2500">
                          <a:solidFill>
                            <a:srgbClr val="000000"/>
                          </a:solidFill>
                          <a:latin typeface="+mj-lt"/>
                        </a:rPr>
                        <a:t>Discrimination</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2294215"/>
                  </a:ext>
                </a:extLst>
              </a:tr>
              <a:tr h="698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500" kern="1200">
                          <a:solidFill>
                            <a:srgbClr val="000000"/>
                          </a:solidFill>
                          <a:latin typeface="+mj-lt"/>
                          <a:ea typeface="+mn-ea"/>
                          <a:cs typeface="+mn-cs"/>
                        </a:rPr>
                        <a:t>Wage Related</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10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62295694"/>
                  </a:ext>
                </a:extLst>
              </a:tr>
              <a:tr h="698609">
                <a:tc>
                  <a:txBody>
                    <a:bodyPr/>
                    <a:lstStyle/>
                    <a:p>
                      <a:r>
                        <a:rPr lang="en-US" sz="2500">
                          <a:solidFill>
                            <a:srgbClr val="000000"/>
                          </a:solidFill>
                          <a:latin typeface="+mj-lt"/>
                        </a:rPr>
                        <a:t>Other</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3047487"/>
                  </a:ext>
                </a:extLst>
              </a:tr>
            </a:tbl>
          </a:graphicData>
        </a:graphic>
      </p:graphicFrame>
    </p:spTree>
    <p:extLst>
      <p:ext uri="{BB962C8B-B14F-4D97-AF65-F5344CB8AC3E}">
        <p14:creationId xmlns:p14="http://schemas.microsoft.com/office/powerpoint/2010/main" val="124015228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7EA60-E69A-4ADB-86EC-99E6237A9D8F}"/>
              </a:ext>
            </a:extLst>
          </p:cNvPr>
          <p:cNvSpPr>
            <a:spLocks noGrp="1"/>
          </p:cNvSpPr>
          <p:nvPr>
            <p:ph type="title"/>
          </p:nvPr>
        </p:nvSpPr>
        <p:spPr>
          <a:xfrm>
            <a:off x="680321" y="486528"/>
            <a:ext cx="9613861" cy="1080938"/>
          </a:xfrm>
        </p:spPr>
        <p:txBody>
          <a:bodyPr>
            <a:normAutofit/>
          </a:bodyPr>
          <a:lstStyle/>
          <a:p>
            <a:pPr lvl="0" rtl="0" eaLnBrk="1" latinLnBrk="0" hangingPunct="1"/>
            <a:r>
              <a:rPr lang="en-US" sz="4000"/>
              <a:t>MSFW Outreach Performance</a:t>
            </a:r>
          </a:p>
        </p:txBody>
      </p:sp>
      <p:graphicFrame>
        <p:nvGraphicFramePr>
          <p:cNvPr id="19" name="Table 18">
            <a:extLst>
              <a:ext uri="{FF2B5EF4-FFF2-40B4-BE49-F238E27FC236}">
                <a16:creationId xmlns:a16="http://schemas.microsoft.com/office/drawing/2014/main" id="{F1DA0389-AB0D-4A45-7788-50028FAA3307}"/>
              </a:ext>
            </a:extLst>
          </p:cNvPr>
          <p:cNvGraphicFramePr>
            <a:graphicFrameLocks noGrp="1"/>
          </p:cNvGraphicFramePr>
          <p:nvPr/>
        </p:nvGraphicFramePr>
        <p:xfrm>
          <a:off x="1461262" y="2091811"/>
          <a:ext cx="8832920" cy="3464473"/>
        </p:xfrm>
        <a:graphic>
          <a:graphicData uri="http://schemas.openxmlformats.org/drawingml/2006/table">
            <a:tbl>
              <a:tblPr firstRow="1" bandRow="1">
                <a:tableStyleId>{5C22544A-7EE6-4342-B048-85BDC9FD1C3A}</a:tableStyleId>
              </a:tblPr>
              <a:tblGrid>
                <a:gridCol w="5861820">
                  <a:extLst>
                    <a:ext uri="{9D8B030D-6E8A-4147-A177-3AD203B41FA5}">
                      <a16:colId xmlns:a16="http://schemas.microsoft.com/office/drawing/2014/main" val="3268888744"/>
                    </a:ext>
                  </a:extLst>
                </a:gridCol>
                <a:gridCol w="1485550">
                  <a:extLst>
                    <a:ext uri="{9D8B030D-6E8A-4147-A177-3AD203B41FA5}">
                      <a16:colId xmlns:a16="http://schemas.microsoft.com/office/drawing/2014/main" val="773011490"/>
                    </a:ext>
                  </a:extLst>
                </a:gridCol>
                <a:gridCol w="1485550">
                  <a:extLst>
                    <a:ext uri="{9D8B030D-6E8A-4147-A177-3AD203B41FA5}">
                      <a16:colId xmlns:a16="http://schemas.microsoft.com/office/drawing/2014/main" val="2169113861"/>
                    </a:ext>
                  </a:extLst>
                </a:gridCol>
              </a:tblGrid>
              <a:tr h="803789">
                <a:tc gridSpan="3">
                  <a:txBody>
                    <a:bodyPr/>
                    <a:lstStyle/>
                    <a:p>
                      <a:pPr algn="ctr"/>
                      <a:r>
                        <a:rPr lang="en-US" sz="3000" b="1">
                          <a:solidFill>
                            <a:srgbClr val="000000"/>
                          </a:solidFill>
                          <a:latin typeface="+mj-lt"/>
                        </a:rPr>
                        <a:t>Workforce Services Division (WSD)</a:t>
                      </a:r>
                    </a:p>
                    <a:p>
                      <a:pPr algn="ctr"/>
                      <a:endParaRPr lang="en-US" sz="1600" b="0">
                        <a:solidFill>
                          <a:srgbClr val="002060"/>
                        </a:solidFill>
                        <a:latin typeface="+mj-lt"/>
                      </a:endParaRP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51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70980817"/>
                  </a:ext>
                </a:extLst>
              </a:tr>
              <a:tr h="0">
                <a:tc>
                  <a:txBody>
                    <a:bodyPr/>
                    <a:lstStyle/>
                    <a:p>
                      <a:r>
                        <a:rPr lang="en-US" sz="2500" b="1">
                          <a:solidFill>
                            <a:srgbClr val="000000"/>
                          </a:solidFill>
                          <a:latin typeface="+mj-lt"/>
                        </a:rPr>
                        <a:t>Program Year</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2500" b="1">
                          <a:solidFill>
                            <a:srgbClr val="000000"/>
                          </a:solidFill>
                          <a:latin typeface="+mj-lt"/>
                        </a:rPr>
                        <a:t>2024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entury Gothic"/>
                          <a:ea typeface="+mn-ea"/>
                          <a:cs typeface="+mn-cs"/>
                        </a:rPr>
                        <a:t>(July1-June 30)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2500" b="1">
                          <a:solidFill>
                            <a:srgbClr val="000000"/>
                          </a:solidFill>
                          <a:latin typeface="+mj-lt"/>
                        </a:rPr>
                        <a:t>2025</a:t>
                      </a:r>
                    </a:p>
                    <a:p>
                      <a:pPr algn="ctr"/>
                      <a:r>
                        <a:rPr lang="en-US" sz="1200" b="0">
                          <a:solidFill>
                            <a:srgbClr val="000000"/>
                          </a:solidFill>
                          <a:latin typeface="+mj-lt"/>
                        </a:rPr>
                        <a:t>(July1-June 30)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80125609"/>
                  </a:ext>
                </a:extLst>
              </a:tr>
              <a:tr h="650035">
                <a:tc>
                  <a:txBody>
                    <a:bodyPr/>
                    <a:lstStyle/>
                    <a:p>
                      <a:r>
                        <a:rPr lang="en-US" sz="2500">
                          <a:solidFill>
                            <a:srgbClr val="000000"/>
                          </a:solidFill>
                          <a:latin typeface="+mj-lt"/>
                        </a:rPr>
                        <a:t>Total FTEs</a:t>
                      </a:r>
                      <a:r>
                        <a:rPr lang="en-US" sz="2500" kern="1200">
                          <a:solidFill>
                            <a:srgbClr val="000000"/>
                          </a:solidFill>
                          <a:latin typeface="+mn-lt"/>
                          <a:ea typeface="+mn-ea"/>
                          <a:cs typeface="+mn-cs"/>
                        </a:rPr>
                        <a:t>*</a:t>
                      </a:r>
                      <a:endParaRPr lang="en-US" sz="2500">
                        <a:solidFill>
                          <a:srgbClr val="000000"/>
                        </a:solidFill>
                        <a:latin typeface="+mj-lt"/>
                      </a:endParaRP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11</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11</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9017829"/>
                  </a:ext>
                </a:extLst>
              </a:tr>
              <a:tr h="650035">
                <a:tc>
                  <a:txBody>
                    <a:bodyPr/>
                    <a:lstStyle/>
                    <a:p>
                      <a:r>
                        <a:rPr lang="en-US" sz="2500">
                          <a:solidFill>
                            <a:srgbClr val="000000"/>
                          </a:solidFill>
                          <a:latin typeface="+mj-lt"/>
                        </a:rPr>
                        <a:t>Total Outreach Days</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1,400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1,438</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77715691"/>
                  </a:ext>
                </a:extLst>
              </a:tr>
              <a:tr h="650035">
                <a:tc>
                  <a:txBody>
                    <a:bodyPr/>
                    <a:lstStyle/>
                    <a:p>
                      <a:r>
                        <a:rPr lang="en-US" sz="2500">
                          <a:solidFill>
                            <a:srgbClr val="000000"/>
                          </a:solidFill>
                          <a:latin typeface="+mj-lt"/>
                        </a:rPr>
                        <a:t>Total Number of MSFWs Contacted</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chemeClr val="bg1"/>
                          </a:solidFill>
                          <a:latin typeface="+mj-lt"/>
                        </a:rPr>
                        <a:t>25,855</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a:solidFill>
                            <a:srgbClr val="000000"/>
                          </a:solidFill>
                          <a:latin typeface="+mj-lt"/>
                        </a:rPr>
                        <a:t>21,620</a:t>
                      </a:r>
                    </a:p>
                  </a:txBody>
                  <a:tcPr marL="124724" marR="124724" marT="62362" marB="62362" anchor="ctr">
                    <a:lnL w="12700" cap="flat" cmpd="sng" algn="ctr">
                      <a:solidFill>
                        <a:schemeClr val="bg1">
                          <a:lumMod val="60000"/>
                          <a:lumOff val="40000"/>
                        </a:schemeClr>
                      </a:solidFill>
                      <a:prstDash val="solid"/>
                      <a:round/>
                      <a:headEnd type="none" w="med" len="med"/>
                      <a:tailEnd type="none" w="med" len="med"/>
                    </a:lnL>
                    <a:lnR w="12700" cap="flat" cmpd="sng" algn="ctr">
                      <a:solidFill>
                        <a:schemeClr val="bg1">
                          <a:lumMod val="60000"/>
                          <a:lumOff val="40000"/>
                        </a:schemeClr>
                      </a:solidFill>
                      <a:prstDash val="solid"/>
                      <a:round/>
                      <a:headEnd type="none" w="med" len="med"/>
                      <a:tailEnd type="none" w="med" len="med"/>
                    </a:lnR>
                    <a:lnT w="12700" cap="flat" cmpd="sng" algn="ctr">
                      <a:solidFill>
                        <a:schemeClr val="bg1">
                          <a:lumMod val="60000"/>
                          <a:lumOff val="40000"/>
                        </a:schemeClr>
                      </a:solidFill>
                      <a:prstDash val="solid"/>
                      <a:round/>
                      <a:headEnd type="none" w="med" len="med"/>
                      <a:tailEnd type="none" w="med" len="med"/>
                    </a:lnT>
                    <a:lnB w="12700" cap="flat" cmpd="sng" algn="ctr">
                      <a:solidFill>
                        <a:schemeClr val="bg1">
                          <a:lumMod val="60000"/>
                          <a:lumOff val="4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62295694"/>
                  </a:ext>
                </a:extLst>
              </a:tr>
            </a:tbl>
          </a:graphicData>
        </a:graphic>
      </p:graphicFrame>
      <p:sp>
        <p:nvSpPr>
          <p:cNvPr id="3" name="TextBox 2">
            <a:extLst>
              <a:ext uri="{FF2B5EF4-FFF2-40B4-BE49-F238E27FC236}">
                <a16:creationId xmlns:a16="http://schemas.microsoft.com/office/drawing/2014/main" id="{61BBC9CC-126E-5B87-1186-B9B6758CDD11}"/>
              </a:ext>
            </a:extLst>
          </p:cNvPr>
          <p:cNvSpPr txBox="1"/>
          <p:nvPr/>
        </p:nvSpPr>
        <p:spPr>
          <a:xfrm>
            <a:off x="1261872" y="5618964"/>
            <a:ext cx="9866376" cy="461665"/>
          </a:xfrm>
          <a:prstGeom prst="rect">
            <a:avLst/>
          </a:prstGeom>
          <a:noFill/>
        </p:spPr>
        <p:txBody>
          <a:bodyPr wrap="square" rtlCol="0">
            <a:spAutoFit/>
          </a:bodyPr>
          <a:lstStyle/>
          <a:p>
            <a:r>
              <a:rPr lang="en-US" sz="1200">
                <a:solidFill>
                  <a:schemeClr val="bg1"/>
                </a:solidFill>
              </a:rPr>
              <a:t>* There are six full-time outreach offices: Central Basin, Columbia Basin, Okanogan, Sunnyside, Wenatchee, and Yakima. The remaining offices conduct part-time outreach to MSFWs as part of their routine Wagner-Peyser responsibilities.</a:t>
            </a:r>
            <a:endParaRPr lang="es-US" sz="1200">
              <a:solidFill>
                <a:schemeClr val="bg1"/>
              </a:solidFill>
            </a:endParaRPr>
          </a:p>
        </p:txBody>
      </p:sp>
    </p:spTree>
    <p:extLst>
      <p:ext uri="{BB962C8B-B14F-4D97-AF65-F5344CB8AC3E}">
        <p14:creationId xmlns:p14="http://schemas.microsoft.com/office/powerpoint/2010/main" val="116973775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E6BD-4F40-232F-37B9-B12D1F28034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11B8BCE-37D2-7641-51C7-2C920769AF4E}"/>
              </a:ext>
            </a:extLst>
          </p:cNvPr>
          <p:cNvSpPr>
            <a:spLocks noGrp="1"/>
          </p:cNvSpPr>
          <p:nvPr>
            <p:ph type="title"/>
          </p:nvPr>
        </p:nvSpPr>
        <p:spPr>
          <a:xfrm>
            <a:off x="740664" y="484632"/>
            <a:ext cx="9553518" cy="1080938"/>
          </a:xfrm>
        </p:spPr>
        <p:txBody>
          <a:bodyPr>
            <a:noAutofit/>
          </a:bodyPr>
          <a:lstStyle/>
          <a:p>
            <a:r>
              <a:rPr lang="en-US" sz="4000"/>
              <a:t>MSFWs Contacted by Full-time Outreach Offices</a:t>
            </a:r>
          </a:p>
        </p:txBody>
      </p:sp>
      <p:graphicFrame>
        <p:nvGraphicFramePr>
          <p:cNvPr id="13" name="Chart Placeholder 12">
            <a:extLst>
              <a:ext uri="{FF2B5EF4-FFF2-40B4-BE49-F238E27FC236}">
                <a16:creationId xmlns:a16="http://schemas.microsoft.com/office/drawing/2014/main" id="{1B41875A-C012-8F66-9E57-AEF967B26A62}"/>
              </a:ext>
            </a:extLst>
          </p:cNvPr>
          <p:cNvGraphicFramePr>
            <a:graphicFrameLocks noGrp="1"/>
          </p:cNvGraphicFramePr>
          <p:nvPr>
            <p:ph type="chart" sz="quarter" idx="13"/>
          </p:nvPr>
        </p:nvGraphicFramePr>
        <p:xfrm>
          <a:off x="197837" y="1867014"/>
          <a:ext cx="10934662" cy="42986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30387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07494-3E69-BAC0-BA7A-EC51F1A0157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9E55C9-8E7E-8362-0FB6-5B40A8F9E2CF}"/>
              </a:ext>
            </a:extLst>
          </p:cNvPr>
          <p:cNvSpPr>
            <a:spLocks noGrp="1"/>
          </p:cNvSpPr>
          <p:nvPr>
            <p:ph type="title"/>
          </p:nvPr>
        </p:nvSpPr>
        <p:spPr>
          <a:xfrm>
            <a:off x="740664" y="484632"/>
            <a:ext cx="9553518" cy="1080938"/>
          </a:xfrm>
        </p:spPr>
        <p:txBody>
          <a:bodyPr>
            <a:noAutofit/>
          </a:bodyPr>
          <a:lstStyle/>
          <a:p>
            <a:r>
              <a:rPr lang="en-US" sz="4000"/>
              <a:t>MSFWs Contacted by Part-Time Outreach Offices</a:t>
            </a:r>
          </a:p>
        </p:txBody>
      </p:sp>
      <p:graphicFrame>
        <p:nvGraphicFramePr>
          <p:cNvPr id="13" name="Chart Placeholder 12">
            <a:extLst>
              <a:ext uri="{FF2B5EF4-FFF2-40B4-BE49-F238E27FC236}">
                <a16:creationId xmlns:a16="http://schemas.microsoft.com/office/drawing/2014/main" id="{FB21B8D7-F598-DBFC-3EEB-608F44D275EA}"/>
              </a:ext>
            </a:extLst>
          </p:cNvPr>
          <p:cNvGraphicFramePr>
            <a:graphicFrameLocks noGrp="1"/>
          </p:cNvGraphicFramePr>
          <p:nvPr>
            <p:ph type="chart" sz="quarter" idx="13"/>
          </p:nvPr>
        </p:nvGraphicFramePr>
        <p:xfrm>
          <a:off x="406399" y="1967616"/>
          <a:ext cx="10720041" cy="4227778"/>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a:extLst>
              <a:ext uri="{FF2B5EF4-FFF2-40B4-BE49-F238E27FC236}">
                <a16:creationId xmlns:a16="http://schemas.microsoft.com/office/drawing/2014/main" id="{98793A40-9172-4968-24A7-D802CC50FB6D}"/>
              </a:ext>
            </a:extLst>
          </p:cNvPr>
          <p:cNvSpPr txBox="1"/>
          <p:nvPr/>
        </p:nvSpPr>
        <p:spPr>
          <a:xfrm>
            <a:off x="1640677" y="5767544"/>
            <a:ext cx="10830668" cy="307777"/>
          </a:xfrm>
          <a:prstGeom prst="rect">
            <a:avLst/>
          </a:prstGeom>
          <a:noFill/>
        </p:spPr>
        <p:txBody>
          <a:bodyPr wrap="square" rtlCol="0">
            <a:spAutoFit/>
          </a:bodyPr>
          <a:lstStyle/>
          <a:p>
            <a:r>
              <a:rPr lang="en-US" sz="1400">
                <a:solidFill>
                  <a:schemeClr val="bg1">
                    <a:lumMod val="50000"/>
                  </a:schemeClr>
                </a:solidFill>
              </a:rPr>
              <a:t>* Columbia Gorge, Skagit, and Walla Walla changed from full-time outreach in PY24 to part-time outreach in PY25.</a:t>
            </a:r>
            <a:endParaRPr lang="es-US" sz="1400">
              <a:solidFill>
                <a:schemeClr val="bg1">
                  <a:lumMod val="50000"/>
                </a:schemeClr>
              </a:solidFill>
            </a:endParaRPr>
          </a:p>
        </p:txBody>
      </p:sp>
    </p:spTree>
    <p:extLst>
      <p:ext uri="{BB962C8B-B14F-4D97-AF65-F5344CB8AC3E}">
        <p14:creationId xmlns:p14="http://schemas.microsoft.com/office/powerpoint/2010/main" val="17751196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2A872-F90E-9DB1-8686-05551049DA0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3E3CBE9-D9AE-8B60-F301-535A582F8C44}"/>
              </a:ext>
            </a:extLst>
          </p:cNvPr>
          <p:cNvSpPr>
            <a:spLocks noGrp="1"/>
          </p:cNvSpPr>
          <p:nvPr>
            <p:ph type="title"/>
          </p:nvPr>
        </p:nvSpPr>
        <p:spPr>
          <a:xfrm>
            <a:off x="293211" y="629834"/>
            <a:ext cx="9982683" cy="1080938"/>
          </a:xfrm>
        </p:spPr>
        <p:txBody>
          <a:bodyPr>
            <a:normAutofit/>
          </a:bodyPr>
          <a:lstStyle/>
          <a:p>
            <a:r>
              <a:rPr kumimoji="0" lang="en-US" sz="4000" b="0" i="0" u="none" strike="noStrike" kern="1200" cap="none" spc="0" normalizeH="0" baseline="0" noProof="0">
                <a:ln>
                  <a:noFill/>
                </a:ln>
                <a:solidFill>
                  <a:srgbClr val="FFFFFF"/>
                </a:solidFill>
                <a:effectLst/>
                <a:uLnTx/>
                <a:uFillTx/>
                <a:latin typeface="+mj-lt"/>
                <a:ea typeface="+mj-ea"/>
                <a:cs typeface="+mj-cs"/>
              </a:rPr>
              <a:t>MSFWs Served by Region</a:t>
            </a:r>
          </a:p>
        </p:txBody>
      </p:sp>
      <p:graphicFrame>
        <p:nvGraphicFramePr>
          <p:cNvPr id="8" name="Chart 7">
            <a:extLst>
              <a:ext uri="{FF2B5EF4-FFF2-40B4-BE49-F238E27FC236}">
                <a16:creationId xmlns:a16="http://schemas.microsoft.com/office/drawing/2014/main" id="{C1EBCC66-FDC5-F5D8-26F8-90DCD8D9532A}"/>
              </a:ext>
            </a:extLst>
          </p:cNvPr>
          <p:cNvGraphicFramePr>
            <a:graphicFrameLocks/>
          </p:cNvGraphicFramePr>
          <p:nvPr/>
        </p:nvGraphicFramePr>
        <p:xfrm>
          <a:off x="440209" y="2310937"/>
          <a:ext cx="10966702" cy="3793835"/>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631DB591-3EE8-BF75-5515-672A21EFE0CD}"/>
              </a:ext>
            </a:extLst>
          </p:cNvPr>
          <p:cNvSpPr txBox="1"/>
          <p:nvPr/>
        </p:nvSpPr>
        <p:spPr>
          <a:xfrm>
            <a:off x="1800260" y="1910827"/>
            <a:ext cx="8591479" cy="400110"/>
          </a:xfrm>
          <a:prstGeom prst="rect">
            <a:avLst/>
          </a:prstGeom>
          <a:noFill/>
        </p:spPr>
        <p:txBody>
          <a:bodyPr wrap="square" rtlCol="0">
            <a:spAutoFit/>
          </a:bodyPr>
          <a:lstStyle/>
          <a:p>
            <a:pPr lvl="0" algn="ctr">
              <a:defRPr sz="1400" b="0" i="0" u="none" strike="noStrike" kern="1200" spc="0" baseline="0">
                <a:solidFill>
                  <a:prstClr val="black">
                    <a:lumMod val="65000"/>
                    <a:lumOff val="35000"/>
                  </a:prstClr>
                </a:solidFill>
                <a:latin typeface="Century Gothic" panose="020B0502020202020204" pitchFamily="34" charset="0"/>
                <a:ea typeface="+mn-ea"/>
                <a:cs typeface="+mn-cs"/>
              </a:defRPr>
            </a:pPr>
            <a:r>
              <a:rPr lang="en-US" sz="2000">
                <a:solidFill>
                  <a:srgbClr val="135273"/>
                </a:solidFill>
              </a:rPr>
              <a:t>July 2020 through June 4, 2026</a:t>
            </a:r>
            <a:r>
              <a:rPr lang="en-US" sz="2000">
                <a:solidFill>
                  <a:srgbClr val="124A79"/>
                </a:solidFill>
              </a:rPr>
              <a:t> </a:t>
            </a:r>
            <a:r>
              <a:rPr lang="en-US" sz="1600">
                <a:solidFill>
                  <a:srgbClr val="124A79"/>
                </a:solidFill>
              </a:rPr>
              <a:t>(* PY25 Shows Partial Program Year)</a:t>
            </a:r>
            <a:endParaRPr lang="en-US" sz="1600">
              <a:solidFill>
                <a:srgbClr val="135273"/>
              </a:solidFill>
            </a:endParaRPr>
          </a:p>
        </p:txBody>
      </p:sp>
    </p:spTree>
    <p:extLst>
      <p:ext uri="{BB962C8B-B14F-4D97-AF65-F5344CB8AC3E}">
        <p14:creationId xmlns:p14="http://schemas.microsoft.com/office/powerpoint/2010/main" val="977516439"/>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78222-FDDE-6972-041E-FAEF03D2415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50E8B95-476A-7FE8-CAEA-1605A024D6BB}"/>
              </a:ext>
            </a:extLst>
          </p:cNvPr>
          <p:cNvSpPr>
            <a:spLocks noGrp="1"/>
          </p:cNvSpPr>
          <p:nvPr>
            <p:ph type="title"/>
          </p:nvPr>
        </p:nvSpPr>
        <p:spPr>
          <a:xfrm>
            <a:off x="0" y="375281"/>
            <a:ext cx="10586413" cy="1348033"/>
          </a:xfrm>
        </p:spPr>
        <p:txBody>
          <a:bodyPr>
            <a:normAutofit/>
          </a:bodyPr>
          <a:lstStyle/>
          <a:p>
            <a:r>
              <a:rPr kumimoji="0" lang="en-US" sz="2600" b="0" i="0" u="none" strike="noStrike" kern="1200" cap="none" spc="0" normalizeH="0" baseline="0" noProof="0">
                <a:ln>
                  <a:noFill/>
                </a:ln>
                <a:solidFill>
                  <a:srgbClr val="FFFFFF"/>
                </a:solidFill>
                <a:effectLst/>
                <a:uLnTx/>
                <a:uFillTx/>
                <a:latin typeface="+mj-lt"/>
                <a:ea typeface="+mj-ea"/>
                <a:cs typeface="+mj-cs"/>
              </a:rPr>
              <a:t> </a:t>
            </a:r>
            <a:r>
              <a:rPr kumimoji="0" lang="en-US" b="0" i="0" u="none" strike="noStrike" kern="1200" cap="none" spc="0" normalizeH="0" baseline="0" noProof="0">
                <a:ln>
                  <a:noFill/>
                </a:ln>
                <a:solidFill>
                  <a:srgbClr val="FFFFFF"/>
                </a:solidFill>
                <a:effectLst/>
                <a:uLnTx/>
                <a:uFillTx/>
                <a:latin typeface="+mj-lt"/>
                <a:ea typeface="+mj-ea"/>
                <a:cs typeface="+mj-cs"/>
              </a:rPr>
              <a:t>MSFWs Served by Full-Time Outreach Offices</a:t>
            </a:r>
            <a:endParaRPr kumimoji="0" lang="en-US" sz="2600" b="0" i="0" u="none" strike="noStrike" kern="1200" cap="none" spc="0" normalizeH="0" baseline="0" noProof="0">
              <a:ln>
                <a:noFill/>
              </a:ln>
              <a:solidFill>
                <a:srgbClr val="FFFFFF"/>
              </a:solidFill>
              <a:effectLst/>
              <a:uLnTx/>
              <a:uFillTx/>
              <a:latin typeface="+mj-lt"/>
              <a:ea typeface="+mj-ea"/>
              <a:cs typeface="+mj-cs"/>
            </a:endParaRPr>
          </a:p>
        </p:txBody>
      </p:sp>
      <p:graphicFrame>
        <p:nvGraphicFramePr>
          <p:cNvPr id="8" name="Chart 7">
            <a:extLst>
              <a:ext uri="{FF2B5EF4-FFF2-40B4-BE49-F238E27FC236}">
                <a16:creationId xmlns:a16="http://schemas.microsoft.com/office/drawing/2014/main" id="{8B1C98EA-E009-CBE6-E2DC-5C0B95C41446}"/>
              </a:ext>
            </a:extLst>
          </p:cNvPr>
          <p:cNvGraphicFramePr>
            <a:graphicFrameLocks noGrp="1"/>
          </p:cNvGraphicFramePr>
          <p:nvPr/>
        </p:nvGraphicFramePr>
        <p:xfrm>
          <a:off x="0" y="1970202"/>
          <a:ext cx="11604567" cy="426563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33796242"/>
      </p:ext>
    </p:extLst>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Placeholder 6">
            <a:extLst>
              <a:ext uri="{FF2B5EF4-FFF2-40B4-BE49-F238E27FC236}">
                <a16:creationId xmlns:a16="http://schemas.microsoft.com/office/drawing/2014/main" id="{7D9C0D35-2D4D-6C5D-A453-D729B61C22EC}"/>
              </a:ext>
            </a:extLst>
          </p:cNvPr>
          <p:cNvGraphicFramePr>
            <a:graphicFrameLocks noGrp="1"/>
          </p:cNvGraphicFramePr>
          <p:nvPr>
            <p:ph type="chart" sz="quarter" idx="13"/>
          </p:nvPr>
        </p:nvGraphicFramePr>
        <p:xfrm>
          <a:off x="680321" y="2580951"/>
          <a:ext cx="10798505" cy="4074064"/>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 Placeholder 2">
            <a:extLst>
              <a:ext uri="{FF2B5EF4-FFF2-40B4-BE49-F238E27FC236}">
                <a16:creationId xmlns:a16="http://schemas.microsoft.com/office/drawing/2014/main" id="{BE1373A6-DB80-D0DC-E76D-CF2E22DD2925}"/>
              </a:ext>
            </a:extLst>
          </p:cNvPr>
          <p:cNvSpPr>
            <a:spLocks noGrp="1"/>
          </p:cNvSpPr>
          <p:nvPr>
            <p:ph type="body" sz="quarter" idx="15"/>
          </p:nvPr>
        </p:nvSpPr>
        <p:spPr>
          <a:xfrm>
            <a:off x="680321" y="1951977"/>
            <a:ext cx="10944807" cy="871571"/>
          </a:xfrm>
        </p:spPr>
        <p:txBody>
          <a:bodyPr>
            <a:normAutofit/>
          </a:bodyPr>
          <a:lstStyle/>
          <a:p>
            <a:r>
              <a:rPr lang="en-US" dirty="0"/>
              <a:t>MSFWs served has increased by 251.1% from PY20 to PY25, despite unstable weather, international trade, and law enforcement variables.</a:t>
            </a:r>
            <a:endParaRPr lang="es-US" dirty="0"/>
          </a:p>
        </p:txBody>
      </p:sp>
      <p:sp>
        <p:nvSpPr>
          <p:cNvPr id="4" name="Title 3">
            <a:extLst>
              <a:ext uri="{FF2B5EF4-FFF2-40B4-BE49-F238E27FC236}">
                <a16:creationId xmlns:a16="http://schemas.microsoft.com/office/drawing/2014/main" id="{15BB12A7-67E5-57D3-11DC-DEE81DFFCEB1}"/>
              </a:ext>
            </a:extLst>
          </p:cNvPr>
          <p:cNvSpPr>
            <a:spLocks noGrp="1"/>
          </p:cNvSpPr>
          <p:nvPr>
            <p:ph type="title"/>
          </p:nvPr>
        </p:nvSpPr>
        <p:spPr/>
        <p:txBody>
          <a:bodyPr>
            <a:normAutofit/>
          </a:bodyPr>
          <a:lstStyle/>
          <a:p>
            <a:r>
              <a:rPr lang="en-US" sz="4000" dirty="0"/>
              <a:t>Total MSFWs Served Statewide</a:t>
            </a:r>
            <a:endParaRPr lang="es-US" sz="4000" dirty="0"/>
          </a:p>
        </p:txBody>
      </p:sp>
      <p:sp>
        <p:nvSpPr>
          <p:cNvPr id="2" name="TextBox 1">
            <a:extLst>
              <a:ext uri="{FF2B5EF4-FFF2-40B4-BE49-F238E27FC236}">
                <a16:creationId xmlns:a16="http://schemas.microsoft.com/office/drawing/2014/main" id="{06784233-0020-F755-92DA-6DBAC51605B0}"/>
              </a:ext>
            </a:extLst>
          </p:cNvPr>
          <p:cNvSpPr txBox="1"/>
          <p:nvPr/>
        </p:nvSpPr>
        <p:spPr>
          <a:xfrm>
            <a:off x="7634029" y="6516516"/>
            <a:ext cx="3991099" cy="276999"/>
          </a:xfrm>
          <a:prstGeom prst="rect">
            <a:avLst/>
          </a:prstGeom>
          <a:noFill/>
        </p:spPr>
        <p:txBody>
          <a:bodyPr wrap="square" rtlCol="0">
            <a:spAutoFit/>
          </a:bodyPr>
          <a:lstStyle/>
          <a:p>
            <a:r>
              <a:rPr lang="en-US" sz="1200" dirty="0">
                <a:solidFill>
                  <a:schemeClr val="bg1">
                    <a:lumMod val="50000"/>
                  </a:schemeClr>
                </a:solidFill>
              </a:rPr>
              <a:t>* 2025-26 shows partial program year, through June 4, 2026</a:t>
            </a:r>
            <a:endParaRPr lang="es-US" sz="1200" dirty="0">
              <a:solidFill>
                <a:schemeClr val="bg1">
                  <a:lumMod val="50000"/>
                </a:schemeClr>
              </a:solidFill>
            </a:endParaRPr>
          </a:p>
        </p:txBody>
      </p:sp>
      <p:sp>
        <p:nvSpPr>
          <p:cNvPr id="5" name="TextBox 4">
            <a:extLst>
              <a:ext uri="{FF2B5EF4-FFF2-40B4-BE49-F238E27FC236}">
                <a16:creationId xmlns:a16="http://schemas.microsoft.com/office/drawing/2014/main" id="{47755157-320D-95DD-F4AF-7264128FDB70}"/>
              </a:ext>
            </a:extLst>
          </p:cNvPr>
          <p:cNvSpPr txBox="1"/>
          <p:nvPr/>
        </p:nvSpPr>
        <p:spPr>
          <a:xfrm>
            <a:off x="6621281" y="4034453"/>
            <a:ext cx="951346" cy="400110"/>
          </a:xfrm>
          <a:prstGeom prst="rect">
            <a:avLst/>
          </a:prstGeom>
          <a:noFill/>
        </p:spPr>
        <p:txBody>
          <a:bodyPr wrap="square" rtlCol="0">
            <a:spAutoFit/>
          </a:bodyPr>
          <a:lstStyle/>
          <a:p>
            <a:r>
              <a:rPr lang="en-US" sz="2000"/>
              <a:t>3,071</a:t>
            </a:r>
            <a:endParaRPr lang="es-US" sz="2000"/>
          </a:p>
        </p:txBody>
      </p:sp>
    </p:spTree>
    <p:extLst>
      <p:ext uri="{BB962C8B-B14F-4D97-AF65-F5344CB8AC3E}">
        <p14:creationId xmlns:p14="http://schemas.microsoft.com/office/powerpoint/2010/main" val="18280737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5465638-2B3F-FD9A-BA45-8D746DF57624}"/>
              </a:ext>
            </a:extLst>
          </p:cNvPr>
          <p:cNvSpPr>
            <a:spLocks noGrp="1"/>
          </p:cNvSpPr>
          <p:nvPr>
            <p:ph type="title"/>
          </p:nvPr>
        </p:nvSpPr>
        <p:spPr>
          <a:xfrm>
            <a:off x="680321" y="486528"/>
            <a:ext cx="9613861" cy="1080938"/>
          </a:xfrm>
        </p:spPr>
        <p:txBody>
          <a:bodyPr>
            <a:normAutofit/>
          </a:bodyPr>
          <a:lstStyle/>
          <a:p>
            <a:r>
              <a:rPr lang="en-US" sz="4000"/>
              <a:t>Highlights to Share</a:t>
            </a:r>
          </a:p>
        </p:txBody>
      </p:sp>
      <p:sp>
        <p:nvSpPr>
          <p:cNvPr id="6" name="Text Placeholder 5">
            <a:extLst>
              <a:ext uri="{FF2B5EF4-FFF2-40B4-BE49-F238E27FC236}">
                <a16:creationId xmlns:a16="http://schemas.microsoft.com/office/drawing/2014/main" id="{E06831FC-BBD6-5EAA-455B-DFFDF086E752}"/>
              </a:ext>
            </a:extLst>
          </p:cNvPr>
          <p:cNvSpPr>
            <a:spLocks noGrp="1"/>
          </p:cNvSpPr>
          <p:nvPr>
            <p:ph type="body" sz="quarter" idx="15"/>
          </p:nvPr>
        </p:nvSpPr>
        <p:spPr>
          <a:xfrm>
            <a:off x="680321" y="1875453"/>
            <a:ext cx="10357793" cy="4422710"/>
          </a:xfrm>
        </p:spPr>
        <p:txBody>
          <a:bodyPr>
            <a:normAutofit/>
          </a:bodyPr>
          <a:lstStyle/>
          <a:p>
            <a:pPr lvl="0">
              <a:spcBef>
                <a:spcPts val="0"/>
              </a:spcBef>
              <a:spcAft>
                <a:spcPts val="100"/>
              </a:spcAft>
              <a:buClrTx/>
              <a:buSzTx/>
              <a:defRPr/>
            </a:pPr>
            <a:r>
              <a:rPr lang="en-US" sz="2400" dirty="0">
                <a:solidFill>
                  <a:srgbClr val="0A5882"/>
                </a:solidFill>
                <a:ea typeface="Lato" panose="020F0502020204030203" pitchFamily="34" charset="0"/>
                <a:cs typeface="Lato" panose="020F0502020204030203" pitchFamily="34" charset="0"/>
              </a:rPr>
              <a:t>Clearance Order Training for Applicant Holding Offices</a:t>
            </a:r>
          </a:p>
          <a:p>
            <a:pPr lvl="0">
              <a:spcBef>
                <a:spcPts val="0"/>
              </a:spcBef>
              <a:spcAft>
                <a:spcPts val="100"/>
              </a:spcAft>
              <a:buClrTx/>
              <a:buSzTx/>
              <a:defRPr/>
            </a:pPr>
            <a:r>
              <a:rPr lang="en-US" sz="2400" dirty="0">
                <a:solidFill>
                  <a:srgbClr val="0A5882"/>
                </a:solidFill>
                <a:ea typeface="Lato" panose="020F0502020204030203" pitchFamily="34" charset="0"/>
                <a:cs typeface="Lato" panose="020F0502020204030203" pitchFamily="34" charset="0"/>
              </a:rPr>
              <a:t>set for August 24th, 28th, and 31st</a:t>
            </a:r>
          </a:p>
        </p:txBody>
      </p:sp>
    </p:spTree>
    <p:extLst>
      <p:ext uri="{BB962C8B-B14F-4D97-AF65-F5344CB8AC3E}">
        <p14:creationId xmlns:p14="http://schemas.microsoft.com/office/powerpoint/2010/main" val="307254233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94A54-F38B-24A4-26A1-C6FFA75785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1FBD51-24A4-1890-5AF4-30143A472A3A}"/>
              </a:ext>
            </a:extLst>
          </p:cNvPr>
          <p:cNvSpPr>
            <a:spLocks noGrp="1"/>
          </p:cNvSpPr>
          <p:nvPr>
            <p:ph type="ctrTitle"/>
          </p:nvPr>
        </p:nvSpPr>
        <p:spPr>
          <a:xfrm>
            <a:off x="566061" y="2909455"/>
            <a:ext cx="8399913" cy="881149"/>
          </a:xfrm>
        </p:spPr>
        <p:txBody>
          <a:bodyPr>
            <a:normAutofit fontScale="90000"/>
          </a:bodyPr>
          <a:lstStyle/>
          <a:p>
            <a:pPr algn="l"/>
            <a:r>
              <a:rPr lang="en-US" sz="3600">
                <a:latin typeface="Bitter"/>
              </a:rPr>
              <a:t>2026 ASWS Advisory Committee</a:t>
            </a:r>
            <a:br>
              <a:rPr lang="en-US" sz="3600">
                <a:latin typeface="Bitter"/>
              </a:rPr>
            </a:br>
            <a:r>
              <a:rPr lang="en-US" sz="3600">
                <a:latin typeface="Bitter"/>
              </a:rPr>
              <a:t>Legislative report review</a:t>
            </a:r>
          </a:p>
        </p:txBody>
      </p:sp>
      <p:sp>
        <p:nvSpPr>
          <p:cNvPr id="7" name="Rectangle: Rounded Corners 6">
            <a:extLst>
              <a:ext uri="{FF2B5EF4-FFF2-40B4-BE49-F238E27FC236}">
                <a16:creationId xmlns:a16="http://schemas.microsoft.com/office/drawing/2014/main" id="{1C2D0677-958C-BBE8-92E8-5DCB19AFDF49}"/>
              </a:ext>
            </a:extLst>
          </p:cNvPr>
          <p:cNvSpPr/>
          <p:nvPr/>
        </p:nvSpPr>
        <p:spPr>
          <a:xfrm>
            <a:off x="0" y="4378362"/>
            <a:ext cx="8944984" cy="465781"/>
          </a:xfrm>
          <a:prstGeom prst="roundRect">
            <a:avLst>
              <a:gd name="adj" fmla="val 49079"/>
            </a:avLst>
          </a:prstGeom>
          <a:solidFill>
            <a:srgbClr val="D4D4D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274320" bIns="45720" rtlCol="0" anchor="ctr"/>
          <a:lstStyle/>
          <a:p>
            <a:pPr algn="r">
              <a:defRPr/>
            </a:pPr>
            <a:r>
              <a:rPr lang="en-US" sz="2000">
                <a:solidFill>
                  <a:srgbClr val="404144"/>
                </a:solidFill>
                <a:latin typeface="Lato"/>
                <a:ea typeface="Lato"/>
                <a:cs typeface="Lato"/>
              </a:rPr>
              <a:t>Bertha J. Clayton</a:t>
            </a:r>
            <a:r>
              <a:rPr kumimoji="0" lang="en-US" sz="2000" b="0" i="0" u="none" strike="noStrike" kern="1200" cap="none" spc="0" normalizeH="0" baseline="0" noProof="0">
                <a:ln>
                  <a:noFill/>
                </a:ln>
                <a:solidFill>
                  <a:srgbClr val="404144"/>
                </a:solidFill>
                <a:effectLst/>
                <a:uLnTx/>
                <a:uFillTx/>
                <a:latin typeface="Lato"/>
                <a:ea typeface="Lato"/>
                <a:cs typeface="Lato"/>
              </a:rPr>
              <a:t>, </a:t>
            </a:r>
            <a:r>
              <a:rPr lang="en-US" sz="2000">
                <a:solidFill>
                  <a:srgbClr val="404144"/>
                </a:solidFill>
                <a:latin typeface="Lato"/>
                <a:ea typeface="Lato"/>
                <a:cs typeface="Lato"/>
              </a:rPr>
              <a:t>Director</a:t>
            </a:r>
            <a:r>
              <a:rPr kumimoji="0" lang="en-US" sz="2000" b="0" i="0" u="none" strike="noStrike" kern="1200" cap="none" spc="0" normalizeH="0" baseline="0" noProof="0">
                <a:ln>
                  <a:noFill/>
                </a:ln>
                <a:solidFill>
                  <a:srgbClr val="404144"/>
                </a:solidFill>
                <a:effectLst/>
                <a:uLnTx/>
                <a:uFillTx/>
                <a:latin typeface="Lato"/>
                <a:ea typeface="Lato"/>
                <a:cs typeface="Lato"/>
              </a:rPr>
              <a:t>, ASWS Office</a:t>
            </a:r>
            <a:r>
              <a:rPr lang="en-US" sz="2000">
                <a:solidFill>
                  <a:srgbClr val="404144"/>
                </a:solidFill>
                <a:latin typeface="Lato"/>
                <a:ea typeface="Lato"/>
                <a:cs typeface="Lato"/>
              </a:rPr>
              <a:t>, ESD</a:t>
            </a:r>
            <a:endParaRPr kumimoji="0" lang="en-US" sz="2000" b="0" i="0" u="none" strike="noStrike" kern="1200" cap="none" spc="0" normalizeH="0" baseline="0" noProof="0">
              <a:ln>
                <a:noFill/>
              </a:ln>
              <a:solidFill>
                <a:srgbClr val="404144"/>
              </a:solidFill>
              <a:effectLst/>
              <a:uLnTx/>
              <a:uFillTx/>
              <a:latin typeface="Lato"/>
              <a:ea typeface="Lato"/>
              <a:cs typeface="Lato"/>
            </a:endParaRPr>
          </a:p>
        </p:txBody>
      </p:sp>
    </p:spTree>
    <p:extLst>
      <p:ext uri="{BB962C8B-B14F-4D97-AF65-F5344CB8AC3E}">
        <p14:creationId xmlns:p14="http://schemas.microsoft.com/office/powerpoint/2010/main" val="24476894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68D93-B756-4444-7267-9FA10B27B47C}"/>
              </a:ext>
            </a:extLst>
          </p:cNvPr>
          <p:cNvSpPr>
            <a:spLocks noGrp="1"/>
          </p:cNvSpPr>
          <p:nvPr>
            <p:ph type="title"/>
          </p:nvPr>
        </p:nvSpPr>
        <p:spPr/>
        <p:txBody>
          <a:bodyPr vert="horz" lIns="91440" tIns="45720" rIns="91440" bIns="45720" rtlCol="0" anchor="ctr">
            <a:normAutofit/>
          </a:bodyPr>
          <a:lstStyle/>
          <a:p>
            <a:r>
              <a:rPr lang="en-US"/>
              <a:t>Objective &amp; timeline</a:t>
            </a:r>
            <a:endParaRPr lang="en-US" kern="1200"/>
          </a:p>
        </p:txBody>
      </p:sp>
      <p:grpSp>
        <p:nvGrpSpPr>
          <p:cNvPr id="3" name="Group 2">
            <a:extLst>
              <a:ext uri="{FF2B5EF4-FFF2-40B4-BE49-F238E27FC236}">
                <a16:creationId xmlns:a16="http://schemas.microsoft.com/office/drawing/2014/main" id="{70A87EC2-714B-DE8C-1143-1130E12065E4}"/>
              </a:ext>
            </a:extLst>
          </p:cNvPr>
          <p:cNvGrpSpPr/>
          <p:nvPr/>
        </p:nvGrpSpPr>
        <p:grpSpPr>
          <a:xfrm>
            <a:off x="1014145" y="1608461"/>
            <a:ext cx="8243248" cy="3017520"/>
            <a:chOff x="2438614" y="1345384"/>
            <a:chExt cx="8103792" cy="2499983"/>
          </a:xfrm>
        </p:grpSpPr>
        <p:sp>
          <p:nvSpPr>
            <p:cNvPr id="8" name="Freeform: Shape 7">
              <a:extLst>
                <a:ext uri="{FF2B5EF4-FFF2-40B4-BE49-F238E27FC236}">
                  <a16:creationId xmlns:a16="http://schemas.microsoft.com/office/drawing/2014/main" id="{D0893CC4-09FD-4588-A50A-A123D8464F8D}"/>
                </a:ext>
              </a:extLst>
            </p:cNvPr>
            <p:cNvSpPr/>
            <p:nvPr/>
          </p:nvSpPr>
          <p:spPr>
            <a:xfrm>
              <a:off x="3349059" y="1810182"/>
              <a:ext cx="1718669" cy="1020731"/>
            </a:xfrm>
            <a:custGeom>
              <a:avLst/>
              <a:gdLst>
                <a:gd name="csX0" fmla="*/ 0 w 1718669"/>
                <a:gd name="csY0" fmla="*/ 0 h 1020731"/>
                <a:gd name="csX1" fmla="*/ 1718669 w 1718669"/>
                <a:gd name="csY1" fmla="*/ 0 h 1020731"/>
                <a:gd name="csX2" fmla="*/ 1718669 w 1718669"/>
                <a:gd name="csY2" fmla="*/ 1020731 h 1020731"/>
                <a:gd name="csX3" fmla="*/ 0 w 1718669"/>
                <a:gd name="csY3" fmla="*/ 1020731 h 1020731"/>
                <a:gd name="csX4" fmla="*/ 0 w 1718669"/>
                <a:gd name="csY4" fmla="*/ 0 h 1020731"/>
              </a:gdLst>
              <a:ahLst/>
              <a:cxnLst>
                <a:cxn ang="0">
                  <a:pos x="csX0" y="csY0"/>
                </a:cxn>
                <a:cxn ang="0">
                  <a:pos x="csX1" y="csY1"/>
                </a:cxn>
                <a:cxn ang="0">
                  <a:pos x="csX2" y="csY2"/>
                </a:cxn>
                <a:cxn ang="0">
                  <a:pos x="csX3" y="csY3"/>
                </a:cxn>
                <a:cxn ang="0">
                  <a:pos x="csX4" y="csY4"/>
                </a:cxn>
              </a:cxnLst>
              <a:rect l="l" t="t" r="r" b="b"/>
              <a:pathLst>
                <a:path w="1718669" h="1020731">
                  <a:moveTo>
                    <a:pt x="0" y="0"/>
                  </a:moveTo>
                  <a:lnTo>
                    <a:pt x="1718669" y="0"/>
                  </a:lnTo>
                  <a:lnTo>
                    <a:pt x="1718669" y="1020731"/>
                  </a:lnTo>
                  <a:lnTo>
                    <a:pt x="0" y="1020731"/>
                  </a:lnTo>
                  <a:lnTo>
                    <a:pt x="0" y="0"/>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74987" tIns="85344" rIns="85344" bIns="85344"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200" kern="1200"/>
                <a:t>Committee will have the opportunity to review the draft in </a:t>
              </a:r>
              <a:r>
                <a:rPr lang="en-US" sz="1200" b="1" kern="1200"/>
                <a:t>July </a:t>
              </a:r>
              <a:r>
                <a:rPr lang="en-US" sz="1200" kern="1200"/>
                <a:t>prior to the July 16</a:t>
              </a:r>
              <a:r>
                <a:rPr lang="en-US" sz="1200" kern="1200" baseline="30000"/>
                <a:t>th</a:t>
              </a:r>
              <a:r>
                <a:rPr lang="en-US" sz="1200" kern="1200"/>
                <a:t> meeting.</a:t>
              </a:r>
            </a:p>
          </p:txBody>
        </p:sp>
        <p:sp>
          <p:nvSpPr>
            <p:cNvPr id="9" name="Freeform: Shape 8">
              <a:extLst>
                <a:ext uri="{FF2B5EF4-FFF2-40B4-BE49-F238E27FC236}">
                  <a16:creationId xmlns:a16="http://schemas.microsoft.com/office/drawing/2014/main" id="{40E6566F-AE07-8E2C-05B2-EE557B1A51C3}"/>
                </a:ext>
              </a:extLst>
            </p:cNvPr>
            <p:cNvSpPr/>
            <p:nvPr/>
          </p:nvSpPr>
          <p:spPr>
            <a:xfrm>
              <a:off x="3346217" y="2821050"/>
              <a:ext cx="1723294" cy="1020731"/>
            </a:xfrm>
            <a:custGeom>
              <a:avLst/>
              <a:gdLst>
                <a:gd name="csX0" fmla="*/ 0 w 1704819"/>
                <a:gd name="csY0" fmla="*/ 0 h 1020731"/>
                <a:gd name="csX1" fmla="*/ 1704819 w 1704819"/>
                <a:gd name="csY1" fmla="*/ 0 h 1020731"/>
                <a:gd name="csX2" fmla="*/ 1704819 w 1704819"/>
                <a:gd name="csY2" fmla="*/ 1020731 h 1020731"/>
                <a:gd name="csX3" fmla="*/ 0 w 1704819"/>
                <a:gd name="csY3" fmla="*/ 1020731 h 1020731"/>
                <a:gd name="csX4" fmla="*/ 0 w 1704819"/>
                <a:gd name="csY4" fmla="*/ 0 h 1020731"/>
              </a:gdLst>
              <a:ahLst/>
              <a:cxnLst>
                <a:cxn ang="0">
                  <a:pos x="csX0" y="csY0"/>
                </a:cxn>
                <a:cxn ang="0">
                  <a:pos x="csX1" y="csY1"/>
                </a:cxn>
                <a:cxn ang="0">
                  <a:pos x="csX2" y="csY2"/>
                </a:cxn>
                <a:cxn ang="0">
                  <a:pos x="csX3" y="csY3"/>
                </a:cxn>
                <a:cxn ang="0">
                  <a:pos x="csX4" y="csY4"/>
                </a:cxn>
              </a:cxnLst>
              <a:rect l="l" t="t" r="r" b="b"/>
              <a:pathLst>
                <a:path w="1704819" h="1020731">
                  <a:moveTo>
                    <a:pt x="0" y="0"/>
                  </a:moveTo>
                  <a:lnTo>
                    <a:pt x="1704819" y="0"/>
                  </a:lnTo>
                  <a:lnTo>
                    <a:pt x="1704819" y="1020731"/>
                  </a:lnTo>
                  <a:lnTo>
                    <a:pt x="0" y="1020731"/>
                  </a:lnTo>
                  <a:lnTo>
                    <a:pt x="0" y="0"/>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72771" tIns="85344" rIns="85344" bIns="85344" numCol="1" spcCol="1270" anchor="ctr" anchorCtr="0">
              <a:noAutofit/>
            </a:bodyPr>
            <a:lstStyle/>
            <a:p>
              <a:pPr lvl="0">
                <a:defRPr/>
              </a:pPr>
              <a:r>
                <a:rPr lang="en-US" sz="1200" kern="1200">
                  <a:latin typeface="+mn-lt"/>
                  <a:ea typeface="Lato" panose="020F0502020204030203" pitchFamily="34" charset="0"/>
                  <a:cs typeface="Lato" panose="020F0502020204030203" pitchFamily="34" charset="0"/>
                </a:rPr>
                <a:t>Final committee edits due prior to the </a:t>
              </a:r>
              <a:r>
                <a:rPr lang="en-US" sz="1200" b="1" kern="1200">
                  <a:latin typeface="+mn-lt"/>
                  <a:ea typeface="Lato" panose="020F0502020204030203" pitchFamily="34" charset="0"/>
                  <a:cs typeface="Lato" panose="020F0502020204030203" pitchFamily="34" charset="0"/>
                </a:rPr>
                <a:t>July</a:t>
              </a:r>
              <a:r>
                <a:rPr lang="en-US" sz="1200" kern="1200">
                  <a:latin typeface="+mn-lt"/>
                  <a:ea typeface="Lato" panose="020F0502020204030203" pitchFamily="34" charset="0"/>
                  <a:cs typeface="Lato" panose="020F0502020204030203" pitchFamily="34" charset="0"/>
                </a:rPr>
                <a:t> </a:t>
              </a:r>
              <a:r>
                <a:rPr lang="en-US" sz="1200" b="1">
                  <a:ea typeface="Lato" panose="020F0502020204030203" pitchFamily="34" charset="0"/>
                  <a:cs typeface="Lato" panose="020F0502020204030203" pitchFamily="34" charset="0"/>
                </a:rPr>
                <a:t>23</a:t>
              </a:r>
              <a:r>
                <a:rPr lang="en-US" sz="1200" b="1" kern="1200" baseline="30000">
                  <a:latin typeface="+mn-lt"/>
                  <a:ea typeface="Lato" panose="020F0502020204030203" pitchFamily="34" charset="0"/>
                  <a:cs typeface="Lato" panose="020F0502020204030203" pitchFamily="34" charset="0"/>
                </a:rPr>
                <a:t>rd</a:t>
              </a:r>
              <a:r>
                <a:rPr lang="en-US" sz="1200" kern="1200">
                  <a:latin typeface="+mn-lt"/>
                  <a:ea typeface="Lato" panose="020F0502020204030203" pitchFamily="34" charset="0"/>
                  <a:cs typeface="Lato" panose="020F0502020204030203" pitchFamily="34" charset="0"/>
                </a:rPr>
                <a:t> Advisory meeting. </a:t>
              </a:r>
              <a:r>
                <a:rPr lang="en-US" sz="1200"/>
                <a:t>ESD team will revise report draft.</a:t>
              </a:r>
              <a:endParaRPr lang="en-US" sz="1200" kern="1200">
                <a:latin typeface="+mn-lt"/>
                <a:ea typeface="Lato" panose="020F0502020204030203" pitchFamily="34" charset="0"/>
                <a:cs typeface="Lato" panose="020F0502020204030203" pitchFamily="34" charset="0"/>
              </a:endParaRPr>
            </a:p>
          </p:txBody>
        </p:sp>
        <p:sp>
          <p:nvSpPr>
            <p:cNvPr id="11" name="Freeform: Shape 10">
              <a:extLst>
                <a:ext uri="{FF2B5EF4-FFF2-40B4-BE49-F238E27FC236}">
                  <a16:creationId xmlns:a16="http://schemas.microsoft.com/office/drawing/2014/main" id="{8CBE82B7-BF95-59FE-906C-92F3D29CFC41}"/>
                </a:ext>
              </a:extLst>
            </p:cNvPr>
            <p:cNvSpPr/>
            <p:nvPr/>
          </p:nvSpPr>
          <p:spPr>
            <a:xfrm>
              <a:off x="2438614" y="1360578"/>
              <a:ext cx="1185335" cy="1044417"/>
            </a:xfrm>
            <a:custGeom>
              <a:avLst/>
              <a:gdLst>
                <a:gd name="csX0" fmla="*/ 0 w 1020221"/>
                <a:gd name="csY0" fmla="*/ 510111 h 1020221"/>
                <a:gd name="csX1" fmla="*/ 510111 w 1020221"/>
                <a:gd name="csY1" fmla="*/ 0 h 1020221"/>
                <a:gd name="csX2" fmla="*/ 1020222 w 1020221"/>
                <a:gd name="csY2" fmla="*/ 510111 h 1020221"/>
                <a:gd name="csX3" fmla="*/ 510111 w 1020221"/>
                <a:gd name="csY3" fmla="*/ 1020222 h 1020221"/>
                <a:gd name="csX4" fmla="*/ 0 w 1020221"/>
                <a:gd name="csY4" fmla="*/ 510111 h 1020221"/>
              </a:gdLst>
              <a:ahLst/>
              <a:cxnLst>
                <a:cxn ang="0">
                  <a:pos x="csX0" y="csY0"/>
                </a:cxn>
                <a:cxn ang="0">
                  <a:pos x="csX1" y="csY1"/>
                </a:cxn>
                <a:cxn ang="0">
                  <a:pos x="csX2" y="csY2"/>
                </a:cxn>
                <a:cxn ang="0">
                  <a:pos x="csX3" y="csY3"/>
                </a:cxn>
                <a:cxn ang="0">
                  <a:pos x="csX4" y="csY4"/>
                </a:cxn>
              </a:cxnLst>
              <a:rect l="l" t="t" r="r" b="b"/>
              <a:pathLst>
                <a:path w="1020221" h="1020221">
                  <a:moveTo>
                    <a:pt x="0" y="510111"/>
                  </a:moveTo>
                  <a:cubicBezTo>
                    <a:pt x="0" y="228384"/>
                    <a:pt x="228384" y="0"/>
                    <a:pt x="510111" y="0"/>
                  </a:cubicBezTo>
                  <a:cubicBezTo>
                    <a:pt x="791838" y="0"/>
                    <a:pt x="1020222" y="228384"/>
                    <a:pt x="1020222" y="510111"/>
                  </a:cubicBezTo>
                  <a:cubicBezTo>
                    <a:pt x="1020222" y="791838"/>
                    <a:pt x="791838" y="1020222"/>
                    <a:pt x="510111" y="1020222"/>
                  </a:cubicBezTo>
                  <a:cubicBezTo>
                    <a:pt x="228384" y="1020222"/>
                    <a:pt x="0" y="791838"/>
                    <a:pt x="0" y="510111"/>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9408" tIns="149408" rIns="149408" bIns="149408" numCol="1" spcCol="1270" anchor="ctr" anchorCtr="0">
              <a:noAutofit/>
            </a:bodyPr>
            <a:lstStyle/>
            <a:p>
              <a:pPr marL="0" lvl="0" indent="0" algn="ctr" defTabSz="622300">
                <a:lnSpc>
                  <a:spcPct val="90000"/>
                </a:lnSpc>
                <a:spcBef>
                  <a:spcPct val="0"/>
                </a:spcBef>
                <a:spcAft>
                  <a:spcPct val="35000"/>
                </a:spcAft>
                <a:buNone/>
              </a:pPr>
              <a:r>
                <a:rPr lang="en-US" sz="1400" kern="1200">
                  <a:latin typeface="Bitter"/>
                </a:rPr>
                <a:t>Review</a:t>
              </a:r>
              <a:r>
                <a:rPr lang="en-US" sz="1400">
                  <a:latin typeface="Bitter"/>
                </a:rPr>
                <a:t>:</a:t>
              </a:r>
              <a:endParaRPr lang="en-US" sz="1400" b="1" kern="1200">
                <a:latin typeface="Bitter"/>
              </a:endParaRPr>
            </a:p>
            <a:p>
              <a:pPr algn="ctr" defTabSz="622300">
                <a:lnSpc>
                  <a:spcPct val="90000"/>
                </a:lnSpc>
                <a:spcBef>
                  <a:spcPct val="0"/>
                </a:spcBef>
                <a:spcAft>
                  <a:spcPct val="35000"/>
                </a:spcAft>
              </a:pPr>
              <a:r>
                <a:rPr lang="en-US" sz="1200" b="1">
                  <a:latin typeface="Bitter"/>
                </a:rPr>
                <a:t>July</a:t>
              </a:r>
            </a:p>
          </p:txBody>
        </p:sp>
        <p:sp>
          <p:nvSpPr>
            <p:cNvPr id="12" name="Freeform: Shape 11">
              <a:extLst>
                <a:ext uri="{FF2B5EF4-FFF2-40B4-BE49-F238E27FC236}">
                  <a16:creationId xmlns:a16="http://schemas.microsoft.com/office/drawing/2014/main" id="{A09568F9-0BE8-77D3-5AEC-31C818602A4F}"/>
                </a:ext>
              </a:extLst>
            </p:cNvPr>
            <p:cNvSpPr/>
            <p:nvPr/>
          </p:nvSpPr>
          <p:spPr>
            <a:xfrm>
              <a:off x="6248184" y="1803904"/>
              <a:ext cx="1719075" cy="1020731"/>
            </a:xfrm>
            <a:custGeom>
              <a:avLst/>
              <a:gdLst>
                <a:gd name="csX0" fmla="*/ 0 w 1719075"/>
                <a:gd name="csY0" fmla="*/ 0 h 1020731"/>
                <a:gd name="csX1" fmla="*/ 1719075 w 1719075"/>
                <a:gd name="csY1" fmla="*/ 0 h 1020731"/>
                <a:gd name="csX2" fmla="*/ 1719075 w 1719075"/>
                <a:gd name="csY2" fmla="*/ 1020731 h 1020731"/>
                <a:gd name="csX3" fmla="*/ 0 w 1719075"/>
                <a:gd name="csY3" fmla="*/ 1020731 h 1020731"/>
                <a:gd name="csX4" fmla="*/ 0 w 1719075"/>
                <a:gd name="csY4" fmla="*/ 0 h 1020731"/>
              </a:gdLst>
              <a:ahLst/>
              <a:cxnLst>
                <a:cxn ang="0">
                  <a:pos x="csX0" y="csY0"/>
                </a:cxn>
                <a:cxn ang="0">
                  <a:pos x="csX1" y="csY1"/>
                </a:cxn>
                <a:cxn ang="0">
                  <a:pos x="csX2" y="csY2"/>
                </a:cxn>
                <a:cxn ang="0">
                  <a:pos x="csX3" y="csY3"/>
                </a:cxn>
                <a:cxn ang="0">
                  <a:pos x="csX4" y="csY4"/>
                </a:cxn>
              </a:cxnLst>
              <a:rect l="l" t="t" r="r" b="b"/>
              <a:pathLst>
                <a:path w="1719075" h="1020731">
                  <a:moveTo>
                    <a:pt x="0" y="0"/>
                  </a:moveTo>
                  <a:lnTo>
                    <a:pt x="1719075" y="0"/>
                  </a:lnTo>
                  <a:lnTo>
                    <a:pt x="1719075" y="1020731"/>
                  </a:lnTo>
                  <a:lnTo>
                    <a:pt x="0" y="1020731"/>
                  </a:lnTo>
                  <a:lnTo>
                    <a:pt x="0" y="0"/>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75052" tIns="85344" rIns="85344" bIns="85344" numCol="1" spcCol="1270" anchor="ctr" anchorCtr="0">
              <a:noAutofit/>
            </a:bodyPr>
            <a:lstStyle/>
            <a:p>
              <a:pPr marL="0" lvl="0" indent="0" algn="l" defTabSz="533400">
                <a:lnSpc>
                  <a:spcPct val="90000"/>
                </a:lnSpc>
                <a:spcBef>
                  <a:spcPct val="0"/>
                </a:spcBef>
                <a:spcAft>
                  <a:spcPct val="35000"/>
                </a:spcAft>
                <a:buNone/>
              </a:pPr>
              <a:r>
                <a:rPr lang="en-US" sz="1200" kern="1200"/>
                <a:t>Committee’s final review of the 2026 ASWS Report will be in the </a:t>
              </a:r>
              <a:r>
                <a:rPr lang="en-US" sz="1200" b="1" kern="1200"/>
                <a:t>July</a:t>
              </a:r>
              <a:r>
                <a:rPr lang="en-US" sz="1200" kern="1200"/>
                <a:t> </a:t>
              </a:r>
              <a:r>
                <a:rPr lang="en-US" sz="1200" b="1" kern="1200"/>
                <a:t>23rd</a:t>
              </a:r>
              <a:r>
                <a:rPr lang="en-US" sz="1200" kern="1200"/>
                <a:t> Advisory meeting.</a:t>
              </a:r>
            </a:p>
          </p:txBody>
        </p:sp>
        <p:sp>
          <p:nvSpPr>
            <p:cNvPr id="13" name="Freeform: Shape 12">
              <a:extLst>
                <a:ext uri="{FF2B5EF4-FFF2-40B4-BE49-F238E27FC236}">
                  <a16:creationId xmlns:a16="http://schemas.microsoft.com/office/drawing/2014/main" id="{64C235B6-BD4D-6806-D871-FB341F83619F}"/>
                </a:ext>
              </a:extLst>
            </p:cNvPr>
            <p:cNvSpPr/>
            <p:nvPr/>
          </p:nvSpPr>
          <p:spPr>
            <a:xfrm>
              <a:off x="6247982" y="2824636"/>
              <a:ext cx="1719480" cy="1020731"/>
            </a:xfrm>
            <a:custGeom>
              <a:avLst/>
              <a:gdLst>
                <a:gd name="csX0" fmla="*/ 0 w 1719480"/>
                <a:gd name="csY0" fmla="*/ 0 h 1020731"/>
                <a:gd name="csX1" fmla="*/ 1719480 w 1719480"/>
                <a:gd name="csY1" fmla="*/ 0 h 1020731"/>
                <a:gd name="csX2" fmla="*/ 1719480 w 1719480"/>
                <a:gd name="csY2" fmla="*/ 1020731 h 1020731"/>
                <a:gd name="csX3" fmla="*/ 0 w 1719480"/>
                <a:gd name="csY3" fmla="*/ 1020731 h 1020731"/>
                <a:gd name="csX4" fmla="*/ 0 w 1719480"/>
                <a:gd name="csY4" fmla="*/ 0 h 1020731"/>
              </a:gdLst>
              <a:ahLst/>
              <a:cxnLst>
                <a:cxn ang="0">
                  <a:pos x="csX0" y="csY0"/>
                </a:cxn>
                <a:cxn ang="0">
                  <a:pos x="csX1" y="csY1"/>
                </a:cxn>
                <a:cxn ang="0">
                  <a:pos x="csX2" y="csY2"/>
                </a:cxn>
                <a:cxn ang="0">
                  <a:pos x="csX3" y="csY3"/>
                </a:cxn>
                <a:cxn ang="0">
                  <a:pos x="csX4" y="csY4"/>
                </a:cxn>
              </a:cxnLst>
              <a:rect l="l" t="t" r="r" b="b"/>
              <a:pathLst>
                <a:path w="1719480" h="1020731">
                  <a:moveTo>
                    <a:pt x="0" y="0"/>
                  </a:moveTo>
                  <a:lnTo>
                    <a:pt x="1719480" y="0"/>
                  </a:lnTo>
                  <a:lnTo>
                    <a:pt x="1719480" y="1020731"/>
                  </a:lnTo>
                  <a:lnTo>
                    <a:pt x="0" y="1020731"/>
                  </a:lnTo>
                  <a:lnTo>
                    <a:pt x="0" y="0"/>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75117" tIns="85344" rIns="85344" bIns="85344" numCol="1" spcCol="1270" anchor="ctr" anchorCtr="0">
              <a:noAutofit/>
            </a:bodyPr>
            <a:lstStyle/>
            <a:p>
              <a:pPr lvl="0"/>
              <a:r>
                <a:rPr lang="en-US" sz="1200" kern="1200">
                  <a:latin typeface="+mn-lt"/>
                  <a:ea typeface="Lato" panose="020F0502020204030203" pitchFamily="34" charset="0"/>
                  <a:cs typeface="Lato" panose="020F0502020204030203" pitchFamily="34" charset="0"/>
                </a:rPr>
                <a:t>Approval of the 2026 ASWS Report </a:t>
              </a:r>
              <a:r>
                <a:rPr lang="en-US" sz="1200">
                  <a:ea typeface="Lato" panose="020F0502020204030203" pitchFamily="34" charset="0"/>
                  <a:cs typeface="Lato" panose="020F0502020204030203" pitchFamily="34" charset="0"/>
                </a:rPr>
                <a:t>(Motion &amp; 2nd) in the </a:t>
              </a:r>
              <a:r>
                <a:rPr lang="en-US" sz="1200" b="1" kern="1200">
                  <a:latin typeface="+mn-lt"/>
                  <a:ea typeface="Lato" panose="020F0502020204030203" pitchFamily="34" charset="0"/>
                  <a:cs typeface="Lato" panose="020F0502020204030203" pitchFamily="34" charset="0"/>
                </a:rPr>
                <a:t>August</a:t>
              </a:r>
              <a:r>
                <a:rPr lang="en-US" sz="1200" kern="1200">
                  <a:latin typeface="+mn-lt"/>
                  <a:ea typeface="Lato" panose="020F0502020204030203" pitchFamily="34" charset="0"/>
                  <a:cs typeface="Lato" panose="020F0502020204030203" pitchFamily="34" charset="0"/>
                </a:rPr>
                <a:t> </a:t>
              </a:r>
              <a:r>
                <a:rPr lang="en-US" sz="1200" b="1" kern="1200">
                  <a:latin typeface="+mn-lt"/>
                  <a:ea typeface="Lato" panose="020F0502020204030203" pitchFamily="34" charset="0"/>
                  <a:cs typeface="Lato" panose="020F0502020204030203" pitchFamily="34" charset="0"/>
                </a:rPr>
                <a:t>13th</a:t>
              </a:r>
              <a:r>
                <a:rPr lang="en-US" sz="1200" kern="1200">
                  <a:latin typeface="+mn-lt"/>
                  <a:ea typeface="Lato" panose="020F0502020204030203" pitchFamily="34" charset="0"/>
                  <a:cs typeface="Lato" panose="020F0502020204030203" pitchFamily="34" charset="0"/>
                </a:rPr>
                <a:t> Advisory meeting</a:t>
              </a:r>
            </a:p>
          </p:txBody>
        </p:sp>
        <p:sp>
          <p:nvSpPr>
            <p:cNvPr id="14" name="Freeform: Shape 13">
              <a:extLst>
                <a:ext uri="{FF2B5EF4-FFF2-40B4-BE49-F238E27FC236}">
                  <a16:creationId xmlns:a16="http://schemas.microsoft.com/office/drawing/2014/main" id="{52373122-D460-F439-E4B0-B735139CF74C}"/>
                </a:ext>
              </a:extLst>
            </p:cNvPr>
            <p:cNvSpPr/>
            <p:nvPr/>
          </p:nvSpPr>
          <p:spPr>
            <a:xfrm>
              <a:off x="5158773" y="1345384"/>
              <a:ext cx="1276514" cy="1124756"/>
            </a:xfrm>
            <a:custGeom>
              <a:avLst/>
              <a:gdLst>
                <a:gd name="csX0" fmla="*/ 0 w 1020221"/>
                <a:gd name="csY0" fmla="*/ 510111 h 1020221"/>
                <a:gd name="csX1" fmla="*/ 510111 w 1020221"/>
                <a:gd name="csY1" fmla="*/ 0 h 1020221"/>
                <a:gd name="csX2" fmla="*/ 1020222 w 1020221"/>
                <a:gd name="csY2" fmla="*/ 510111 h 1020221"/>
                <a:gd name="csX3" fmla="*/ 510111 w 1020221"/>
                <a:gd name="csY3" fmla="*/ 1020222 h 1020221"/>
                <a:gd name="csX4" fmla="*/ 0 w 1020221"/>
                <a:gd name="csY4" fmla="*/ 510111 h 1020221"/>
              </a:gdLst>
              <a:ahLst/>
              <a:cxnLst>
                <a:cxn ang="0">
                  <a:pos x="csX0" y="csY0"/>
                </a:cxn>
                <a:cxn ang="0">
                  <a:pos x="csX1" y="csY1"/>
                </a:cxn>
                <a:cxn ang="0">
                  <a:pos x="csX2" y="csY2"/>
                </a:cxn>
                <a:cxn ang="0">
                  <a:pos x="csX3" y="csY3"/>
                </a:cxn>
                <a:cxn ang="0">
                  <a:pos x="csX4" y="csY4"/>
                </a:cxn>
              </a:cxnLst>
              <a:rect l="l" t="t" r="r" b="b"/>
              <a:pathLst>
                <a:path w="1020221" h="1020221">
                  <a:moveTo>
                    <a:pt x="0" y="510111"/>
                  </a:moveTo>
                  <a:cubicBezTo>
                    <a:pt x="0" y="228384"/>
                    <a:pt x="228384" y="0"/>
                    <a:pt x="510111" y="0"/>
                  </a:cubicBezTo>
                  <a:cubicBezTo>
                    <a:pt x="791838" y="0"/>
                    <a:pt x="1020222" y="228384"/>
                    <a:pt x="1020222" y="510111"/>
                  </a:cubicBezTo>
                  <a:cubicBezTo>
                    <a:pt x="1020222" y="791838"/>
                    <a:pt x="791838" y="1020222"/>
                    <a:pt x="510111" y="1020222"/>
                  </a:cubicBezTo>
                  <a:cubicBezTo>
                    <a:pt x="228384" y="1020222"/>
                    <a:pt x="0" y="791838"/>
                    <a:pt x="0" y="510111"/>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9408" tIns="149408" rIns="149408" bIns="149408" numCol="1" spcCol="1270" anchor="ctr" anchorCtr="0">
              <a:noAutofit/>
            </a:bodyPr>
            <a:lstStyle/>
            <a:p>
              <a:pPr marL="0" lvl="0" indent="0" algn="ctr" defTabSz="711200">
                <a:lnSpc>
                  <a:spcPct val="90000"/>
                </a:lnSpc>
                <a:spcBef>
                  <a:spcPct val="0"/>
                </a:spcBef>
                <a:spcAft>
                  <a:spcPct val="35000"/>
                </a:spcAft>
                <a:buNone/>
              </a:pPr>
              <a:r>
                <a:rPr lang="en-US" sz="1400" kern="1200">
                  <a:latin typeface="Bitter"/>
                </a:rPr>
                <a:t>Final </a:t>
              </a:r>
              <a:r>
                <a:rPr lang="en-US" sz="1400">
                  <a:latin typeface="Bitter"/>
                </a:rPr>
                <a:t>Review:</a:t>
              </a:r>
            </a:p>
            <a:p>
              <a:pPr algn="ctr" defTabSz="711200">
                <a:lnSpc>
                  <a:spcPct val="90000"/>
                </a:lnSpc>
                <a:spcBef>
                  <a:spcPct val="0"/>
                </a:spcBef>
                <a:spcAft>
                  <a:spcPct val="35000"/>
                </a:spcAft>
              </a:pPr>
              <a:r>
                <a:rPr lang="en-US" sz="1100" b="1">
                  <a:latin typeface="Bitter"/>
                </a:rPr>
                <a:t>July 23 – Aug 13</a:t>
              </a:r>
            </a:p>
          </p:txBody>
        </p:sp>
        <p:sp>
          <p:nvSpPr>
            <p:cNvPr id="15" name="Freeform: Shape 14">
              <a:extLst>
                <a:ext uri="{FF2B5EF4-FFF2-40B4-BE49-F238E27FC236}">
                  <a16:creationId xmlns:a16="http://schemas.microsoft.com/office/drawing/2014/main" id="{DB1C5682-46BF-2724-3021-1A7E0938D5F2}"/>
                </a:ext>
              </a:extLst>
            </p:cNvPr>
            <p:cNvSpPr/>
            <p:nvPr/>
          </p:nvSpPr>
          <p:spPr>
            <a:xfrm>
              <a:off x="8823737" y="1833985"/>
              <a:ext cx="1718669" cy="1933724"/>
            </a:xfrm>
            <a:custGeom>
              <a:avLst/>
              <a:gdLst>
                <a:gd name="csX0" fmla="*/ 0 w 1718669"/>
                <a:gd name="csY0" fmla="*/ 0 h 1933724"/>
                <a:gd name="csX1" fmla="*/ 1718669 w 1718669"/>
                <a:gd name="csY1" fmla="*/ 0 h 1933724"/>
                <a:gd name="csX2" fmla="*/ 1718669 w 1718669"/>
                <a:gd name="csY2" fmla="*/ 1933724 h 1933724"/>
                <a:gd name="csX3" fmla="*/ 0 w 1718669"/>
                <a:gd name="csY3" fmla="*/ 1933724 h 1933724"/>
                <a:gd name="csX4" fmla="*/ 0 w 1718669"/>
                <a:gd name="csY4" fmla="*/ 0 h 1933724"/>
              </a:gdLst>
              <a:ahLst/>
              <a:cxnLst>
                <a:cxn ang="0">
                  <a:pos x="csX0" y="csY0"/>
                </a:cxn>
                <a:cxn ang="0">
                  <a:pos x="csX1" y="csY1"/>
                </a:cxn>
                <a:cxn ang="0">
                  <a:pos x="csX2" y="csY2"/>
                </a:cxn>
                <a:cxn ang="0">
                  <a:pos x="csX3" y="csY3"/>
                </a:cxn>
                <a:cxn ang="0">
                  <a:pos x="csX4" y="csY4"/>
                </a:cxn>
              </a:cxnLst>
              <a:rect l="l" t="t" r="r" b="b"/>
              <a:pathLst>
                <a:path w="1718669" h="1933724">
                  <a:moveTo>
                    <a:pt x="0" y="0"/>
                  </a:moveTo>
                  <a:lnTo>
                    <a:pt x="1718669" y="0"/>
                  </a:lnTo>
                  <a:lnTo>
                    <a:pt x="1718669" y="1933724"/>
                  </a:lnTo>
                  <a:lnTo>
                    <a:pt x="0" y="1933724"/>
                  </a:lnTo>
                  <a:lnTo>
                    <a:pt x="0" y="0"/>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74987" tIns="85344" rIns="85344" bIns="85344" numCol="1" spcCol="1270" anchor="ctr" anchorCtr="0">
              <a:noAutofit/>
            </a:bodyPr>
            <a:lstStyle/>
            <a:p>
              <a:pPr marL="0" lvl="0" indent="0" algn="l" defTabSz="533400">
                <a:lnSpc>
                  <a:spcPct val="90000"/>
                </a:lnSpc>
                <a:spcBef>
                  <a:spcPct val="0"/>
                </a:spcBef>
                <a:spcAft>
                  <a:spcPct val="35000"/>
                </a:spcAft>
                <a:buNone/>
              </a:pPr>
              <a:r>
                <a:rPr lang="en-US" sz="1200" kern="1200">
                  <a:latin typeface="+mn-lt"/>
                  <a:ea typeface="Lato" panose="020F0502020204030203" pitchFamily="34" charset="0"/>
                  <a:cs typeface="Lato" panose="020F0502020204030203" pitchFamily="34" charset="0"/>
                </a:rPr>
                <a:t>ESD internal reviews: Communications, Public Affairs, Commissioners &amp; OFM. Report due to the Leg by </a:t>
              </a:r>
              <a:r>
                <a:rPr lang="en-US" sz="1200" b="1" kern="1200">
                  <a:latin typeface="+mn-lt"/>
                  <a:ea typeface="Lato" panose="020F0502020204030203" pitchFamily="34" charset="0"/>
                  <a:cs typeface="Lato" panose="020F0502020204030203" pitchFamily="34" charset="0"/>
                </a:rPr>
                <a:t>Oct</a:t>
              </a:r>
              <a:r>
                <a:rPr lang="en-US" sz="1200" kern="1200">
                  <a:latin typeface="+mn-lt"/>
                  <a:ea typeface="Lato" panose="020F0502020204030203" pitchFamily="34" charset="0"/>
                  <a:cs typeface="Lato" panose="020F0502020204030203" pitchFamily="34" charset="0"/>
                </a:rPr>
                <a:t> </a:t>
              </a:r>
              <a:r>
                <a:rPr lang="en-US" sz="1200" b="1" kern="1200">
                  <a:latin typeface="+mn-lt"/>
                  <a:ea typeface="Lato" panose="020F0502020204030203" pitchFamily="34" charset="0"/>
                  <a:cs typeface="Lato" panose="020F0502020204030203" pitchFamily="34" charset="0"/>
                </a:rPr>
                <a:t>31</a:t>
              </a:r>
              <a:r>
                <a:rPr lang="en-US" sz="1200" b="1" kern="1200" baseline="30000">
                  <a:latin typeface="+mn-lt"/>
                  <a:ea typeface="Lato" panose="020F0502020204030203" pitchFamily="34" charset="0"/>
                  <a:cs typeface="Lato" panose="020F0502020204030203" pitchFamily="34" charset="0"/>
                </a:rPr>
                <a:t>st</a:t>
              </a:r>
              <a:r>
                <a:rPr lang="en-US" sz="1200" kern="1200">
                  <a:latin typeface="+mn-lt"/>
                  <a:ea typeface="Lato" panose="020F0502020204030203" pitchFamily="34" charset="0"/>
                  <a:cs typeface="Lato" panose="020F0502020204030203" pitchFamily="34" charset="0"/>
                </a:rPr>
                <a:t>, 2026.</a:t>
              </a:r>
            </a:p>
          </p:txBody>
        </p:sp>
        <p:sp>
          <p:nvSpPr>
            <p:cNvPr id="16" name="Freeform: Shape 15">
              <a:extLst>
                <a:ext uri="{FF2B5EF4-FFF2-40B4-BE49-F238E27FC236}">
                  <a16:creationId xmlns:a16="http://schemas.microsoft.com/office/drawing/2014/main" id="{BD2ADB03-B137-4895-33E4-2B051578271E}"/>
                </a:ext>
              </a:extLst>
            </p:cNvPr>
            <p:cNvSpPr/>
            <p:nvPr/>
          </p:nvSpPr>
          <p:spPr>
            <a:xfrm>
              <a:off x="8064341" y="1346979"/>
              <a:ext cx="1094155" cy="1020221"/>
            </a:xfrm>
            <a:custGeom>
              <a:avLst/>
              <a:gdLst>
                <a:gd name="csX0" fmla="*/ 0 w 1024128"/>
                <a:gd name="csY0" fmla="*/ 510111 h 1020221"/>
                <a:gd name="csX1" fmla="*/ 512064 w 1024128"/>
                <a:gd name="csY1" fmla="*/ 0 h 1020221"/>
                <a:gd name="csX2" fmla="*/ 1024128 w 1024128"/>
                <a:gd name="csY2" fmla="*/ 510111 h 1020221"/>
                <a:gd name="csX3" fmla="*/ 512064 w 1024128"/>
                <a:gd name="csY3" fmla="*/ 1020222 h 1020221"/>
                <a:gd name="csX4" fmla="*/ 0 w 1024128"/>
                <a:gd name="csY4" fmla="*/ 510111 h 1020221"/>
              </a:gdLst>
              <a:ahLst/>
              <a:cxnLst>
                <a:cxn ang="0">
                  <a:pos x="csX0" y="csY0"/>
                </a:cxn>
                <a:cxn ang="0">
                  <a:pos x="csX1" y="csY1"/>
                </a:cxn>
                <a:cxn ang="0">
                  <a:pos x="csX2" y="csY2"/>
                </a:cxn>
                <a:cxn ang="0">
                  <a:pos x="csX3" y="csY3"/>
                </a:cxn>
                <a:cxn ang="0">
                  <a:pos x="csX4" y="csY4"/>
                </a:cxn>
              </a:cxnLst>
              <a:rect l="l" t="t" r="r" b="b"/>
              <a:pathLst>
                <a:path w="1024128" h="1020221">
                  <a:moveTo>
                    <a:pt x="0" y="510111"/>
                  </a:moveTo>
                  <a:cubicBezTo>
                    <a:pt x="0" y="228384"/>
                    <a:pt x="229259" y="0"/>
                    <a:pt x="512064" y="0"/>
                  </a:cubicBezTo>
                  <a:cubicBezTo>
                    <a:pt x="794869" y="0"/>
                    <a:pt x="1024128" y="228384"/>
                    <a:pt x="1024128" y="510111"/>
                  </a:cubicBezTo>
                  <a:cubicBezTo>
                    <a:pt x="1024128" y="791838"/>
                    <a:pt x="794869" y="1020222"/>
                    <a:pt x="512064" y="1020222"/>
                  </a:cubicBezTo>
                  <a:cubicBezTo>
                    <a:pt x="229259" y="1020222"/>
                    <a:pt x="0" y="791838"/>
                    <a:pt x="0" y="510111"/>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9980" tIns="149408" rIns="149980" bIns="149408" numCol="1" spcCol="1270" anchor="ctr" anchorCtr="0">
              <a:noAutofit/>
            </a:bodyPr>
            <a:lstStyle/>
            <a:p>
              <a:pPr marL="0" lvl="0" indent="0" algn="ctr" defTabSz="622300">
                <a:lnSpc>
                  <a:spcPct val="90000"/>
                </a:lnSpc>
                <a:spcBef>
                  <a:spcPct val="0"/>
                </a:spcBef>
                <a:spcAft>
                  <a:spcPct val="35000"/>
                </a:spcAft>
                <a:buNone/>
              </a:pPr>
              <a:r>
                <a:rPr lang="en-US" sz="1400" kern="1200">
                  <a:latin typeface="Bitter"/>
                </a:rPr>
                <a:t>Report</a:t>
              </a:r>
              <a:r>
                <a:rPr lang="en-US" sz="1200" kern="1200">
                  <a:latin typeface="Bitter"/>
                </a:rPr>
                <a:t> </a:t>
              </a:r>
              <a:r>
                <a:rPr lang="en-US" sz="1400" kern="1200">
                  <a:latin typeface="Bitter"/>
                </a:rPr>
                <a:t>Approval</a:t>
              </a:r>
              <a:r>
                <a:rPr lang="en-US" sz="1200">
                  <a:latin typeface="Bitter"/>
                </a:rPr>
                <a:t>:</a:t>
              </a:r>
            </a:p>
            <a:p>
              <a:pPr algn="ctr" defTabSz="622300">
                <a:lnSpc>
                  <a:spcPct val="90000"/>
                </a:lnSpc>
                <a:spcBef>
                  <a:spcPct val="0"/>
                </a:spcBef>
                <a:spcAft>
                  <a:spcPct val="35000"/>
                </a:spcAft>
              </a:pPr>
              <a:r>
                <a:rPr lang="en-US" sz="1200" b="1">
                  <a:latin typeface="Bitter"/>
                </a:rPr>
                <a:t>Aug - Oct 31</a:t>
              </a:r>
            </a:p>
          </p:txBody>
        </p:sp>
      </p:grpSp>
    </p:spTree>
    <p:extLst>
      <p:ext uri="{BB962C8B-B14F-4D97-AF65-F5344CB8AC3E}">
        <p14:creationId xmlns:p14="http://schemas.microsoft.com/office/powerpoint/2010/main" val="169479143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8FA25F0-C83E-C2E3-3AFD-34C5330B0A21}"/>
              </a:ext>
            </a:extLst>
          </p:cNvPr>
          <p:cNvSpPr>
            <a:spLocks noGrp="1"/>
          </p:cNvSpPr>
          <p:nvPr>
            <p:ph idx="1"/>
          </p:nvPr>
        </p:nvSpPr>
        <p:spPr/>
        <p:txBody>
          <a:bodyPr>
            <a:normAutofit/>
          </a:bodyPr>
          <a:lstStyle/>
          <a:p>
            <a:pPr marL="0" indent="0">
              <a:lnSpc>
                <a:spcPct val="150000"/>
              </a:lnSpc>
              <a:buNone/>
            </a:pPr>
            <a:r>
              <a:rPr lang="en-US" i="1"/>
              <a:t>Sample Motion Language: </a:t>
            </a:r>
          </a:p>
          <a:p>
            <a:pPr marL="0" indent="0">
              <a:buNone/>
            </a:pPr>
            <a:r>
              <a:rPr lang="en-US" i="1"/>
              <a:t>I move to approve the 2026 ASWS Legislative report draft as revised today. </a:t>
            </a:r>
            <a:r>
              <a:rPr lang="en-US"/>
              <a:t>	</a:t>
            </a:r>
          </a:p>
          <a:p>
            <a:endParaRPr lang="en-US"/>
          </a:p>
        </p:txBody>
      </p:sp>
      <p:sp>
        <p:nvSpPr>
          <p:cNvPr id="3" name="Title 2">
            <a:extLst>
              <a:ext uri="{FF2B5EF4-FFF2-40B4-BE49-F238E27FC236}">
                <a16:creationId xmlns:a16="http://schemas.microsoft.com/office/drawing/2014/main" id="{6D365DA9-A3C7-E88A-3F59-637A0C884F67}"/>
              </a:ext>
            </a:extLst>
          </p:cNvPr>
          <p:cNvSpPr>
            <a:spLocks noGrp="1"/>
          </p:cNvSpPr>
          <p:nvPr>
            <p:ph type="title"/>
          </p:nvPr>
        </p:nvSpPr>
        <p:spPr/>
        <p:txBody>
          <a:bodyPr/>
          <a:lstStyle/>
          <a:p>
            <a:r>
              <a:rPr lang="en-US"/>
              <a:t>Report Approval	</a:t>
            </a:r>
          </a:p>
        </p:txBody>
      </p:sp>
    </p:spTree>
    <p:extLst>
      <p:ext uri="{BB962C8B-B14F-4D97-AF65-F5344CB8AC3E}">
        <p14:creationId xmlns:p14="http://schemas.microsoft.com/office/powerpoint/2010/main" val="15985052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9757A-BC40-29CB-8612-348FE6CA9BF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CC48B8D-0081-D2D6-0EF6-75B46231C1CB}"/>
              </a:ext>
            </a:extLst>
          </p:cNvPr>
          <p:cNvSpPr>
            <a:spLocks noGrp="1"/>
          </p:cNvSpPr>
          <p:nvPr>
            <p:ph idx="1"/>
          </p:nvPr>
        </p:nvSpPr>
        <p:spPr>
          <a:xfrm>
            <a:off x="719359" y="1852604"/>
            <a:ext cx="9695468" cy="5072743"/>
          </a:xfrm>
          <a:solidFill>
            <a:srgbClr val="F4F4F4"/>
          </a:solidFill>
        </p:spPr>
        <p:txBody>
          <a:bodyPr vert="horz" lIns="91440" tIns="45720" rIns="91440" bIns="45720" rtlCol="0" anchor="t">
            <a:normAutofit fontScale="47500" lnSpcReduction="20000"/>
          </a:bodyPr>
          <a:lstStyle/>
          <a:p>
            <a:pPr marL="0" indent="0">
              <a:spcBef>
                <a:spcPts val="200"/>
              </a:spcBef>
              <a:buNone/>
            </a:pPr>
            <a:r>
              <a:rPr lang="en-US" sz="5100">
                <a:solidFill>
                  <a:srgbClr val="0A5882"/>
                </a:solidFill>
                <a:latin typeface="Bitter"/>
              </a:rPr>
              <a:t>PUBLIC COMMENT: </a:t>
            </a:r>
          </a:p>
          <a:p>
            <a:pPr marL="0" indent="0">
              <a:lnSpc>
                <a:spcPct val="120000"/>
              </a:lnSpc>
              <a:spcBef>
                <a:spcPts val="200"/>
              </a:spcBef>
              <a:spcAft>
                <a:spcPts val="1200"/>
              </a:spcAft>
              <a:buNone/>
            </a:pPr>
            <a:r>
              <a:rPr lang="en-US" sz="3800">
                <a:solidFill>
                  <a:srgbClr val="0A5882"/>
                </a:solidFill>
              </a:rPr>
              <a:t>If you would like to make public comment, including any suggested future agenda items, please state your name and spell it so we can capture it correctly for the minutes, as well as the organization you represent if any. Your comments are being recorded. However, if you would like your comments to be included in the meeting minutes, please submit them in writing via email to Vickie Carlson at Vickie.Carlson@esd.wa.gov.  Please limit your comments to two minutes.</a:t>
            </a:r>
          </a:p>
          <a:p>
            <a:pPr marL="0" indent="0">
              <a:lnSpc>
                <a:spcPct val="120000"/>
              </a:lnSpc>
              <a:spcBef>
                <a:spcPts val="200"/>
              </a:spcBef>
              <a:spcAft>
                <a:spcPts val="1200"/>
              </a:spcAft>
              <a:buNone/>
            </a:pPr>
            <a:endParaRPr lang="es-ES" sz="3800">
              <a:solidFill>
                <a:srgbClr val="274A67"/>
              </a:solidFill>
            </a:endParaRPr>
          </a:p>
          <a:p>
            <a:pPr marL="0" indent="0">
              <a:spcBef>
                <a:spcPts val="200"/>
              </a:spcBef>
              <a:buNone/>
            </a:pPr>
            <a:r>
              <a:rPr lang="es-ES" sz="5100">
                <a:solidFill>
                  <a:srgbClr val="0A5882"/>
                </a:solidFill>
                <a:latin typeface="Bitter"/>
              </a:rPr>
              <a:t>COMENTARIO PUBLICO:</a:t>
            </a:r>
          </a:p>
          <a:p>
            <a:pPr marL="0" indent="0">
              <a:lnSpc>
                <a:spcPct val="120000"/>
              </a:lnSpc>
              <a:spcBef>
                <a:spcPts val="200"/>
              </a:spcBef>
              <a:spcAft>
                <a:spcPts val="600"/>
              </a:spcAft>
              <a:buNone/>
            </a:pPr>
            <a:r>
              <a:rPr lang="es-ES" sz="3800">
                <a:solidFill>
                  <a:srgbClr val="0A5882"/>
                </a:solidFill>
                <a:latin typeface="Lato"/>
                <a:ea typeface="Lato"/>
                <a:cs typeface="Lato"/>
              </a:rPr>
              <a:t>Si desea hacer un comentario público, incluyendo temas </a:t>
            </a:r>
            <a:r>
              <a:rPr lang="es-ES" sz="3800" err="1">
                <a:solidFill>
                  <a:srgbClr val="0A5882"/>
                </a:solidFill>
                <a:latin typeface="Lato"/>
                <a:ea typeface="Lato"/>
                <a:cs typeface="Lato"/>
              </a:rPr>
              <a:t>ó</a:t>
            </a:r>
            <a:r>
              <a:rPr lang="es-ES" sz="3800">
                <a:solidFill>
                  <a:srgbClr val="0A5882"/>
                </a:solidFill>
                <a:latin typeface="Lato"/>
                <a:ea typeface="Lato"/>
                <a:cs typeface="Lato"/>
              </a:rPr>
              <a:t> elementos de </a:t>
            </a:r>
            <a:r>
              <a:rPr lang="en-US" sz="3800" err="1">
                <a:solidFill>
                  <a:srgbClr val="0A5882"/>
                </a:solidFill>
                <a:latin typeface="Lato"/>
                <a:ea typeface="Lato"/>
                <a:cs typeface="Lato"/>
              </a:rPr>
              <a:t>sugerencia</a:t>
            </a:r>
            <a:r>
              <a:rPr lang="es-ES" sz="3800">
                <a:solidFill>
                  <a:srgbClr val="0A5882"/>
                </a:solidFill>
                <a:latin typeface="Lato"/>
                <a:ea typeface="Lato"/>
                <a:cs typeface="Lato"/>
              </a:rPr>
              <a:t> para agendas futuras, por favor indique su nombre y deletréelo para poder capturarlo correctamente en los apuntes de la junta, también indique la organización a la que representa si hay alguna. Sus comentarios están siendo grabados. Sin embargo, si desea que sus comentarios sean incluidos en los apuntes de la junta, por favor envíelos por escrito por correo electrónico a Vickie Carlson a vickie.carlson@esd.wa.gov. Por favor limite sus comentarios a dos minutos.</a:t>
            </a:r>
            <a:endParaRPr lang="en-US" sz="3800">
              <a:solidFill>
                <a:srgbClr val="0A5882"/>
              </a:solidFill>
              <a:latin typeface="Lato"/>
              <a:ea typeface="Lato"/>
              <a:cs typeface="Lato"/>
            </a:endParaRPr>
          </a:p>
          <a:p>
            <a:endParaRPr lang="en-US" sz="2800">
              <a:solidFill>
                <a:schemeClr val="bg2">
                  <a:lumMod val="75000"/>
                </a:schemeClr>
              </a:solidFill>
            </a:endParaRPr>
          </a:p>
          <a:p>
            <a:endParaRPr lang="en-US" sz="2800">
              <a:solidFill>
                <a:schemeClr val="bg2">
                  <a:lumMod val="75000"/>
                </a:schemeClr>
              </a:solidFill>
            </a:endParaRPr>
          </a:p>
          <a:p>
            <a:endParaRPr lang="en-US"/>
          </a:p>
        </p:txBody>
      </p:sp>
      <p:sp>
        <p:nvSpPr>
          <p:cNvPr id="4" name="Title 3">
            <a:extLst>
              <a:ext uri="{FF2B5EF4-FFF2-40B4-BE49-F238E27FC236}">
                <a16:creationId xmlns:a16="http://schemas.microsoft.com/office/drawing/2014/main" id="{AA045C86-41F0-DC13-D8C2-4B4DF5377E84}"/>
              </a:ext>
            </a:extLst>
          </p:cNvPr>
          <p:cNvSpPr>
            <a:spLocks noGrp="1"/>
          </p:cNvSpPr>
          <p:nvPr>
            <p:ph type="title"/>
          </p:nvPr>
        </p:nvSpPr>
        <p:spPr>
          <a:xfrm>
            <a:off x="582347" y="614612"/>
            <a:ext cx="9613861" cy="1080938"/>
          </a:xfrm>
        </p:spPr>
        <p:txBody>
          <a:bodyPr/>
          <a:lstStyle/>
          <a:p>
            <a:r>
              <a:rPr lang="en-US">
                <a:latin typeface="Bitter"/>
              </a:rPr>
              <a:t>Public Comment</a:t>
            </a:r>
          </a:p>
        </p:txBody>
      </p:sp>
    </p:spTree>
    <p:extLst>
      <p:ext uri="{BB962C8B-B14F-4D97-AF65-F5344CB8AC3E}">
        <p14:creationId xmlns:p14="http://schemas.microsoft.com/office/powerpoint/2010/main" val="33162503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AFF3F-FB98-49DE-0895-551EE550862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E3FA4B-BCCC-8266-3AED-8472C34D1679}"/>
              </a:ext>
            </a:extLst>
          </p:cNvPr>
          <p:cNvSpPr>
            <a:spLocks noGrp="1"/>
          </p:cNvSpPr>
          <p:nvPr>
            <p:ph idx="1"/>
          </p:nvPr>
        </p:nvSpPr>
        <p:spPr>
          <a:xfrm>
            <a:off x="440834" y="1868784"/>
            <a:ext cx="9613861" cy="3599316"/>
          </a:xfrm>
        </p:spPr>
        <p:txBody>
          <a:bodyPr>
            <a:normAutofit/>
          </a:bodyPr>
          <a:lstStyle/>
          <a:p>
            <a:pPr>
              <a:lnSpc>
                <a:spcPct val="150000"/>
              </a:lnSpc>
            </a:pPr>
            <a:r>
              <a:rPr lang="en-US" sz="2800">
                <a:solidFill>
                  <a:srgbClr val="0A5882"/>
                </a:solidFill>
              </a:rPr>
              <a:t>Future Agenda Items</a:t>
            </a:r>
          </a:p>
          <a:p>
            <a:pPr>
              <a:lnSpc>
                <a:spcPct val="150000"/>
              </a:lnSpc>
            </a:pPr>
            <a:r>
              <a:rPr lang="en-US" sz="2800">
                <a:solidFill>
                  <a:srgbClr val="0A5882"/>
                </a:solidFill>
              </a:rPr>
              <a:t>Adjournment</a:t>
            </a:r>
          </a:p>
        </p:txBody>
      </p:sp>
      <p:sp>
        <p:nvSpPr>
          <p:cNvPr id="2" name="Title 1">
            <a:extLst>
              <a:ext uri="{FF2B5EF4-FFF2-40B4-BE49-F238E27FC236}">
                <a16:creationId xmlns:a16="http://schemas.microsoft.com/office/drawing/2014/main" id="{3FD91BCD-9F63-93F9-6FBC-8D72DE66B0EF}"/>
              </a:ext>
            </a:extLst>
          </p:cNvPr>
          <p:cNvSpPr>
            <a:spLocks noGrp="1"/>
          </p:cNvSpPr>
          <p:nvPr>
            <p:ph type="title"/>
          </p:nvPr>
        </p:nvSpPr>
        <p:spPr>
          <a:xfrm>
            <a:off x="527921" y="599929"/>
            <a:ext cx="9613861" cy="1080938"/>
          </a:xfrm>
        </p:spPr>
        <p:txBody>
          <a:bodyPr>
            <a:normAutofit/>
          </a:bodyPr>
          <a:lstStyle/>
          <a:p>
            <a:r>
              <a:rPr lang="en-US">
                <a:latin typeface="Bitter"/>
              </a:rPr>
              <a:t>Good of the Order</a:t>
            </a:r>
          </a:p>
        </p:txBody>
      </p:sp>
    </p:spTree>
    <p:extLst>
      <p:ext uri="{BB962C8B-B14F-4D97-AF65-F5344CB8AC3E}">
        <p14:creationId xmlns:p14="http://schemas.microsoft.com/office/powerpoint/2010/main" val="93885332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1676CA2-1072-458E-A30B-8DFE318F494F}"/>
              </a:ext>
              <a:ext uri="{C183D7F6-B498-43B3-948B-1728B52AA6E4}">
                <adec:decorative xmlns:adec="http://schemas.microsoft.com/office/drawing/2017/decorative" val="1"/>
              </a:ext>
            </a:extLst>
          </p:cNvPr>
          <p:cNvSpPr/>
          <p:nvPr/>
        </p:nvSpPr>
        <p:spPr>
          <a:xfrm>
            <a:off x="-72390" y="0"/>
            <a:ext cx="12395200" cy="6858000"/>
          </a:xfrm>
          <a:prstGeom prst="rect">
            <a:avLst/>
          </a:prstGeom>
          <a:solidFill>
            <a:srgbClr val="0A588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pic>
        <p:nvPicPr>
          <p:cNvPr id="3" name="Picture 2" descr="Graphical user interface, website">
            <a:extLst>
              <a:ext uri="{FF2B5EF4-FFF2-40B4-BE49-F238E27FC236}">
                <a16:creationId xmlns:a16="http://schemas.microsoft.com/office/drawing/2014/main" id="{5610A6A6-7C38-4FC5-A4C8-0F9C6D1A0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277" y="743246"/>
            <a:ext cx="10525678" cy="2189341"/>
          </a:xfrm>
          <a:prstGeom prst="rect">
            <a:avLst/>
          </a:prstGeom>
          <a:ln>
            <a:noFill/>
          </a:ln>
          <a:effectLst>
            <a:softEdge rad="112500"/>
          </a:effectLst>
        </p:spPr>
      </p:pic>
      <p:sp>
        <p:nvSpPr>
          <p:cNvPr id="2" name="Subtitle 8">
            <a:extLst>
              <a:ext uri="{FF2B5EF4-FFF2-40B4-BE49-F238E27FC236}">
                <a16:creationId xmlns:a16="http://schemas.microsoft.com/office/drawing/2014/main" id="{4277D5CD-4822-77CF-E191-9A162ABF1715}"/>
              </a:ext>
            </a:extLst>
          </p:cNvPr>
          <p:cNvSpPr txBox="1">
            <a:spLocks/>
          </p:cNvSpPr>
          <p:nvPr/>
        </p:nvSpPr>
        <p:spPr>
          <a:xfrm>
            <a:off x="2487248" y="3163847"/>
            <a:ext cx="7217503" cy="3462893"/>
          </a:xfrm>
          <a:prstGeom prst="rect">
            <a:avLst/>
          </a:prstGeom>
          <a:ln w="12700">
            <a:solidFill>
              <a:schemeClr val="bg1"/>
            </a:solidFill>
          </a:ln>
        </p:spPr>
        <p:style>
          <a:lnRef idx="0">
            <a:scrgbClr r="0" g="0" b="0"/>
          </a:lnRef>
          <a:fillRef idx="0">
            <a:scrgbClr r="0" g="0" b="0"/>
          </a:fillRef>
          <a:effectRef idx="0">
            <a:scrgbClr r="0" g="0" b="0"/>
          </a:effectRef>
          <a:fontRef idx="minor">
            <a:schemeClr val="accent6"/>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400" kern="1200">
                <a:solidFill>
                  <a:schemeClr val="accent6"/>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000" kern="1200">
                <a:solidFill>
                  <a:schemeClr val="accent6"/>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1800" kern="1200">
                <a:solidFill>
                  <a:schemeClr val="accent6"/>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600" kern="1200">
                <a:solidFill>
                  <a:schemeClr val="accent6"/>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6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accent6"/>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accent6"/>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accent6"/>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accent6"/>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Wingdings" panose="05000000000000000000" pitchFamily="2" charset="2"/>
              <a:buNone/>
              <a:tabLst/>
              <a:defRPr/>
            </a:pPr>
            <a:r>
              <a:rPr kumimoji="0" lang="en-US" sz="3600" b="1" i="0" u="none" strike="noStrike" kern="1200" cap="none" spc="0" normalizeH="0" baseline="0" noProof="0">
                <a:ln>
                  <a:noFill/>
                </a:ln>
                <a:solidFill>
                  <a:srgbClr val="FFFFFF"/>
                </a:solidFill>
                <a:effectLst/>
                <a:uLnTx/>
                <a:uFillTx/>
                <a:latin typeface="Bitter"/>
              </a:rPr>
              <a:t>ASWS Advisory Committee Meeting</a:t>
            </a:r>
          </a:p>
          <a:p>
            <a:pPr marL="0" marR="0" lvl="0" indent="0" algn="ctr" defTabSz="914400" rtl="0" eaLnBrk="1" fontAlgn="auto" latinLnBrk="0" hangingPunct="1">
              <a:lnSpc>
                <a:spcPct val="90000"/>
              </a:lnSpc>
              <a:spcBef>
                <a:spcPts val="1000"/>
              </a:spcBef>
              <a:spcAft>
                <a:spcPts val="0"/>
              </a:spcAft>
              <a:buClrTx/>
              <a:buSzTx/>
              <a:buFont typeface="Wingdings" panose="05000000000000000000" pitchFamily="2" charset="2"/>
              <a:buNone/>
              <a:tabLst/>
              <a:defRPr/>
            </a:pPr>
            <a:r>
              <a:rPr lang="en-US" sz="3200">
                <a:solidFill>
                  <a:srgbClr val="FFFFFF"/>
                </a:solidFill>
                <a:latin typeface="Bitter"/>
              </a:rPr>
              <a:t>Thursday</a:t>
            </a:r>
            <a:r>
              <a:rPr kumimoji="0" lang="en-US" sz="3200" b="0" i="0" u="none" strike="noStrike" kern="1200" cap="none" spc="0" normalizeH="0" baseline="0" noProof="0">
                <a:ln>
                  <a:noFill/>
                </a:ln>
                <a:solidFill>
                  <a:srgbClr val="FFFFFF"/>
                </a:solidFill>
                <a:effectLst/>
                <a:uLnTx/>
                <a:uFillTx/>
                <a:latin typeface="Bitter"/>
              </a:rPr>
              <a:t>, </a:t>
            </a:r>
            <a:r>
              <a:rPr lang="en-US" sz="3200">
                <a:solidFill>
                  <a:srgbClr val="FFFFFF"/>
                </a:solidFill>
                <a:latin typeface="Bitter"/>
              </a:rPr>
              <a:t>September</a:t>
            </a:r>
            <a:r>
              <a:rPr kumimoji="0" lang="en-US" sz="3200" b="0" i="0" u="none" strike="noStrike" kern="1200" cap="none" spc="0" normalizeH="0" baseline="0" noProof="0">
                <a:ln>
                  <a:noFill/>
                </a:ln>
                <a:solidFill>
                  <a:srgbClr val="FFFFFF"/>
                </a:solidFill>
                <a:effectLst/>
                <a:uLnTx/>
                <a:uFillTx/>
                <a:latin typeface="Bitter"/>
              </a:rPr>
              <a:t> 17, 2026</a:t>
            </a:r>
          </a:p>
          <a:p>
            <a:pPr marL="0" marR="0" lvl="0" indent="0" algn="ctr" defTabSz="914400" rtl="0" eaLnBrk="1" fontAlgn="auto" latinLnBrk="0" hangingPunct="1">
              <a:lnSpc>
                <a:spcPct val="90000"/>
              </a:lnSpc>
              <a:spcBef>
                <a:spcPts val="1000"/>
              </a:spcBef>
              <a:spcAft>
                <a:spcPts val="0"/>
              </a:spcAft>
              <a:buClrTx/>
              <a:buSzTx/>
              <a:buFont typeface="Wingdings" panose="05000000000000000000" pitchFamily="2" charset="2"/>
              <a:buNone/>
              <a:tabLst/>
              <a:defRPr/>
            </a:pPr>
            <a:r>
              <a:rPr lang="en-US" sz="3200">
                <a:solidFill>
                  <a:srgbClr val="FFFFFF"/>
                </a:solidFill>
                <a:latin typeface="Bitter"/>
              </a:rPr>
              <a:t>9</a:t>
            </a:r>
            <a:r>
              <a:rPr kumimoji="0" lang="en-US" sz="3200" b="0" i="0" u="none" strike="noStrike" kern="1200" cap="none" spc="0" normalizeH="0" baseline="0" noProof="0">
                <a:ln>
                  <a:noFill/>
                </a:ln>
                <a:solidFill>
                  <a:srgbClr val="FFFFFF"/>
                </a:solidFill>
                <a:effectLst/>
                <a:uLnTx/>
                <a:uFillTx/>
                <a:latin typeface="Bitter"/>
              </a:rPr>
              <a:t>:00 </a:t>
            </a:r>
            <a:r>
              <a:rPr lang="en-US" sz="3200">
                <a:solidFill>
                  <a:srgbClr val="FFFFFF"/>
                </a:solidFill>
                <a:latin typeface="Bitter"/>
              </a:rPr>
              <a:t>a</a:t>
            </a:r>
            <a:r>
              <a:rPr kumimoji="0" lang="en-US" sz="3200" b="0" i="0" u="none" strike="noStrike" kern="1200" cap="none" spc="0" normalizeH="0" baseline="0" noProof="0">
                <a:ln>
                  <a:noFill/>
                </a:ln>
                <a:solidFill>
                  <a:srgbClr val="FFFFFF"/>
                </a:solidFill>
                <a:effectLst/>
                <a:uLnTx/>
                <a:uFillTx/>
                <a:latin typeface="Bitter"/>
              </a:rPr>
              <a:t>.m. – 12:00 </a:t>
            </a:r>
            <a:r>
              <a:rPr lang="en-US" sz="3200">
                <a:solidFill>
                  <a:srgbClr val="FFFFFF"/>
                </a:solidFill>
                <a:latin typeface="Bitter"/>
              </a:rPr>
              <a:t>a</a:t>
            </a:r>
            <a:r>
              <a:rPr kumimoji="0" lang="en-US" sz="3200" b="0" i="0" u="none" strike="noStrike" kern="1200" cap="none" spc="0" normalizeH="0" baseline="0" noProof="0">
                <a:ln>
                  <a:noFill/>
                </a:ln>
                <a:solidFill>
                  <a:srgbClr val="FFFFFF"/>
                </a:solidFill>
                <a:effectLst/>
                <a:uLnTx/>
                <a:uFillTx/>
                <a:latin typeface="Bitter"/>
              </a:rPr>
              <a:t>.m.</a:t>
            </a:r>
          </a:p>
          <a:p>
            <a:pPr marL="0" marR="0" lvl="0" indent="0" algn="ctr" defTabSz="914400" rtl="0" eaLnBrk="1" fontAlgn="auto" latinLnBrk="0" hangingPunct="1">
              <a:lnSpc>
                <a:spcPct val="90000"/>
              </a:lnSpc>
              <a:spcBef>
                <a:spcPts val="1000"/>
              </a:spcBef>
              <a:spcAft>
                <a:spcPts val="0"/>
              </a:spcAft>
              <a:buClrTx/>
              <a:buSzTx/>
              <a:buFont typeface="Wingdings" panose="05000000000000000000" pitchFamily="2" charset="2"/>
              <a:buNone/>
              <a:tabLst/>
              <a:defRPr/>
            </a:pPr>
            <a:r>
              <a:rPr kumimoji="0" lang="en-US" sz="3200" b="0" i="0" u="none" strike="noStrike" kern="1200" cap="none" spc="0" normalizeH="0" baseline="0" noProof="0">
                <a:ln>
                  <a:noFill/>
                </a:ln>
                <a:solidFill>
                  <a:srgbClr val="FFFFFF"/>
                </a:solidFill>
                <a:effectLst/>
                <a:uLnTx/>
                <a:uFillTx/>
                <a:latin typeface="Bitter"/>
              </a:rPr>
              <a:t>Zoom</a:t>
            </a:r>
            <a:endParaRPr kumimoji="0" lang="en-US" sz="2400" b="0" i="0" u="none" strike="noStrike" kern="1200" cap="none" spc="0" normalizeH="0" baseline="0" noProof="0">
              <a:ln>
                <a:noFill/>
              </a:ln>
              <a:solidFill>
                <a:srgbClr val="FFFFFF"/>
              </a:solidFill>
              <a:effectLst/>
              <a:uLnTx/>
              <a:uFillTx/>
              <a:latin typeface="Bitter"/>
            </a:endParaRPr>
          </a:p>
        </p:txBody>
      </p:sp>
      <p:sp>
        <p:nvSpPr>
          <p:cNvPr id="4" name="Title 3">
            <a:extLst>
              <a:ext uri="{FF2B5EF4-FFF2-40B4-BE49-F238E27FC236}">
                <a16:creationId xmlns:a16="http://schemas.microsoft.com/office/drawing/2014/main" id="{A279185C-3DB3-BFC1-7DDF-51613FA7F5D3}"/>
              </a:ext>
            </a:extLst>
          </p:cNvPr>
          <p:cNvSpPr>
            <a:spLocks noGrp="1"/>
          </p:cNvSpPr>
          <p:nvPr>
            <p:ph type="title" idx="4294967295"/>
          </p:nvPr>
        </p:nvSpPr>
        <p:spPr>
          <a:xfrm>
            <a:off x="0" y="-1081088"/>
            <a:ext cx="9613900" cy="1081088"/>
          </a:xfrm>
        </p:spPr>
        <p:txBody>
          <a:bodyPr vert="horz" lIns="91440" tIns="45720" rIns="91440" bIns="45720" rtlCol="0" anchor="b">
            <a:normAutofit/>
          </a:bodyPr>
          <a:lstStyle/>
          <a:p>
            <a:r>
              <a:rPr lang="en-US"/>
              <a:t>Next ASWS Meeting: Thursday, July 16, 2026, from 9AM to 12pm</a:t>
            </a:r>
          </a:p>
        </p:txBody>
      </p:sp>
    </p:spTree>
    <p:extLst>
      <p:ext uri="{BB962C8B-B14F-4D97-AF65-F5344CB8AC3E}">
        <p14:creationId xmlns:p14="http://schemas.microsoft.com/office/powerpoint/2010/main" val="361721066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theme/theme1.xml><?xml version="1.0" encoding="utf-8"?>
<a:theme xmlns:a="http://schemas.openxmlformats.org/drawingml/2006/main" name="5_Theme_ESDnew">
  <a:themeElements>
    <a:clrScheme name="ESD brand colors 2025">
      <a:dk1>
        <a:srgbClr val="404144"/>
      </a:dk1>
      <a:lt1>
        <a:srgbClr val="FFFFFF"/>
      </a:lt1>
      <a:dk2>
        <a:srgbClr val="5E5F62"/>
      </a:dk2>
      <a:lt2>
        <a:srgbClr val="B9B9BC"/>
      </a:lt2>
      <a:accent1>
        <a:srgbClr val="74AFD4"/>
      </a:accent1>
      <a:accent2>
        <a:srgbClr val="0C70AD"/>
      </a:accent2>
      <a:accent3>
        <a:srgbClr val="0A5882"/>
      </a:accent3>
      <a:accent4>
        <a:srgbClr val="092D40"/>
      </a:accent4>
      <a:accent5>
        <a:srgbClr val="ED8F0C"/>
      </a:accent5>
      <a:accent6>
        <a:srgbClr val="FCE6C2"/>
      </a:accent6>
      <a:hlink>
        <a:srgbClr val="32A3D3"/>
      </a:hlink>
      <a:folHlink>
        <a:srgbClr val="363064"/>
      </a:folHlink>
    </a:clrScheme>
    <a:fontScheme name="ESD NEW">
      <a:majorFont>
        <a:latin typeface="Century Gothic"/>
        <a:ea typeface=""/>
        <a:cs typeface=""/>
      </a:majorFont>
      <a:minorFont>
        <a:latin typeface="Calibri"/>
        <a:ea typeface=""/>
        <a:cs typeface=""/>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Theme_ESDnew" id="{E28D2FAD-31A1-449D-98C4-B3916E6A18CF}" vid="{F3993A36-1CDE-4C1E-8A3E-05AB6F7BB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d6c8f2d-1721-4f97-b312-29e130c960b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AF501BF4E390A4C85F397DD845FBE67" ma:contentTypeVersion="10" ma:contentTypeDescription="Create a new document." ma:contentTypeScope="" ma:versionID="afa718e27891b6faa24f5c94ae32539f">
  <xsd:schema xmlns:xsd="http://www.w3.org/2001/XMLSchema" xmlns:xs="http://www.w3.org/2001/XMLSchema" xmlns:p="http://schemas.microsoft.com/office/2006/metadata/properties" xmlns:ns2="9d6c8f2d-1721-4f97-b312-29e130c960b7" targetNamespace="http://schemas.microsoft.com/office/2006/metadata/properties" ma:root="true" ma:fieldsID="84fb73b455f38430d3a1c6d13a77c93c" ns2:_="">
    <xsd:import namespace="9d6c8f2d-1721-4f97-b312-29e130c960b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6c8f2d-1721-4f97-b312-29e130c960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60a6a1c-50a4-4ec0-87e3-f00760ffe76b"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29EC3C-AFA5-499A-ADEB-08799079BEA9}">
  <ds:schemaRefs>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9d6c8f2d-1721-4f97-b312-29e130c960b7"/>
    <ds:schemaRef ds:uri="http://www.w3.org/XML/1998/namespace"/>
  </ds:schemaRefs>
</ds:datastoreItem>
</file>

<file path=customXml/itemProps2.xml><?xml version="1.0" encoding="utf-8"?>
<ds:datastoreItem xmlns:ds="http://schemas.openxmlformats.org/officeDocument/2006/customXml" ds:itemID="{68A35E03-6AC8-4394-9C9E-E64E1FBDAB77}">
  <ds:schemaRefs>
    <ds:schemaRef ds:uri="9d6c8f2d-1721-4f97-b312-29e130c960b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9417212-5154-49CC-8A3A-06453CCA8DA5}">
  <ds:schemaRefs>
    <ds:schemaRef ds:uri="http://schemas.microsoft.com/sharepoint/v3/contenttype/forms"/>
  </ds:schemaRefs>
</ds:datastoreItem>
</file>

<file path=docMetadata/LabelInfo.xml><?xml version="1.0" encoding="utf-8"?>
<clbl:labelList xmlns:clbl="http://schemas.microsoft.com/office/2020/mipLabelMetadata">
  <clbl:label id="{ef19a334-c2b0-492d-b824-fedde17c01cc}" enabled="1" method="Privileged" siteId="{11d0e217-264e-400a-8ba0-57dcc127d72d}" removed="0"/>
</clbl:labelList>
</file>

<file path=docProps/app.xml><?xml version="1.0" encoding="utf-8"?>
<Properties xmlns="http://schemas.openxmlformats.org/officeDocument/2006/extended-properties" xmlns:vt="http://schemas.openxmlformats.org/officeDocument/2006/docPropsVTypes">
  <Template/>
  <TotalTime>2</TotalTime>
  <Words>1451</Words>
  <Application>Microsoft Office PowerPoint</Application>
  <PresentationFormat>Widescreen</PresentationFormat>
  <Paragraphs>191</Paragraphs>
  <Slides>34</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Aptos</vt:lpstr>
      <vt:lpstr>Arial</vt:lpstr>
      <vt:lpstr>Bitter</vt:lpstr>
      <vt:lpstr>Calibri</vt:lpstr>
      <vt:lpstr>Century Gothic</vt:lpstr>
      <vt:lpstr>Lato</vt:lpstr>
      <vt:lpstr>Wingdings</vt:lpstr>
      <vt:lpstr>5_Theme_ESDnew</vt:lpstr>
      <vt:lpstr>ASWS Advisory Committee August 13, 2026</vt:lpstr>
      <vt:lpstr>Equal opportunity statement</vt:lpstr>
      <vt:lpstr>Housekeeping</vt:lpstr>
      <vt:lpstr>Agenda</vt:lpstr>
      <vt:lpstr>Committee Business</vt:lpstr>
      <vt:lpstr>Employment Security Organizational Changes</vt:lpstr>
      <vt:lpstr>ASWS Office updates</vt:lpstr>
      <vt:lpstr> Federal Updates</vt:lpstr>
      <vt:lpstr>ASWS Office – Operations &amp; Improvements</vt:lpstr>
      <vt:lpstr>Discontinuation of Services</vt:lpstr>
      <vt:lpstr>Processing and Adjudicating Foreign Labor Certification Applications</vt:lpstr>
      <vt:lpstr>Summary status of applications and workers  October 1, 2025 – July 31, 2026</vt:lpstr>
      <vt:lpstr>H-2A applications &amp; workers requested by AHO</vt:lpstr>
      <vt:lpstr>Number of active contracts &amp; workers by AHO Started by and ended after July 31, 2026</vt:lpstr>
      <vt:lpstr>Completing Site Visits, (field visits) Field Checks and Complaint Resolution</vt:lpstr>
      <vt:lpstr>Site Visits October 1, 2025 – July 31, 2026</vt:lpstr>
      <vt:lpstr>Field Checks October 1, 2025 – July 31, 2026</vt:lpstr>
      <vt:lpstr>Complaints October 1, 2025 – July 31, 2026</vt:lpstr>
      <vt:lpstr>Workforce Service Division</vt:lpstr>
      <vt:lpstr>MSFW Complaints and Apparent Violations</vt:lpstr>
      <vt:lpstr>Complaint Type from MSFW’s</vt:lpstr>
      <vt:lpstr>MSFW Outreach Performance</vt:lpstr>
      <vt:lpstr>MSFWs Contacted by Full-time Outreach Offices</vt:lpstr>
      <vt:lpstr>MSFWs Contacted by Part-Time Outreach Offices</vt:lpstr>
      <vt:lpstr>MSFWs Served by Region</vt:lpstr>
      <vt:lpstr> MSFWs Served by Full-Time Outreach Offices</vt:lpstr>
      <vt:lpstr>Total MSFWs Served Statewide</vt:lpstr>
      <vt:lpstr>Highlights to Share</vt:lpstr>
      <vt:lpstr>2026 ASWS Advisory Committee Legislative report review</vt:lpstr>
      <vt:lpstr>Objective &amp; timeline</vt:lpstr>
      <vt:lpstr>Report Approval </vt:lpstr>
      <vt:lpstr>Public Comment</vt:lpstr>
      <vt:lpstr>Good of the Order</vt:lpstr>
      <vt:lpstr>Next ASWS Meeting: Thursday, July 16, 2026, from 9AM to 12pm</vt:lpstr>
    </vt:vector>
  </TitlesOfParts>
  <Company>Employment Security Dept. WA State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Zeitlin, Daniel (ESD)</dc:creator>
  <cp:lastModifiedBy>Carlson, Vickie (ESD)</cp:lastModifiedBy>
  <cp:revision>1</cp:revision>
  <dcterms:created xsi:type="dcterms:W3CDTF">2025-09-18T22:58:24Z</dcterms:created>
  <dcterms:modified xsi:type="dcterms:W3CDTF">2026-08-12T14:54:59Z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0x0101005AF501BF4E390A4C85F397DD845FBE67</vt:lpwstr>
  </property>
  <property fmtid="{D5CDD505-2E9C-101B-9397-08002B2CF9AE}" pid="4" name="Order">
    <vt:r8>20200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