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763" r:id="rId5"/>
    <p:sldId id="2134096935" r:id="rId6"/>
    <p:sldId id="1045" r:id="rId7"/>
    <p:sldId id="1047" r:id="rId8"/>
    <p:sldId id="1083" r:id="rId9"/>
    <p:sldId id="2134096959" r:id="rId10"/>
    <p:sldId id="2134096973" r:id="rId11"/>
    <p:sldId id="1181" r:id="rId12"/>
    <p:sldId id="2134096974" r:id="rId13"/>
    <p:sldId id="1082" r:id="rId14"/>
    <p:sldId id="102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BCB203-FEF7-E304-2828-1EF86B12055E}" name="Napolitano, Saird (ESD)" initials="EN" userId="S::saird.napolitano@esd.wa.gov::5d1eb536-75ca-4a3e-beea-674bff88a49a" providerId="AD"/>
  <p188:author id="{D8D48123-72AA-8FDF-2508-24DA690158F9}" name="Linehan, Richard (ESD)" initials="RL" userId="S::richard.linehan@esd.wa.gov::25ecffa7-cc5e-429b-ad68-1a05ea36d701" providerId="AD"/>
  <p188:author id="{0A894B94-88C5-4AC0-1E28-4DE170FA8D24}" name="DeSimone, Betsy (ESD)" initials="" userId="S::Betsy.DeSimone@esd.wa.gov::9bf48f7a-846a-44a6-9a63-39134a1110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882"/>
    <a:srgbClr val="274A67"/>
    <a:srgbClr val="F4F4F4"/>
    <a:srgbClr val="404144"/>
    <a:srgbClr val="EDF8FF"/>
    <a:srgbClr val="FFFFFF"/>
    <a:srgbClr val="BFE7FF"/>
    <a:srgbClr val="092D40"/>
    <a:srgbClr val="74AFD4"/>
    <a:srgbClr val="0C70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A72544-8C29-48F1-8972-727F764E63C2}" v="2" dt="2026-07-22T22:32:42.2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876" y="108"/>
      </p:cViewPr>
      <p:guideLst/>
    </p:cSldViewPr>
  </p:slideViewPr>
  <p:notesTextViewPr>
    <p:cViewPr>
      <p:scale>
        <a:sx n="1" d="1"/>
        <a:sy n="1" d="1"/>
      </p:scale>
      <p:origin x="0" y="0"/>
    </p:cViewPr>
  </p:notesTextViewPr>
  <p:sorterViewPr>
    <p:cViewPr>
      <p:scale>
        <a:sx n="200" d="100"/>
        <a:sy n="200" d="100"/>
      </p:scale>
      <p:origin x="0" y="-123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son, Vickie (ESD)" userId="9cd0b771-226b-483e-9561-85d54c703692" providerId="ADAL" clId="{8A225C52-E671-444D-8426-56CC2337E793}"/>
    <pc:docChg chg="undo redo custSel addSld delSld modSld sldOrd">
      <pc:chgData name="Carlson, Vickie (ESD)" userId="9cd0b771-226b-483e-9561-85d54c703692" providerId="ADAL" clId="{8A225C52-E671-444D-8426-56CC2337E793}" dt="2026-07-22T22:34:56.471" v="1727" actId="478"/>
      <pc:docMkLst>
        <pc:docMk/>
      </pc:docMkLst>
      <pc:sldChg chg="modSp del mod">
        <pc:chgData name="Carlson, Vickie (ESD)" userId="9cd0b771-226b-483e-9561-85d54c703692" providerId="ADAL" clId="{8A225C52-E671-444D-8426-56CC2337E793}" dt="2026-07-21T14:40:10.220" v="1308" actId="47"/>
        <pc:sldMkLst>
          <pc:docMk/>
          <pc:sldMk cId="3997822026" sldId="267"/>
        </pc:sldMkLst>
      </pc:sldChg>
      <pc:sldChg chg="modSp del mod">
        <pc:chgData name="Carlson, Vickie (ESD)" userId="9cd0b771-226b-483e-9561-85d54c703692" providerId="ADAL" clId="{8A225C52-E671-444D-8426-56CC2337E793}" dt="2026-07-21T14:40:10.220" v="1308" actId="47"/>
        <pc:sldMkLst>
          <pc:docMk/>
          <pc:sldMk cId="977516439" sldId="743"/>
        </pc:sldMkLst>
      </pc:sldChg>
      <pc:sldChg chg="modSp del mod">
        <pc:chgData name="Carlson, Vickie (ESD)" userId="9cd0b771-226b-483e-9561-85d54c703692" providerId="ADAL" clId="{8A225C52-E671-444D-8426-56CC2337E793}" dt="2026-07-21T14:40:10.220" v="1308" actId="47"/>
        <pc:sldMkLst>
          <pc:docMk/>
          <pc:sldMk cId="2133796242" sldId="750"/>
        </pc:sldMkLst>
      </pc:sldChg>
      <pc:sldChg chg="modSp mod">
        <pc:chgData name="Carlson, Vickie (ESD)" userId="9cd0b771-226b-483e-9561-85d54c703692" providerId="ADAL" clId="{8A225C52-E671-444D-8426-56CC2337E793}" dt="2026-07-21T14:37:06.648" v="1287" actId="20577"/>
        <pc:sldMkLst>
          <pc:docMk/>
          <pc:sldMk cId="445149628" sldId="763"/>
        </pc:sldMkLst>
        <pc:spChg chg="mod">
          <ac:chgData name="Carlson, Vickie (ESD)" userId="9cd0b771-226b-483e-9561-85d54c703692" providerId="ADAL" clId="{8A225C52-E671-444D-8426-56CC2337E793}" dt="2026-07-21T14:37:06.648" v="1287" actId="20577"/>
          <ac:spMkLst>
            <pc:docMk/>
            <pc:sldMk cId="445149628" sldId="763"/>
            <ac:spMk id="2" creationId="{1A853157-4CC6-4A04-972D-E1FBBD039FD6}"/>
          </ac:spMkLst>
        </pc:spChg>
      </pc:sldChg>
      <pc:sldChg chg="modSp add mod">
        <pc:chgData name="Carlson, Vickie (ESD)" userId="9cd0b771-226b-483e-9561-85d54c703692" providerId="ADAL" clId="{8A225C52-E671-444D-8426-56CC2337E793}" dt="2026-07-21T15:08:59.522" v="1460" actId="20577"/>
        <pc:sldMkLst>
          <pc:docMk/>
          <pc:sldMk cId="3738523409" sldId="1022"/>
        </pc:sldMkLst>
        <pc:spChg chg="mod">
          <ac:chgData name="Carlson, Vickie (ESD)" userId="9cd0b771-226b-483e-9561-85d54c703692" providerId="ADAL" clId="{8A225C52-E671-444D-8426-56CC2337E793}" dt="2026-07-21T15:08:59.522" v="1460" actId="20577"/>
          <ac:spMkLst>
            <pc:docMk/>
            <pc:sldMk cId="3738523409" sldId="1022"/>
            <ac:spMk id="9" creationId="{A2E30245-B2E4-4252-887D-8B25E30CB8CC}"/>
          </ac:spMkLst>
        </pc:spChg>
      </pc:sldChg>
      <pc:sldChg chg="modSp">
        <pc:chgData name="Carlson, Vickie (ESD)" userId="9cd0b771-226b-483e-9561-85d54c703692" providerId="ADAL" clId="{8A225C52-E671-444D-8426-56CC2337E793}" dt="2026-07-21T14:49:26.875" v="1372"/>
        <pc:sldMkLst>
          <pc:docMk/>
          <pc:sldMk cId="936157423" sldId="1045"/>
        </pc:sldMkLst>
        <pc:spChg chg="mod">
          <ac:chgData name="Carlson, Vickie (ESD)" userId="9cd0b771-226b-483e-9561-85d54c703692" providerId="ADAL" clId="{8A225C52-E671-444D-8426-56CC2337E793}" dt="2026-07-21T14:49:26.875" v="1372"/>
          <ac:spMkLst>
            <pc:docMk/>
            <pc:sldMk cId="936157423" sldId="1045"/>
            <ac:spMk id="4" creationId="{628222AB-D0F1-4093-BB33-88E32F4BCFFE}"/>
          </ac:spMkLst>
        </pc:spChg>
      </pc:sldChg>
      <pc:sldChg chg="modSp mod ord">
        <pc:chgData name="Carlson, Vickie (ESD)" userId="9cd0b771-226b-483e-9561-85d54c703692" providerId="ADAL" clId="{8A225C52-E671-444D-8426-56CC2337E793}" dt="2026-07-22T22:31:25.938" v="1577"/>
        <pc:sldMkLst>
          <pc:docMk/>
          <pc:sldMk cId="389352984" sldId="1047"/>
        </pc:sldMkLst>
        <pc:picChg chg="mod">
          <ac:chgData name="Carlson, Vickie (ESD)" userId="9cd0b771-226b-483e-9561-85d54c703692" providerId="ADAL" clId="{8A225C52-E671-444D-8426-56CC2337E793}" dt="2026-07-22T22:31:15.063" v="1575" actId="14826"/>
          <ac:picMkLst>
            <pc:docMk/>
            <pc:sldMk cId="389352984" sldId="1047"/>
            <ac:picMk id="3" creationId="{8036441C-43C3-4F65-9408-4535FDDDF482}"/>
          </ac:picMkLst>
        </pc:picChg>
      </pc:sldChg>
      <pc:sldChg chg="delSp modSp add del mod">
        <pc:chgData name="Carlson, Vickie (ESD)" userId="9cd0b771-226b-483e-9561-85d54c703692" providerId="ADAL" clId="{8A225C52-E671-444D-8426-56CC2337E793}" dt="2026-07-22T20:49:17.585" v="1574" actId="47"/>
        <pc:sldMkLst>
          <pc:docMk/>
          <pc:sldMk cId="3617210669" sldId="1079"/>
        </pc:sldMkLst>
        <pc:spChg chg="mod">
          <ac:chgData name="Carlson, Vickie (ESD)" userId="9cd0b771-226b-483e-9561-85d54c703692" providerId="ADAL" clId="{8A225C52-E671-444D-8426-56CC2337E793}" dt="2026-07-21T15:12:43.037" v="1475" actId="14100"/>
          <ac:spMkLst>
            <pc:docMk/>
            <pc:sldMk cId="3617210669" sldId="1079"/>
            <ac:spMk id="2" creationId="{4277D5CD-4822-77CF-E191-9A162ABF1715}"/>
          </ac:spMkLst>
        </pc:spChg>
        <pc:spChg chg="del mod">
          <ac:chgData name="Carlson, Vickie (ESD)" userId="9cd0b771-226b-483e-9561-85d54c703692" providerId="ADAL" clId="{8A225C52-E671-444D-8426-56CC2337E793}" dt="2026-07-21T14:51:41.847" v="1408" actId="478"/>
          <ac:spMkLst>
            <pc:docMk/>
            <pc:sldMk cId="3617210669" sldId="1079"/>
            <ac:spMk id="4" creationId="{A279185C-3DB3-BFC1-7DDF-51613FA7F5D3}"/>
          </ac:spMkLst>
        </pc:spChg>
        <pc:spChg chg="mod">
          <ac:chgData name="Carlson, Vickie (ESD)" userId="9cd0b771-226b-483e-9561-85d54c703692" providerId="ADAL" clId="{8A225C52-E671-444D-8426-56CC2337E793}" dt="2026-07-21T15:09:59.089" v="1463" actId="1037"/>
          <ac:spMkLst>
            <pc:docMk/>
            <pc:sldMk cId="3617210669" sldId="1079"/>
            <ac:spMk id="10" creationId="{91676CA2-1072-458E-A30B-8DFE318F494F}"/>
          </ac:spMkLst>
        </pc:spChg>
        <pc:picChg chg="mod">
          <ac:chgData name="Carlson, Vickie (ESD)" userId="9cd0b771-226b-483e-9561-85d54c703692" providerId="ADAL" clId="{8A225C52-E671-444D-8426-56CC2337E793}" dt="2026-07-21T15:13:54.206" v="1509" actId="1037"/>
          <ac:picMkLst>
            <pc:docMk/>
            <pc:sldMk cId="3617210669" sldId="1079"/>
            <ac:picMk id="3" creationId="{5610A6A6-7C38-4FC5-A4C8-0F9C6D1A09F9}"/>
          </ac:picMkLst>
        </pc:picChg>
      </pc:sldChg>
      <pc:sldChg chg="modSp mod">
        <pc:chgData name="Carlson, Vickie (ESD)" userId="9cd0b771-226b-483e-9561-85d54c703692" providerId="ADAL" clId="{8A225C52-E671-444D-8426-56CC2337E793}" dt="2026-07-22T20:49:05.557" v="1573" actId="20577"/>
        <pc:sldMkLst>
          <pc:docMk/>
          <pc:sldMk cId="938853322" sldId="1082"/>
        </pc:sldMkLst>
        <pc:spChg chg="mod">
          <ac:chgData name="Carlson, Vickie (ESD)" userId="9cd0b771-226b-483e-9561-85d54c703692" providerId="ADAL" clId="{8A225C52-E671-444D-8426-56CC2337E793}" dt="2026-07-22T20:49:05.557" v="1573" actId="20577"/>
          <ac:spMkLst>
            <pc:docMk/>
            <pc:sldMk cId="938853322" sldId="1082"/>
            <ac:spMk id="3" creationId="{A3E3FA4B-BCCC-8266-3AED-8472C34D1679}"/>
          </ac:spMkLst>
        </pc:spChg>
      </pc:sldChg>
      <pc:sldChg chg="modSp mod ord">
        <pc:chgData name="Carlson, Vickie (ESD)" userId="9cd0b771-226b-483e-9561-85d54c703692" providerId="ADAL" clId="{8A225C52-E671-444D-8426-56CC2337E793}" dt="2026-07-22T20:47:34.754" v="1511"/>
        <pc:sldMkLst>
          <pc:docMk/>
          <pc:sldMk cId="3316250356" sldId="1083"/>
        </pc:sldMkLst>
        <pc:spChg chg="mod">
          <ac:chgData name="Carlson, Vickie (ESD)" userId="9cd0b771-226b-483e-9561-85d54c703692" providerId="ADAL" clId="{8A225C52-E671-444D-8426-56CC2337E793}" dt="2026-07-14T17:58:38.857" v="797" actId="108"/>
          <ac:spMkLst>
            <pc:docMk/>
            <pc:sldMk cId="3316250356" sldId="1083"/>
            <ac:spMk id="2" creationId="{BCC48B8D-0081-D2D6-0EF6-75B46231C1CB}"/>
          </ac:spMkLst>
        </pc:spChg>
      </pc:sldChg>
      <pc:sldChg chg="modSp add del mod">
        <pc:chgData name="Carlson, Vickie (ESD)" userId="9cd0b771-226b-483e-9561-85d54c703692" providerId="ADAL" clId="{8A225C52-E671-444D-8426-56CC2337E793}" dt="2026-07-21T14:40:10.220" v="1308" actId="47"/>
        <pc:sldMkLst>
          <pc:docMk/>
          <pc:sldMk cId="3780344400" sldId="1154"/>
        </pc:sldMkLst>
      </pc:sldChg>
      <pc:sldChg chg="addSp delSp modSp add mod ord chgLayout modNotesTx">
        <pc:chgData name="Carlson, Vickie (ESD)" userId="9cd0b771-226b-483e-9561-85d54c703692" providerId="ADAL" clId="{8A225C52-E671-444D-8426-56CC2337E793}" dt="2026-07-22T22:34:56.471" v="1727" actId="478"/>
        <pc:sldMkLst>
          <pc:docMk/>
          <pc:sldMk cId="1694791433" sldId="1181"/>
        </pc:sldMkLst>
        <pc:spChg chg="del mod">
          <ac:chgData name="Carlson, Vickie (ESD)" userId="9cd0b771-226b-483e-9561-85d54c703692" providerId="ADAL" clId="{8A225C52-E671-444D-8426-56CC2337E793}" dt="2026-07-22T20:47:44.585" v="1512" actId="478"/>
          <ac:spMkLst>
            <pc:docMk/>
            <pc:sldMk cId="1694791433" sldId="1181"/>
            <ac:spMk id="2" creationId="{9C668D93-B756-4444-7267-9FA10B27B47C}"/>
          </ac:spMkLst>
        </pc:spChg>
        <pc:spChg chg="add mod ord">
          <ac:chgData name="Carlson, Vickie (ESD)" userId="9cd0b771-226b-483e-9561-85d54c703692" providerId="ADAL" clId="{8A225C52-E671-444D-8426-56CC2337E793}" dt="2026-07-22T20:48:47.240" v="1542" actId="700"/>
          <ac:spMkLst>
            <pc:docMk/>
            <pc:sldMk cId="1694791433" sldId="1181"/>
            <ac:spMk id="5" creationId="{FCF24C7D-377E-42BD-3EE0-B9C8DD0DF993}"/>
          </ac:spMkLst>
        </pc:spChg>
        <pc:spChg chg="add del mod ord">
          <ac:chgData name="Carlson, Vickie (ESD)" userId="9cd0b771-226b-483e-9561-85d54c703692" providerId="ADAL" clId="{8A225C52-E671-444D-8426-56CC2337E793}" dt="2026-07-22T22:34:56.471" v="1727" actId="478"/>
          <ac:spMkLst>
            <pc:docMk/>
            <pc:sldMk cId="1694791433" sldId="1181"/>
            <ac:spMk id="6" creationId="{B9831209-49A6-CB74-F26C-760EDD971345}"/>
          </ac:spMkLst>
        </pc:spChg>
        <pc:spChg chg="mod">
          <ac:chgData name="Carlson, Vickie (ESD)" userId="9cd0b771-226b-483e-9561-85d54c703692" providerId="ADAL" clId="{8A225C52-E671-444D-8426-56CC2337E793}" dt="2026-07-14T18:06:06.615" v="880" actId="20577"/>
          <ac:spMkLst>
            <pc:docMk/>
            <pc:sldMk cId="1694791433" sldId="1181"/>
            <ac:spMk id="8" creationId="{D0893CC4-09FD-4588-A50A-A123D8464F8D}"/>
          </ac:spMkLst>
        </pc:spChg>
        <pc:spChg chg="mod">
          <ac:chgData name="Carlson, Vickie (ESD)" userId="9cd0b771-226b-483e-9561-85d54c703692" providerId="ADAL" clId="{8A225C52-E671-444D-8426-56CC2337E793}" dt="2026-07-14T18:06:30.511" v="882" actId="20577"/>
          <ac:spMkLst>
            <pc:docMk/>
            <pc:sldMk cId="1694791433" sldId="1181"/>
            <ac:spMk id="9" creationId="{40E6566F-AE07-8E2C-05B2-EE557B1A51C3}"/>
          </ac:spMkLst>
        </pc:spChg>
        <pc:spChg chg="mod">
          <ac:chgData name="Carlson, Vickie (ESD)" userId="9cd0b771-226b-483e-9561-85d54c703692" providerId="ADAL" clId="{8A225C52-E671-444D-8426-56CC2337E793}" dt="2026-07-14T20:36:35.953" v="908" actId="1037"/>
          <ac:spMkLst>
            <pc:docMk/>
            <pc:sldMk cId="1694791433" sldId="1181"/>
            <ac:spMk id="11" creationId="{8CBE82B7-BF95-59FE-906C-92F3D29CFC41}"/>
          </ac:spMkLst>
        </pc:spChg>
        <pc:grpChg chg="add del mod">
          <ac:chgData name="Carlson, Vickie (ESD)" userId="9cd0b771-226b-483e-9561-85d54c703692" providerId="ADAL" clId="{8A225C52-E671-444D-8426-56CC2337E793}" dt="2026-07-22T20:47:46.049" v="1513" actId="478"/>
          <ac:grpSpMkLst>
            <pc:docMk/>
            <pc:sldMk cId="1694791433" sldId="1181"/>
            <ac:grpSpMk id="3" creationId="{70A87EC2-714B-DE8C-1143-1130E12065E4}"/>
          </ac:grpSpMkLst>
        </pc:grpChg>
      </pc:sldChg>
      <pc:sldChg chg="modSp del mod">
        <pc:chgData name="Carlson, Vickie (ESD)" userId="9cd0b771-226b-483e-9561-85d54c703692" providerId="ADAL" clId="{8A225C52-E671-444D-8426-56CC2337E793}" dt="2026-07-21T14:40:10.220" v="1308" actId="47"/>
        <pc:sldMkLst>
          <pc:docMk/>
          <pc:sldMk cId="3072542330" sldId="2134096931"/>
        </pc:sldMkLst>
      </pc:sldChg>
      <pc:sldChg chg="modSp del mod">
        <pc:chgData name="Carlson, Vickie (ESD)" userId="9cd0b771-226b-483e-9561-85d54c703692" providerId="ADAL" clId="{8A225C52-E671-444D-8426-56CC2337E793}" dt="2026-07-21T14:40:10.220" v="1308" actId="47"/>
        <pc:sldMkLst>
          <pc:docMk/>
          <pc:sldMk cId="63038741" sldId="2134096933"/>
        </pc:sldMkLst>
      </pc:sldChg>
      <pc:sldChg chg="modSp">
        <pc:chgData name="Carlson, Vickie (ESD)" userId="9cd0b771-226b-483e-9561-85d54c703692" providerId="ADAL" clId="{8A225C52-E671-444D-8426-56CC2337E793}" dt="2026-07-21T14:49:26.875" v="1372"/>
        <pc:sldMkLst>
          <pc:docMk/>
          <pc:sldMk cId="241751842" sldId="2134096935"/>
        </pc:sldMkLst>
        <pc:spChg chg="mod">
          <ac:chgData name="Carlson, Vickie (ESD)" userId="9cd0b771-226b-483e-9561-85d54c703692" providerId="ADAL" clId="{8A225C52-E671-444D-8426-56CC2337E793}" dt="2026-07-21T14:49:26.875" v="1372"/>
          <ac:spMkLst>
            <pc:docMk/>
            <pc:sldMk cId="241751842" sldId="2134096935"/>
            <ac:spMk id="4" creationId="{4DFA0069-D033-70AD-3C7E-42649163F878}"/>
          </ac:spMkLst>
        </pc:spChg>
      </pc:sldChg>
      <pc:sldChg chg="modSp del mod">
        <pc:chgData name="Carlson, Vickie (ESD)" userId="9cd0b771-226b-483e-9561-85d54c703692" providerId="ADAL" clId="{8A225C52-E671-444D-8426-56CC2337E793}" dt="2026-07-21T14:40:10.220" v="1308" actId="47"/>
        <pc:sldMkLst>
          <pc:docMk/>
          <pc:sldMk cId="1240152288" sldId="2134096936"/>
        </pc:sldMkLst>
      </pc:sldChg>
      <pc:sldChg chg="del">
        <pc:chgData name="Carlson, Vickie (ESD)" userId="9cd0b771-226b-483e-9561-85d54c703692" providerId="ADAL" clId="{8A225C52-E671-444D-8426-56CC2337E793}" dt="2026-07-21T14:40:10.220" v="1308" actId="47"/>
        <pc:sldMkLst>
          <pc:docMk/>
          <pc:sldMk cId="1775119606" sldId="2134096937"/>
        </pc:sldMkLst>
      </pc:sldChg>
      <pc:sldChg chg="modSp del mod">
        <pc:chgData name="Carlson, Vickie (ESD)" userId="9cd0b771-226b-483e-9561-85d54c703692" providerId="ADAL" clId="{8A225C52-E671-444D-8426-56CC2337E793}" dt="2026-07-21T14:40:10.220" v="1308" actId="47"/>
        <pc:sldMkLst>
          <pc:docMk/>
          <pc:sldMk cId="2546185616" sldId="2134096938"/>
        </pc:sldMkLst>
      </pc:sldChg>
      <pc:sldChg chg="modSp del mod">
        <pc:chgData name="Carlson, Vickie (ESD)" userId="9cd0b771-226b-483e-9561-85d54c703692" providerId="ADAL" clId="{8A225C52-E671-444D-8426-56CC2337E793}" dt="2026-07-21T14:40:10.220" v="1308" actId="47"/>
        <pc:sldMkLst>
          <pc:docMk/>
          <pc:sldMk cId="1053410901" sldId="2134096939"/>
        </pc:sldMkLst>
      </pc:sldChg>
      <pc:sldChg chg="modSp del mod">
        <pc:chgData name="Carlson, Vickie (ESD)" userId="9cd0b771-226b-483e-9561-85d54c703692" providerId="ADAL" clId="{8A225C52-E671-444D-8426-56CC2337E793}" dt="2026-07-21T14:40:10.220" v="1308" actId="47"/>
        <pc:sldMkLst>
          <pc:docMk/>
          <pc:sldMk cId="1203080703" sldId="2134096940"/>
        </pc:sldMkLst>
      </pc:sldChg>
      <pc:sldChg chg="del">
        <pc:chgData name="Carlson, Vickie (ESD)" userId="9cd0b771-226b-483e-9561-85d54c703692" providerId="ADAL" clId="{8A225C52-E671-444D-8426-56CC2337E793}" dt="2026-07-21T14:40:10.220" v="1308" actId="47"/>
        <pc:sldMkLst>
          <pc:docMk/>
          <pc:sldMk cId="2446777433" sldId="2134096941"/>
        </pc:sldMkLst>
      </pc:sldChg>
      <pc:sldChg chg="modSp del mod">
        <pc:chgData name="Carlson, Vickie (ESD)" userId="9cd0b771-226b-483e-9561-85d54c703692" providerId="ADAL" clId="{8A225C52-E671-444D-8426-56CC2337E793}" dt="2026-07-21T14:40:10.220" v="1308" actId="47"/>
        <pc:sldMkLst>
          <pc:docMk/>
          <pc:sldMk cId="1732897818" sldId="2134096942"/>
        </pc:sldMkLst>
      </pc:sldChg>
      <pc:sldChg chg="modSp add del mod">
        <pc:chgData name="Carlson, Vickie (ESD)" userId="9cd0b771-226b-483e-9561-85d54c703692" providerId="ADAL" clId="{8A225C52-E671-444D-8426-56CC2337E793}" dt="2026-07-21T14:40:10.220" v="1308" actId="47"/>
        <pc:sldMkLst>
          <pc:docMk/>
          <pc:sldMk cId="4145622471" sldId="2134096947"/>
        </pc:sldMkLst>
      </pc:sldChg>
      <pc:sldChg chg="modSp del mod">
        <pc:chgData name="Carlson, Vickie (ESD)" userId="9cd0b771-226b-483e-9561-85d54c703692" providerId="ADAL" clId="{8A225C52-E671-444D-8426-56CC2337E793}" dt="2026-07-21T14:40:10.220" v="1308" actId="47"/>
        <pc:sldMkLst>
          <pc:docMk/>
          <pc:sldMk cId="841659183" sldId="2134096948"/>
        </pc:sldMkLst>
      </pc:sldChg>
      <pc:sldChg chg="addSp delSp modSp del mod">
        <pc:chgData name="Carlson, Vickie (ESD)" userId="9cd0b771-226b-483e-9561-85d54c703692" providerId="ADAL" clId="{8A225C52-E671-444D-8426-56CC2337E793}" dt="2026-07-21T14:40:10.220" v="1308" actId="47"/>
        <pc:sldMkLst>
          <pc:docMk/>
          <pc:sldMk cId="3229707102" sldId="2134096949"/>
        </pc:sldMkLst>
      </pc:sldChg>
      <pc:sldChg chg="modSp del mod">
        <pc:chgData name="Carlson, Vickie (ESD)" userId="9cd0b771-226b-483e-9561-85d54c703692" providerId="ADAL" clId="{8A225C52-E671-444D-8426-56CC2337E793}" dt="2026-07-21T14:40:10.220" v="1308" actId="47"/>
        <pc:sldMkLst>
          <pc:docMk/>
          <pc:sldMk cId="4115109080" sldId="2134096950"/>
        </pc:sldMkLst>
      </pc:sldChg>
      <pc:sldChg chg="addSp delSp modSp del mod">
        <pc:chgData name="Carlson, Vickie (ESD)" userId="9cd0b771-226b-483e-9561-85d54c703692" providerId="ADAL" clId="{8A225C52-E671-444D-8426-56CC2337E793}" dt="2026-07-21T14:40:10.220" v="1308" actId="47"/>
        <pc:sldMkLst>
          <pc:docMk/>
          <pc:sldMk cId="1598488494" sldId="2134096953"/>
        </pc:sldMkLst>
      </pc:sldChg>
      <pc:sldChg chg="modSp add del mod">
        <pc:chgData name="Carlson, Vickie (ESD)" userId="9cd0b771-226b-483e-9561-85d54c703692" providerId="ADAL" clId="{8A225C52-E671-444D-8426-56CC2337E793}" dt="2026-07-21T14:40:10.220" v="1308" actId="47"/>
        <pc:sldMkLst>
          <pc:docMk/>
          <pc:sldMk cId="2235247185" sldId="2134096957"/>
        </pc:sldMkLst>
      </pc:sldChg>
      <pc:sldChg chg="modSp mod ord modAnim">
        <pc:chgData name="Carlson, Vickie (ESD)" userId="9cd0b771-226b-483e-9561-85d54c703692" providerId="ADAL" clId="{8A225C52-E671-444D-8426-56CC2337E793}" dt="2026-07-22T22:33:58.320" v="1701" actId="20577"/>
        <pc:sldMkLst>
          <pc:docMk/>
          <pc:sldMk cId="1928286894" sldId="2134096959"/>
        </pc:sldMkLst>
        <pc:spChg chg="mod">
          <ac:chgData name="Carlson, Vickie (ESD)" userId="9cd0b771-226b-483e-9561-85d54c703692" providerId="ADAL" clId="{8A225C52-E671-444D-8426-56CC2337E793}" dt="2026-07-22T22:33:58.320" v="1701" actId="20577"/>
          <ac:spMkLst>
            <pc:docMk/>
            <pc:sldMk cId="1928286894" sldId="2134096959"/>
            <ac:spMk id="2" creationId="{ABF1F529-913E-A52B-8310-89C2A617380F}"/>
          </ac:spMkLst>
        </pc:spChg>
        <pc:spChg chg="mod">
          <ac:chgData name="Carlson, Vickie (ESD)" userId="9cd0b771-226b-483e-9561-85d54c703692" providerId="ADAL" clId="{8A225C52-E671-444D-8426-56CC2337E793}" dt="2026-07-14T14:38:49.406" v="550" actId="20577"/>
          <ac:spMkLst>
            <pc:docMk/>
            <pc:sldMk cId="1928286894" sldId="2134096959"/>
            <ac:spMk id="3" creationId="{5E1F3E7F-AB5B-47F8-00A6-6A07B7CD3285}"/>
          </ac:spMkLst>
        </pc:spChg>
      </pc:sldChg>
      <pc:sldChg chg="modSp del mod">
        <pc:chgData name="Carlson, Vickie (ESD)" userId="9cd0b771-226b-483e-9561-85d54c703692" providerId="ADAL" clId="{8A225C52-E671-444D-8426-56CC2337E793}" dt="2026-07-21T14:40:10.220" v="1308" actId="47"/>
        <pc:sldMkLst>
          <pc:docMk/>
          <pc:sldMk cId="1599033400" sldId="2134096963"/>
        </pc:sldMkLst>
      </pc:sldChg>
      <pc:sldChg chg="del">
        <pc:chgData name="Carlson, Vickie (ESD)" userId="9cd0b771-226b-483e-9561-85d54c703692" providerId="ADAL" clId="{8A225C52-E671-444D-8426-56CC2337E793}" dt="2026-07-21T14:40:10.220" v="1308" actId="47"/>
        <pc:sldMkLst>
          <pc:docMk/>
          <pc:sldMk cId="1211836208" sldId="2134096964"/>
        </pc:sldMkLst>
      </pc:sldChg>
      <pc:sldChg chg="del">
        <pc:chgData name="Carlson, Vickie (ESD)" userId="9cd0b771-226b-483e-9561-85d54c703692" providerId="ADAL" clId="{8A225C52-E671-444D-8426-56CC2337E793}" dt="2026-07-21T14:40:10.220" v="1308" actId="47"/>
        <pc:sldMkLst>
          <pc:docMk/>
          <pc:sldMk cId="1828073710" sldId="2134096966"/>
        </pc:sldMkLst>
      </pc:sldChg>
      <pc:sldChg chg="modSp add del mod">
        <pc:chgData name="Carlson, Vickie (ESD)" userId="9cd0b771-226b-483e-9561-85d54c703692" providerId="ADAL" clId="{8A225C52-E671-444D-8426-56CC2337E793}" dt="2026-07-21T14:40:10.220" v="1308" actId="47"/>
        <pc:sldMkLst>
          <pc:docMk/>
          <pc:sldMk cId="2596464151" sldId="2134096967"/>
        </pc:sldMkLst>
      </pc:sldChg>
      <pc:sldChg chg="add del">
        <pc:chgData name="Carlson, Vickie (ESD)" userId="9cd0b771-226b-483e-9561-85d54c703692" providerId="ADAL" clId="{8A225C52-E671-444D-8426-56CC2337E793}" dt="2026-07-21T14:40:10.220" v="1308" actId="47"/>
        <pc:sldMkLst>
          <pc:docMk/>
          <pc:sldMk cId="437799347" sldId="2134096968"/>
        </pc:sldMkLst>
      </pc:sldChg>
      <pc:sldChg chg="modSp add del mod">
        <pc:chgData name="Carlson, Vickie (ESD)" userId="9cd0b771-226b-483e-9561-85d54c703692" providerId="ADAL" clId="{8A225C52-E671-444D-8426-56CC2337E793}" dt="2026-07-21T14:40:10.220" v="1308" actId="47"/>
        <pc:sldMkLst>
          <pc:docMk/>
          <pc:sldMk cId="3414238843" sldId="2134096969"/>
        </pc:sldMkLst>
      </pc:sldChg>
      <pc:sldChg chg="modSp add del mod">
        <pc:chgData name="Carlson, Vickie (ESD)" userId="9cd0b771-226b-483e-9561-85d54c703692" providerId="ADAL" clId="{8A225C52-E671-444D-8426-56CC2337E793}" dt="2026-07-21T14:40:10.220" v="1308" actId="47"/>
        <pc:sldMkLst>
          <pc:docMk/>
          <pc:sldMk cId="732365666" sldId="2134096970"/>
        </pc:sldMkLst>
      </pc:sldChg>
      <pc:sldChg chg="addSp delSp modSp new del mod">
        <pc:chgData name="Carlson, Vickie (ESD)" userId="9cd0b771-226b-483e-9561-85d54c703692" providerId="ADAL" clId="{8A225C52-E671-444D-8426-56CC2337E793}" dt="2026-07-21T14:40:10.220" v="1308" actId="47"/>
        <pc:sldMkLst>
          <pc:docMk/>
          <pc:sldMk cId="173300540" sldId="2134096972"/>
        </pc:sldMkLst>
      </pc:sldChg>
      <pc:sldChg chg="modSp add">
        <pc:chgData name="Carlson, Vickie (ESD)" userId="9cd0b771-226b-483e-9561-85d54c703692" providerId="ADAL" clId="{8A225C52-E671-444D-8426-56CC2337E793}" dt="2026-07-21T14:49:26.875" v="1372"/>
        <pc:sldMkLst>
          <pc:docMk/>
          <pc:sldMk cId="1831534758" sldId="2134096973"/>
        </pc:sldMkLst>
        <pc:spChg chg="mod">
          <ac:chgData name="Carlson, Vickie (ESD)" userId="9cd0b771-226b-483e-9561-85d54c703692" providerId="ADAL" clId="{8A225C52-E671-444D-8426-56CC2337E793}" dt="2026-07-21T14:49:26.875" v="1372"/>
          <ac:spMkLst>
            <pc:docMk/>
            <pc:sldMk cId="1831534758" sldId="2134096973"/>
            <ac:spMk id="2" creationId="{05870D13-A06A-1857-8B60-41825ED7F2DA}"/>
          </ac:spMkLst>
        </pc:spChg>
        <pc:spChg chg="mod">
          <ac:chgData name="Carlson, Vickie (ESD)" userId="9cd0b771-226b-483e-9561-85d54c703692" providerId="ADAL" clId="{8A225C52-E671-444D-8426-56CC2337E793}" dt="2026-07-21T14:49:26.875" v="1372"/>
          <ac:spMkLst>
            <pc:docMk/>
            <pc:sldMk cId="1831534758" sldId="2134096973"/>
            <ac:spMk id="3" creationId="{3633AEAA-EFB5-F594-4261-DE25BB83077E}"/>
          </ac:spMkLst>
        </pc:spChg>
      </pc:sldChg>
      <pc:sldChg chg="modSp add mod ord modAnim">
        <pc:chgData name="Carlson, Vickie (ESD)" userId="9cd0b771-226b-483e-9561-85d54c703692" providerId="ADAL" clId="{8A225C52-E671-444D-8426-56CC2337E793}" dt="2026-07-22T22:34:21.997" v="1724" actId="20577"/>
        <pc:sldMkLst>
          <pc:docMk/>
          <pc:sldMk cId="1413716166" sldId="2134096974"/>
        </pc:sldMkLst>
        <pc:spChg chg="mod">
          <ac:chgData name="Carlson, Vickie (ESD)" userId="9cd0b771-226b-483e-9561-85d54c703692" providerId="ADAL" clId="{8A225C52-E671-444D-8426-56CC2337E793}" dt="2026-07-22T22:34:21.997" v="1724" actId="20577"/>
          <ac:spMkLst>
            <pc:docMk/>
            <pc:sldMk cId="1413716166" sldId="2134096974"/>
            <ac:spMk id="2" creationId="{E9B29355-5070-BA87-5FF9-A106A2F6A578}"/>
          </ac:spMkLst>
        </pc:spChg>
        <pc:spChg chg="mod">
          <ac:chgData name="Carlson, Vickie (ESD)" userId="9cd0b771-226b-483e-9561-85d54c703692" providerId="ADAL" clId="{8A225C52-E671-444D-8426-56CC2337E793}" dt="2026-07-22T22:32:42.263" v="1582" actId="20577"/>
          <ac:spMkLst>
            <pc:docMk/>
            <pc:sldMk cId="1413716166" sldId="2134096974"/>
            <ac:spMk id="3" creationId="{01C146C3-A1E8-B449-9EBA-DE7B63A88297}"/>
          </ac:spMkLst>
        </pc:spChg>
      </pc:sldChg>
      <pc:sldChg chg="modSp add del mod chgLayout">
        <pc:chgData name="Carlson, Vickie (ESD)" userId="9cd0b771-226b-483e-9561-85d54c703692" providerId="ADAL" clId="{8A225C52-E671-444D-8426-56CC2337E793}" dt="2026-07-22T20:47:53.371" v="1516" actId="47"/>
        <pc:sldMkLst>
          <pc:docMk/>
          <pc:sldMk cId="1598505281" sldId="2134096975"/>
        </pc:sldMkLst>
        <pc:spChg chg="mod ord">
          <ac:chgData name="Carlson, Vickie (ESD)" userId="9cd0b771-226b-483e-9561-85d54c703692" providerId="ADAL" clId="{8A225C52-E671-444D-8426-56CC2337E793}" dt="2026-07-21T14:49:26.875" v="1372"/>
          <ac:spMkLst>
            <pc:docMk/>
            <pc:sldMk cId="1598505281" sldId="2134096975"/>
            <ac:spMk id="2" creationId="{B8FA25F0-C83E-C2E3-3AFD-34C5330B0A21}"/>
          </ac:spMkLst>
        </pc:spChg>
        <pc:spChg chg="mod ord">
          <ac:chgData name="Carlson, Vickie (ESD)" userId="9cd0b771-226b-483e-9561-85d54c703692" providerId="ADAL" clId="{8A225C52-E671-444D-8426-56CC2337E793}" dt="2026-07-21T14:49:26.875" v="1372"/>
          <ac:spMkLst>
            <pc:docMk/>
            <pc:sldMk cId="1598505281" sldId="2134096975"/>
            <ac:spMk id="3" creationId="{6D365DA9-A3C7-E88A-3F59-637A0C884F67}"/>
          </ac:spMkLst>
        </pc:spChg>
      </pc:sldChg>
      <pc:sldChg chg="addSp delSp modSp new del mod ord modClrScheme chgLayout">
        <pc:chgData name="Carlson, Vickie (ESD)" userId="9cd0b771-226b-483e-9561-85d54c703692" providerId="ADAL" clId="{8A225C52-E671-444D-8426-56CC2337E793}" dt="2026-07-22T22:32:16.400" v="1578" actId="47"/>
        <pc:sldMkLst>
          <pc:docMk/>
          <pc:sldMk cId="3352169152" sldId="2134096976"/>
        </pc:sldMkLst>
        <pc:spChg chg="add mod">
          <ac:chgData name="Carlson, Vickie (ESD)" userId="9cd0b771-226b-483e-9561-85d54c703692" providerId="ADAL" clId="{8A225C52-E671-444D-8426-56CC2337E793}" dt="2026-07-21T14:49:26.875" v="1372"/>
          <ac:spMkLst>
            <pc:docMk/>
            <pc:sldMk cId="3352169152" sldId="2134096976"/>
            <ac:spMk id="3" creationId="{49085806-EF6E-37EE-7E88-747B0D54767B}"/>
          </ac:spMkLst>
        </pc:spChg>
        <pc:spChg chg="add mod ord">
          <ac:chgData name="Carlson, Vickie (ESD)" userId="9cd0b771-226b-483e-9561-85d54c703692" providerId="ADAL" clId="{8A225C52-E671-444D-8426-56CC2337E793}" dt="2026-07-21T14:49:26.875" v="1372"/>
          <ac:spMkLst>
            <pc:docMk/>
            <pc:sldMk cId="3352169152" sldId="2134096976"/>
            <ac:spMk id="5" creationId="{779B4721-9CA2-267E-1C84-230058D1EED5}"/>
          </ac:spMkLst>
        </pc:spChg>
        <pc:picChg chg="add del mod ord modCrop">
          <ac:chgData name="Carlson, Vickie (ESD)" userId="9cd0b771-226b-483e-9561-85d54c703692" providerId="ADAL" clId="{8A225C52-E671-444D-8426-56CC2337E793}" dt="2026-07-21T14:39:54.803" v="1307" actId="478"/>
          <ac:picMkLst>
            <pc:docMk/>
            <pc:sldMk cId="3352169152" sldId="2134096976"/>
            <ac:picMk id="8" creationId="{0E0EB4E7-BCF2-4B41-CFB9-5065D641BC2E}"/>
          </ac:picMkLst>
        </pc:picChg>
      </pc:sldChg>
      <pc:sldChg chg="modSp add del mod ord">
        <pc:chgData name="Carlson, Vickie (ESD)" userId="9cd0b771-226b-483e-9561-85d54c703692" providerId="ADAL" clId="{8A225C52-E671-444D-8426-56CC2337E793}" dt="2026-07-21T14:40:26.157" v="1309" actId="47"/>
        <pc:sldMkLst>
          <pc:docMk/>
          <pc:sldMk cId="4271812615" sldId="2134096977"/>
        </pc:sldMkLst>
      </pc:sldChg>
      <pc:sldMasterChg chg="delSldLayout">
        <pc:chgData name="Carlson, Vickie (ESD)" userId="9cd0b771-226b-483e-9561-85d54c703692" providerId="ADAL" clId="{8A225C52-E671-444D-8426-56CC2337E793}" dt="2026-07-21T14:40:10.220" v="1308" actId="47"/>
        <pc:sldMasterMkLst>
          <pc:docMk/>
          <pc:sldMasterMk cId="1017386389" sldId="2147483660"/>
        </pc:sldMasterMkLst>
        <pc:sldLayoutChg chg="del">
          <pc:chgData name="Carlson, Vickie (ESD)" userId="9cd0b771-226b-483e-9561-85d54c703692" providerId="ADAL" clId="{8A225C52-E671-444D-8426-56CC2337E793}" dt="2026-07-21T14:40:10.220" v="1308" actId="47"/>
          <pc:sldLayoutMkLst>
            <pc:docMk/>
            <pc:sldMasterMk cId="1017386389" sldId="2147483660"/>
            <pc:sldLayoutMk cId="1217386426" sldId="2147483678"/>
          </pc:sldLayoutMkLst>
        </pc:sldLayoutChg>
      </pc:sldMasterChg>
    </pc:docChg>
  </pc:docChgLst>
  <pc:docChgLst>
    <pc:chgData name="Argot, Jenna (ESD)" userId="S::jenna.argot@esd.wa.gov::3bbecb98-c142-4d0b-b918-fcdd6e392c5b" providerId="AD" clId="Web-{48C8368B-57C5-5974-08AB-151E241D71B6}"/>
    <pc:docChg chg="addSld delSld">
      <pc:chgData name="Argot, Jenna (ESD)" userId="S::jenna.argot@esd.wa.gov::3bbecb98-c142-4d0b-b918-fcdd6e392c5b" providerId="AD" clId="Web-{48C8368B-57C5-5974-08AB-151E241D71B6}" dt="2026-07-10T21:27:41.392" v="18"/>
      <pc:docMkLst>
        <pc:docMk/>
      </pc:docMkLst>
    </pc:docChg>
  </pc:docChgLst>
  <pc:docChgLst>
    <pc:chgData name="Argot, Jenna (ESD)" userId="S::jenna.argot@esd.wa.gov::3bbecb98-c142-4d0b-b918-fcdd6e392c5b" providerId="AD" clId="Web-{2BBC9C0E-2B3B-61AE-B06F-FA0E107631D9}"/>
    <pc:docChg chg="addSld delSld modSld">
      <pc:chgData name="Argot, Jenna (ESD)" userId="S::jenna.argot@esd.wa.gov::3bbecb98-c142-4d0b-b918-fcdd6e392c5b" providerId="AD" clId="Web-{2BBC9C0E-2B3B-61AE-B06F-FA0E107631D9}" dt="2026-07-14T16:00:41.948" v="14" actId="1076"/>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Lato" panose="020F0502020204030203" pitchFamily="34" charset="0"/>
              </a:defRPr>
            </a:lvl1pPr>
          </a:lstStyle>
          <a:p>
            <a:fld id="{A0F206B1-5AAC-4C52-ABAE-FE221C3A8821}" type="datetimeFigureOut">
              <a:rPr lang="en-US" smtClean="0"/>
              <a:pPr/>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Lato" panose="020F0502020204030203" pitchFamily="34" charset="0"/>
              </a:defRPr>
            </a:lvl1pPr>
          </a:lstStyle>
          <a:p>
            <a:fld id="{428599E7-6C68-4E0B-B195-1B170676F885}" type="slidenum">
              <a:rPr lang="en-US" smtClean="0"/>
              <a:pPr/>
              <a:t>‹#›</a:t>
            </a:fld>
            <a:endParaRPr lang="en-US"/>
          </a:p>
        </p:txBody>
      </p:sp>
    </p:spTree>
    <p:extLst>
      <p:ext uri="{BB962C8B-B14F-4D97-AF65-F5344CB8AC3E}">
        <p14:creationId xmlns:p14="http://schemas.microsoft.com/office/powerpoint/2010/main" val="1858652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Lato" panose="020F0502020204030203"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35F402-8309-478D-8507-58323E383241}"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297362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71B9A-B4FC-1842-E980-550CBD19C7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7B20A2-19C7-1046-CCFA-57D0AAE437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A7A384-22B3-470E-5A01-E364CCDC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B2C60E-6470-7EBB-5F5B-1BD294686B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8988C-EF3D-9948-9D63-1CA95CB04962}"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770152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35F402-8309-478D-8507-58323E383241}" type="slidenum">
              <a:rPr lang="en-US" smtClean="0"/>
              <a:t>3</a:t>
            </a:fld>
            <a:endParaRPr lang="en-US"/>
          </a:p>
        </p:txBody>
      </p:sp>
    </p:spTree>
    <p:extLst>
      <p:ext uri="{BB962C8B-B14F-4D97-AF65-F5344CB8AC3E}">
        <p14:creationId xmlns:p14="http://schemas.microsoft.com/office/powerpoint/2010/main" val="414948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2BA0D-40F9-150A-0199-16FCF1ABAA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63429-1FEB-526B-1D2D-957C2D147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6E27A0-6154-5D29-04CF-477B453FD0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C904CD-F5A8-EF57-18F2-C354A72ABA43}"/>
              </a:ext>
            </a:extLst>
          </p:cNvPr>
          <p:cNvSpPr>
            <a:spLocks noGrp="1"/>
          </p:cNvSpPr>
          <p:nvPr>
            <p:ph type="sldNum" sz="quarter" idx="5"/>
          </p:nvPr>
        </p:nvSpPr>
        <p:spPr/>
        <p:txBody>
          <a:bodyPr/>
          <a:lstStyle/>
          <a:p>
            <a:fld id="{A335F402-8309-478D-8507-58323E383241}" type="slidenum">
              <a:rPr lang="en-US" smtClean="0"/>
              <a:t>5</a:t>
            </a:fld>
            <a:endParaRPr lang="en-US"/>
          </a:p>
        </p:txBody>
      </p:sp>
    </p:spTree>
    <p:extLst>
      <p:ext uri="{BB962C8B-B14F-4D97-AF65-F5344CB8AC3E}">
        <p14:creationId xmlns:p14="http://schemas.microsoft.com/office/powerpoint/2010/main" val="12741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report in real time.</a:t>
            </a:r>
          </a:p>
          <a:p>
            <a:endParaRPr lang="en-US" dirty="0"/>
          </a:p>
        </p:txBody>
      </p:sp>
      <p:sp>
        <p:nvSpPr>
          <p:cNvPr id="4" name="Slide Number Placeholder 3"/>
          <p:cNvSpPr>
            <a:spLocks noGrp="1"/>
          </p:cNvSpPr>
          <p:nvPr>
            <p:ph type="sldNum" sz="quarter" idx="5"/>
          </p:nvPr>
        </p:nvSpPr>
        <p:spPr/>
        <p:txBody>
          <a:bodyPr/>
          <a:lstStyle/>
          <a:p>
            <a:fld id="{428599E7-6C68-4E0B-B195-1B170676F885}" type="slidenum">
              <a:rPr lang="en-US" smtClean="0"/>
              <a:pPr/>
              <a:t>8</a:t>
            </a:fld>
            <a:endParaRPr lang="en-US"/>
          </a:p>
        </p:txBody>
      </p:sp>
    </p:spTree>
    <p:extLst>
      <p:ext uri="{BB962C8B-B14F-4D97-AF65-F5344CB8AC3E}">
        <p14:creationId xmlns:p14="http://schemas.microsoft.com/office/powerpoint/2010/main" val="3063229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Rounded Corners 8"/>
          <p:cNvSpPr/>
          <p:nvPr/>
        </p:nvSpPr>
        <p:spPr bwMode="ltGray">
          <a:xfrm>
            <a:off x="-3177" y="2590078"/>
            <a:ext cx="8971262" cy="1660332"/>
          </a:xfrm>
          <a:custGeom>
            <a:avLst/>
            <a:gdLst>
              <a:gd name="connsiteX0" fmla="*/ 0 w 8968085"/>
              <a:gd name="connsiteY0" fmla="*/ 276728 h 1660332"/>
              <a:gd name="connsiteX1" fmla="*/ 276728 w 8968085"/>
              <a:gd name="connsiteY1" fmla="*/ 0 h 1660332"/>
              <a:gd name="connsiteX2" fmla="*/ 8691357 w 8968085"/>
              <a:gd name="connsiteY2" fmla="*/ 0 h 1660332"/>
              <a:gd name="connsiteX3" fmla="*/ 8968085 w 8968085"/>
              <a:gd name="connsiteY3" fmla="*/ 276728 h 1660332"/>
              <a:gd name="connsiteX4" fmla="*/ 8968085 w 8968085"/>
              <a:gd name="connsiteY4" fmla="*/ 1383604 h 1660332"/>
              <a:gd name="connsiteX5" fmla="*/ 8691357 w 8968085"/>
              <a:gd name="connsiteY5" fmla="*/ 1660332 h 1660332"/>
              <a:gd name="connsiteX6" fmla="*/ 276728 w 8968085"/>
              <a:gd name="connsiteY6" fmla="*/ 1660332 h 1660332"/>
              <a:gd name="connsiteX7" fmla="*/ 0 w 8968085"/>
              <a:gd name="connsiteY7" fmla="*/ 1383604 h 1660332"/>
              <a:gd name="connsiteX8" fmla="*/ 0 w 8968085"/>
              <a:gd name="connsiteY8" fmla="*/ 276728 h 1660332"/>
              <a:gd name="connsiteX0" fmla="*/ 18658 w 8986743"/>
              <a:gd name="connsiteY0" fmla="*/ 276728 h 1660332"/>
              <a:gd name="connsiteX1" fmla="*/ 95969 w 8986743"/>
              <a:gd name="connsiteY1" fmla="*/ 4864 h 1660332"/>
              <a:gd name="connsiteX2" fmla="*/ 8710015 w 8986743"/>
              <a:gd name="connsiteY2" fmla="*/ 0 h 1660332"/>
              <a:gd name="connsiteX3" fmla="*/ 8986743 w 8986743"/>
              <a:gd name="connsiteY3" fmla="*/ 276728 h 1660332"/>
              <a:gd name="connsiteX4" fmla="*/ 8986743 w 8986743"/>
              <a:gd name="connsiteY4" fmla="*/ 1383604 h 1660332"/>
              <a:gd name="connsiteX5" fmla="*/ 8710015 w 8986743"/>
              <a:gd name="connsiteY5" fmla="*/ 1660332 h 1660332"/>
              <a:gd name="connsiteX6" fmla="*/ 295386 w 8986743"/>
              <a:gd name="connsiteY6" fmla="*/ 1660332 h 1660332"/>
              <a:gd name="connsiteX7" fmla="*/ 18658 w 8986743"/>
              <a:gd name="connsiteY7" fmla="*/ 1383604 h 1660332"/>
              <a:gd name="connsiteX8" fmla="*/ 18658 w 8986743"/>
              <a:gd name="connsiteY8" fmla="*/ 276728 h 1660332"/>
              <a:gd name="connsiteX0" fmla="*/ 66486 w 9034571"/>
              <a:gd name="connsiteY0" fmla="*/ 276728 h 1660332"/>
              <a:gd name="connsiteX1" fmla="*/ 68434 w 9034571"/>
              <a:gd name="connsiteY1" fmla="*/ 7377 h 1660332"/>
              <a:gd name="connsiteX2" fmla="*/ 8757843 w 9034571"/>
              <a:gd name="connsiteY2" fmla="*/ 0 h 1660332"/>
              <a:gd name="connsiteX3" fmla="*/ 9034571 w 9034571"/>
              <a:gd name="connsiteY3" fmla="*/ 276728 h 1660332"/>
              <a:gd name="connsiteX4" fmla="*/ 9034571 w 9034571"/>
              <a:gd name="connsiteY4" fmla="*/ 1383604 h 1660332"/>
              <a:gd name="connsiteX5" fmla="*/ 8757843 w 9034571"/>
              <a:gd name="connsiteY5" fmla="*/ 1660332 h 1660332"/>
              <a:gd name="connsiteX6" fmla="*/ 343214 w 9034571"/>
              <a:gd name="connsiteY6" fmla="*/ 1660332 h 1660332"/>
              <a:gd name="connsiteX7" fmla="*/ 66486 w 9034571"/>
              <a:gd name="connsiteY7" fmla="*/ 1383604 h 1660332"/>
              <a:gd name="connsiteX8" fmla="*/ 66486 w 9034571"/>
              <a:gd name="connsiteY8" fmla="*/ 276728 h 1660332"/>
              <a:gd name="connsiteX0" fmla="*/ 71863 w 9039948"/>
              <a:gd name="connsiteY0" fmla="*/ 276728 h 1660332"/>
              <a:gd name="connsiteX1" fmla="*/ 73811 w 9039948"/>
              <a:gd name="connsiteY1" fmla="*/ 7377 h 1660332"/>
              <a:gd name="connsiteX2" fmla="*/ 8763220 w 9039948"/>
              <a:gd name="connsiteY2" fmla="*/ 0 h 1660332"/>
              <a:gd name="connsiteX3" fmla="*/ 9039948 w 9039948"/>
              <a:gd name="connsiteY3" fmla="*/ 276728 h 1660332"/>
              <a:gd name="connsiteX4" fmla="*/ 9039948 w 9039948"/>
              <a:gd name="connsiteY4" fmla="*/ 1383604 h 1660332"/>
              <a:gd name="connsiteX5" fmla="*/ 8763220 w 9039948"/>
              <a:gd name="connsiteY5" fmla="*/ 1660332 h 1660332"/>
              <a:gd name="connsiteX6" fmla="*/ 348591 w 9039948"/>
              <a:gd name="connsiteY6" fmla="*/ 1660332 h 1660332"/>
              <a:gd name="connsiteX7" fmla="*/ 71863 w 9039948"/>
              <a:gd name="connsiteY7" fmla="*/ 1383604 h 1660332"/>
              <a:gd name="connsiteX8" fmla="*/ 71863 w 9039948"/>
              <a:gd name="connsiteY8" fmla="*/ 276728 h 1660332"/>
              <a:gd name="connsiteX0" fmla="*/ 9486 w 8977571"/>
              <a:gd name="connsiteY0" fmla="*/ 276728 h 1660332"/>
              <a:gd name="connsiteX1" fmla="*/ 11434 w 8977571"/>
              <a:gd name="connsiteY1" fmla="*/ 7377 h 1660332"/>
              <a:gd name="connsiteX2" fmla="*/ 8700843 w 8977571"/>
              <a:gd name="connsiteY2" fmla="*/ 0 h 1660332"/>
              <a:gd name="connsiteX3" fmla="*/ 8977571 w 8977571"/>
              <a:gd name="connsiteY3" fmla="*/ 276728 h 1660332"/>
              <a:gd name="connsiteX4" fmla="*/ 8977571 w 8977571"/>
              <a:gd name="connsiteY4" fmla="*/ 1383604 h 1660332"/>
              <a:gd name="connsiteX5" fmla="*/ 8700843 w 8977571"/>
              <a:gd name="connsiteY5" fmla="*/ 1660332 h 1660332"/>
              <a:gd name="connsiteX6" fmla="*/ 286214 w 8977571"/>
              <a:gd name="connsiteY6" fmla="*/ 1660332 h 1660332"/>
              <a:gd name="connsiteX7" fmla="*/ 9486 w 8977571"/>
              <a:gd name="connsiteY7" fmla="*/ 1383604 h 1660332"/>
              <a:gd name="connsiteX8" fmla="*/ 9486 w 8977571"/>
              <a:gd name="connsiteY8" fmla="*/ 276728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929402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1086597 w 10051772"/>
              <a:gd name="connsiteY0" fmla="*/ 1660332 h 1660332"/>
              <a:gd name="connsiteX1" fmla="*/ 1085635 w 10051772"/>
              <a:gd name="connsiteY1" fmla="*/ 7377 h 1660332"/>
              <a:gd name="connsiteX2" fmla="*/ 9775044 w 10051772"/>
              <a:gd name="connsiteY2" fmla="*/ 0 h 1660332"/>
              <a:gd name="connsiteX3" fmla="*/ 10051772 w 10051772"/>
              <a:gd name="connsiteY3" fmla="*/ 276728 h 1660332"/>
              <a:gd name="connsiteX4" fmla="*/ 10051772 w 10051772"/>
              <a:gd name="connsiteY4" fmla="*/ 1383604 h 1660332"/>
              <a:gd name="connsiteX5" fmla="*/ 9775044 w 10051772"/>
              <a:gd name="connsiteY5" fmla="*/ 1660332 h 1660332"/>
              <a:gd name="connsiteX6" fmla="*/ 1086597 w 10051772"/>
              <a:gd name="connsiteY6" fmla="*/ 1660332 h 1660332"/>
              <a:gd name="connsiteX0" fmla="*/ 643599 w 9608774"/>
              <a:gd name="connsiteY0" fmla="*/ 1660332 h 1660332"/>
              <a:gd name="connsiteX1" fmla="*/ 642637 w 9608774"/>
              <a:gd name="connsiteY1" fmla="*/ 7377 h 1660332"/>
              <a:gd name="connsiteX2" fmla="*/ 9332046 w 9608774"/>
              <a:gd name="connsiteY2" fmla="*/ 0 h 1660332"/>
              <a:gd name="connsiteX3" fmla="*/ 9608774 w 9608774"/>
              <a:gd name="connsiteY3" fmla="*/ 276728 h 1660332"/>
              <a:gd name="connsiteX4" fmla="*/ 9608774 w 9608774"/>
              <a:gd name="connsiteY4" fmla="*/ 1383604 h 1660332"/>
              <a:gd name="connsiteX5" fmla="*/ 9332046 w 9608774"/>
              <a:gd name="connsiteY5" fmla="*/ 1660332 h 1660332"/>
              <a:gd name="connsiteX6" fmla="*/ 643599 w 9608774"/>
              <a:gd name="connsiteY6" fmla="*/ 1660332 h 1660332"/>
              <a:gd name="connsiteX0" fmla="*/ 6087 w 8971262"/>
              <a:gd name="connsiteY0" fmla="*/ 1660332 h 1660332"/>
              <a:gd name="connsiteX1" fmla="*/ 5125 w 8971262"/>
              <a:gd name="connsiteY1" fmla="*/ 7377 h 1660332"/>
              <a:gd name="connsiteX2" fmla="*/ 8694534 w 8971262"/>
              <a:gd name="connsiteY2" fmla="*/ 0 h 1660332"/>
              <a:gd name="connsiteX3" fmla="*/ 8971262 w 8971262"/>
              <a:gd name="connsiteY3" fmla="*/ 276728 h 1660332"/>
              <a:gd name="connsiteX4" fmla="*/ 8971262 w 8971262"/>
              <a:gd name="connsiteY4" fmla="*/ 1383604 h 1660332"/>
              <a:gd name="connsiteX5" fmla="*/ 8694534 w 8971262"/>
              <a:gd name="connsiteY5" fmla="*/ 1660332 h 1660332"/>
              <a:gd name="connsiteX6" fmla="*/ 6087 w 8971262"/>
              <a:gd name="connsiteY6" fmla="*/ 1660332 h 166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71262" h="1660332">
                <a:moveTo>
                  <a:pt x="6087" y="1660332"/>
                </a:moveTo>
                <a:cubicBezTo>
                  <a:pt x="-7746" y="1656145"/>
                  <a:pt x="6525" y="12793"/>
                  <a:pt x="5125" y="7377"/>
                </a:cubicBezTo>
                <a:cubicBezTo>
                  <a:pt x="3725" y="1961"/>
                  <a:pt x="5798064" y="2459"/>
                  <a:pt x="8694534" y="0"/>
                </a:cubicBezTo>
                <a:cubicBezTo>
                  <a:pt x="8847367" y="0"/>
                  <a:pt x="8971262" y="123895"/>
                  <a:pt x="8971262" y="276728"/>
                </a:cubicBezTo>
                <a:lnTo>
                  <a:pt x="8971262" y="1383604"/>
                </a:lnTo>
                <a:cubicBezTo>
                  <a:pt x="8971262" y="1536437"/>
                  <a:pt x="8847367" y="1660332"/>
                  <a:pt x="8694534" y="1660332"/>
                </a:cubicBezTo>
                <a:lnTo>
                  <a:pt x="6087" y="1660332"/>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0" name="Rectangle: Rounded Corners 9"/>
          <p:cNvSpPr/>
          <p:nvPr/>
        </p:nvSpPr>
        <p:spPr>
          <a:xfrm>
            <a:off x="9111715" y="2590078"/>
            <a:ext cx="3077109" cy="16603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2" name="Title 1"/>
          <p:cNvSpPr>
            <a:spLocks noGrp="1"/>
          </p:cNvSpPr>
          <p:nvPr>
            <p:ph type="ctrTitle" hasCustomPrompt="1"/>
          </p:nvPr>
        </p:nvSpPr>
        <p:spPr>
          <a:xfrm>
            <a:off x="680322" y="2733709"/>
            <a:ext cx="8144134" cy="1373070"/>
          </a:xfrm>
        </p:spPr>
        <p:txBody>
          <a:bodyPr anchor="b">
            <a:noAutofit/>
          </a:bodyPr>
          <a:lstStyle>
            <a:lvl1pPr algn="r">
              <a:defRPr sz="5400">
                <a:latin typeface="Bitter" pitchFamily="2" charset="0"/>
              </a:defRPr>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199927" y="5936187"/>
            <a:ext cx="2743200" cy="365125"/>
          </a:xfrm>
          <a:prstGeom prst="rect">
            <a:avLst/>
          </a:prstGeom>
        </p:spPr>
        <p:txBody>
          <a:bodyPr/>
          <a:lstStyle/>
          <a:p>
            <a:fld id="{08116152-5411-4E99-8901-53F8A43DE66C}" type="datetime1">
              <a:rPr lang="en-US" smtClean="0"/>
              <a:t>7/21/2026</a:t>
            </a:fld>
            <a:endParaRPr lang="en-US"/>
          </a:p>
        </p:txBody>
      </p:sp>
      <p:sp>
        <p:nvSpPr>
          <p:cNvPr id="5"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80321" y="5936186"/>
            <a:ext cx="648946" cy="373137"/>
          </a:xfrm>
          <a:prstGeom prst="rect">
            <a:avLst/>
          </a:prstGeom>
        </p:spPr>
        <p:txBody>
          <a:bodyPr/>
          <a:lstStyle>
            <a:lvl1pPr>
              <a:defRPr sz="1800"/>
            </a:lvl1pPr>
          </a:lstStyle>
          <a:p>
            <a:fld id="{4FAB73BC-B049-4115-A692-8D63A059BFB8}" type="slidenum">
              <a:rPr lang="en-US" smtClean="0"/>
              <a:pPr/>
              <a:t>‹#›</a:t>
            </a:fld>
            <a:endParaRPr lang="en-US"/>
          </a:p>
        </p:txBody>
      </p:sp>
      <p:sp>
        <p:nvSpPr>
          <p:cNvPr id="12" name="Rectangle: Rounded Corners 11">
            <a:extLst>
              <a:ext uri="{FF2B5EF4-FFF2-40B4-BE49-F238E27FC236}">
                <a16:creationId xmlns:a16="http://schemas.microsoft.com/office/drawing/2014/main" id="{1B71489A-EE1C-F569-40CF-BC83427FDC5B}"/>
              </a:ext>
            </a:extLst>
          </p:cNvPr>
          <p:cNvSpPr/>
          <p:nvPr userDrawn="1"/>
        </p:nvSpPr>
        <p:spPr>
          <a:xfrm>
            <a:off x="9170581" y="2590077"/>
            <a:ext cx="3018243" cy="1667662"/>
          </a:xfrm>
          <a:prstGeom prst="roundRect">
            <a:avLst/>
          </a:prstGeom>
          <a:solidFill>
            <a:srgbClr val="74AFD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pic>
        <p:nvPicPr>
          <p:cNvPr id="15" name="Picture 14" descr="Text&#10;&#10;AI-generated content may be incorrect.">
            <a:extLst>
              <a:ext uri="{FF2B5EF4-FFF2-40B4-BE49-F238E27FC236}">
                <a16:creationId xmlns:a16="http://schemas.microsoft.com/office/drawing/2014/main" id="{ED8641C3-6A30-3E2D-D67C-CCDD56F570E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1451" y="2929344"/>
            <a:ext cx="2677636" cy="981800"/>
          </a:xfrm>
          <a:prstGeom prst="rect">
            <a:avLst/>
          </a:prstGeom>
        </p:spPr>
      </p:pic>
    </p:spTree>
    <p:extLst>
      <p:ext uri="{BB962C8B-B14F-4D97-AF65-F5344CB8AC3E}">
        <p14:creationId xmlns:p14="http://schemas.microsoft.com/office/powerpoint/2010/main" val="317910520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Table">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9" name="Text Placeholder 14">
            <a:extLst>
              <a:ext uri="{FF2B5EF4-FFF2-40B4-BE49-F238E27FC236}">
                <a16:creationId xmlns:a16="http://schemas.microsoft.com/office/drawing/2014/main" id="{0FE7365F-A5FB-4C51-EEFA-9B85B9C5B566}"/>
              </a:ext>
            </a:extLst>
          </p:cNvPr>
          <p:cNvSpPr>
            <a:spLocks noGrp="1"/>
          </p:cNvSpPr>
          <p:nvPr>
            <p:ph type="body" sz="quarter" idx="15" hasCustomPrompt="1"/>
          </p:nvPr>
        </p:nvSpPr>
        <p:spPr>
          <a:xfrm>
            <a:off x="714376" y="2073275"/>
            <a:ext cx="3323838"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As a communication tool, a chart allows a form of generalization of information from an unlimited number of different social or scientific contexts. It provides a familiar way to convey information that might otherwise not be obvious or readily understood.</a:t>
            </a:r>
          </a:p>
        </p:txBody>
      </p:sp>
      <p:sp>
        <p:nvSpPr>
          <p:cNvPr id="4" name="Table Placeholder 3">
            <a:extLst>
              <a:ext uri="{FF2B5EF4-FFF2-40B4-BE49-F238E27FC236}">
                <a16:creationId xmlns:a16="http://schemas.microsoft.com/office/drawing/2014/main" id="{36E783F9-CCA9-CC3C-D048-A4DEB1B9B300}"/>
              </a:ext>
            </a:extLst>
          </p:cNvPr>
          <p:cNvSpPr>
            <a:spLocks noGrp="1"/>
          </p:cNvSpPr>
          <p:nvPr>
            <p:ph type="tbl" sz="quarter" idx="16"/>
          </p:nvPr>
        </p:nvSpPr>
        <p:spPr>
          <a:xfrm>
            <a:off x="4406900" y="2073275"/>
            <a:ext cx="6030913" cy="4076700"/>
          </a:xfrm>
        </p:spPr>
        <p:txBody>
          <a:bodyPr/>
          <a:lstStyle/>
          <a:p>
            <a:endParaRPr lang="en-US"/>
          </a:p>
        </p:txBody>
      </p:sp>
      <p:pic>
        <p:nvPicPr>
          <p:cNvPr id="24" name="Picture 23">
            <a:extLst>
              <a:ext uri="{FF2B5EF4-FFF2-40B4-BE49-F238E27FC236}">
                <a16:creationId xmlns:a16="http://schemas.microsoft.com/office/drawing/2014/main" id="{E29B5823-C0BA-20C9-8533-980ABD003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5" name="Slide Number Placeholder 5">
            <a:extLst>
              <a:ext uri="{FF2B5EF4-FFF2-40B4-BE49-F238E27FC236}">
                <a16:creationId xmlns:a16="http://schemas.microsoft.com/office/drawing/2014/main" id="{1EF2C55C-C5EA-BF6F-1EF9-EE996376E076}"/>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8" name="Rectangle: Rounded Corners 16">
            <a:extLst>
              <a:ext uri="{FF2B5EF4-FFF2-40B4-BE49-F238E27FC236}">
                <a16:creationId xmlns:a16="http://schemas.microsoft.com/office/drawing/2014/main" id="{D2AEB55B-0871-E545-052A-EA6E68036F16}"/>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itle 1">
            <a:extLst>
              <a:ext uri="{FF2B5EF4-FFF2-40B4-BE49-F238E27FC236}">
                <a16:creationId xmlns:a16="http://schemas.microsoft.com/office/drawing/2014/main" id="{B0FC4B76-7D53-83D8-110E-211811B0F0BA}"/>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1" name="Rectangle: Rounded Corners 10">
            <a:extLst>
              <a:ext uri="{FF2B5EF4-FFF2-40B4-BE49-F238E27FC236}">
                <a16:creationId xmlns:a16="http://schemas.microsoft.com/office/drawing/2014/main" id="{F1954B9E-CE9C-C22E-664D-3F80DF686326}"/>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9">
            <a:extLst>
              <a:ext uri="{FF2B5EF4-FFF2-40B4-BE49-F238E27FC236}">
                <a16:creationId xmlns:a16="http://schemas.microsoft.com/office/drawing/2014/main" id="{ED0AADC7-B640-9EDB-73A8-584AA525674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34243160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DC2D60A9-A952-8910-60CA-202F5C51B513}"/>
              </a:ext>
            </a:extLst>
          </p:cNvPr>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3" name="Text Placeholder 2"/>
          <p:cNvSpPr>
            <a:spLocks noGrp="1"/>
          </p:cNvSpPr>
          <p:nvPr>
            <p:ph type="body" idx="1"/>
          </p:nvPr>
        </p:nvSpPr>
        <p:spPr>
          <a:xfrm>
            <a:off x="680320" y="2336873"/>
            <a:ext cx="4698358" cy="693135"/>
          </a:xfrm>
        </p:spPr>
        <p:txBody>
          <a:bodyPr anchor="b"/>
          <a:lstStyle>
            <a:lvl1pPr marL="0" indent="0">
              <a:buNone/>
              <a:defRPr sz="2400" b="0">
                <a:latin typeface="Bitter"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lvl1pPr>
              <a:buFont typeface="Arial" panose="020B0604020202020204" pitchFamily="34" charset="0"/>
              <a:buChar char="•"/>
              <a:defRPr>
                <a:solidFill>
                  <a:srgbClr val="404144"/>
                </a:solidFill>
              </a:defRPr>
            </a:lvl1pPr>
            <a:lvl2pPr>
              <a:buFont typeface="Arial" panose="020B0604020202020204" pitchFamily="34" charset="0"/>
              <a:buChar char="•"/>
              <a:defRPr>
                <a:solidFill>
                  <a:srgbClr val="404144"/>
                </a:solidFill>
              </a:defRPr>
            </a:lvl2pPr>
            <a:lvl3pPr>
              <a:buFont typeface="Arial" panose="020B0604020202020204" pitchFamily="34" charset="0"/>
              <a:buChar char="•"/>
              <a:defRPr>
                <a:solidFill>
                  <a:srgbClr val="404144"/>
                </a:solidFill>
              </a:defRPr>
            </a:lvl3pPr>
            <a:lvl4pPr>
              <a:buFont typeface="Arial" panose="020B0604020202020204" pitchFamily="34" charset="0"/>
              <a:buChar char="•"/>
              <a:defRPr>
                <a:solidFill>
                  <a:srgbClr val="404144"/>
                </a:solidFill>
              </a:defRPr>
            </a:lvl4pPr>
            <a:lvl5pPr>
              <a:buFont typeface="Arial" panose="020B0604020202020204" pitchFamily="34" charset="0"/>
              <a:buChar char="•"/>
              <a:defRPr>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94122" y="2336873"/>
            <a:ext cx="4700060" cy="692076"/>
          </a:xfrm>
        </p:spPr>
        <p:txBody>
          <a:bodyPr anchor="b"/>
          <a:lstStyle>
            <a:lvl1pPr marL="0" indent="0">
              <a:buNone/>
              <a:defRPr sz="2400" b="0">
                <a:latin typeface="Bitter"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lvl1pPr>
              <a:buFont typeface="Arial" panose="020B0604020202020204" pitchFamily="34" charset="0"/>
              <a:buChar char="•"/>
              <a:defRPr>
                <a:solidFill>
                  <a:srgbClr val="404144"/>
                </a:solidFill>
              </a:defRPr>
            </a:lvl1pPr>
            <a:lvl2pPr>
              <a:buFont typeface="Arial" panose="020B0604020202020204" pitchFamily="34" charset="0"/>
              <a:buChar char="•"/>
              <a:defRPr>
                <a:solidFill>
                  <a:srgbClr val="404144"/>
                </a:solidFill>
              </a:defRPr>
            </a:lvl2pPr>
            <a:lvl3pPr>
              <a:buFont typeface="Arial" panose="020B0604020202020204" pitchFamily="34" charset="0"/>
              <a:buChar char="•"/>
              <a:defRPr>
                <a:solidFill>
                  <a:srgbClr val="404144"/>
                </a:solidFill>
              </a:defRPr>
            </a:lvl3pPr>
            <a:lvl4pPr>
              <a:buFont typeface="Arial" panose="020B0604020202020204" pitchFamily="34" charset="0"/>
              <a:buChar char="•"/>
              <a:defRPr>
                <a:solidFill>
                  <a:srgbClr val="404144"/>
                </a:solidFill>
              </a:defRPr>
            </a:lvl4pPr>
            <a:lvl5pPr>
              <a:buFont typeface="Arial" panose="020B0604020202020204" pitchFamily="34" charset="0"/>
              <a:buChar char="•"/>
              <a:defRPr>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Date Placeholder 3"/>
          <p:cNvSpPr>
            <a:spLocks noGrp="1"/>
          </p:cNvSpPr>
          <p:nvPr>
            <p:ph type="dt" sz="half" idx="10"/>
          </p:nvPr>
        </p:nvSpPr>
        <p:spPr>
          <a:xfrm>
            <a:off x="8199927" y="5936187"/>
            <a:ext cx="2743200" cy="365125"/>
          </a:xfrm>
          <a:prstGeom prst="rect">
            <a:avLst/>
          </a:prstGeom>
        </p:spPr>
        <p:txBody>
          <a:bodyPr/>
          <a:lstStyle/>
          <a:p>
            <a:fld id="{E6ED4A14-8816-4EEA-9272-B3E29BC8C12A}" type="datetime1">
              <a:rPr lang="en-US" smtClean="0"/>
              <a:t>7/21/2026</a:t>
            </a:fld>
            <a:endParaRPr lang="en-US"/>
          </a:p>
        </p:txBody>
      </p:sp>
      <p:sp>
        <p:nvSpPr>
          <p:cNvPr id="16"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17" name="Slide Number Placeholder 5"/>
          <p:cNvSpPr>
            <a:spLocks noGrp="1"/>
          </p:cNvSpPr>
          <p:nvPr>
            <p:ph type="sldNum" sz="quarter" idx="12"/>
          </p:nvPr>
        </p:nvSpPr>
        <p:spPr>
          <a:xfrm>
            <a:off x="680321" y="5936186"/>
            <a:ext cx="648946" cy="373137"/>
          </a:xfrm>
          <a:prstGeom prst="rect">
            <a:avLst/>
          </a:prstGeom>
        </p:spPr>
        <p:txBody>
          <a:bodyPr/>
          <a:lstStyle>
            <a:lvl1pPr>
              <a:defRPr sz="1800"/>
            </a:lvl1pPr>
          </a:lstStyle>
          <a:p>
            <a:fld id="{4FAB73BC-B049-4115-A692-8D63A059BFB8}" type="slidenum">
              <a:rPr lang="en-US" smtClean="0"/>
              <a:t>‹#›</a:t>
            </a:fld>
            <a:endParaRPr lang="en-US"/>
          </a:p>
        </p:txBody>
      </p:sp>
      <p:pic>
        <p:nvPicPr>
          <p:cNvPr id="27" name="Picture 26">
            <a:extLst>
              <a:ext uri="{FF2B5EF4-FFF2-40B4-BE49-F238E27FC236}">
                <a16:creationId xmlns:a16="http://schemas.microsoft.com/office/drawing/2014/main" id="{06011A43-6999-003C-C6A2-EDFF57C66D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9" name="Slide Number Placeholder 5">
            <a:extLst>
              <a:ext uri="{FF2B5EF4-FFF2-40B4-BE49-F238E27FC236}">
                <a16:creationId xmlns:a16="http://schemas.microsoft.com/office/drawing/2014/main" id="{6F99FC62-61E8-D280-1002-D9770BE593C6}"/>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9" name="Rectangle: Rounded Corners 16">
            <a:extLst>
              <a:ext uri="{FF2B5EF4-FFF2-40B4-BE49-F238E27FC236}">
                <a16:creationId xmlns:a16="http://schemas.microsoft.com/office/drawing/2014/main" id="{A9BCEDB4-88D4-8F8C-DE20-AAB1CA0B9360}"/>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Title 1">
            <a:extLst>
              <a:ext uri="{FF2B5EF4-FFF2-40B4-BE49-F238E27FC236}">
                <a16:creationId xmlns:a16="http://schemas.microsoft.com/office/drawing/2014/main" id="{AFF557F9-49CD-4207-6400-5C0599E07EF1}"/>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1" name="Rectangle: Rounded Corners 10">
            <a:extLst>
              <a:ext uri="{FF2B5EF4-FFF2-40B4-BE49-F238E27FC236}">
                <a16:creationId xmlns:a16="http://schemas.microsoft.com/office/drawing/2014/main" id="{A910C28D-6980-19E3-21DF-5F55C8569F81}"/>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9">
            <a:extLst>
              <a:ext uri="{FF2B5EF4-FFF2-40B4-BE49-F238E27FC236}">
                <a16:creationId xmlns:a16="http://schemas.microsoft.com/office/drawing/2014/main" id="{C225FF32-CEBB-4754-B1B6-6C41CA59177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8196299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4CFB478-17DE-7193-5B71-F828987F468F}"/>
              </a:ext>
            </a:extLst>
          </p:cNvPr>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3" name="Content Placeholder 2"/>
          <p:cNvSpPr>
            <a:spLocks noGrp="1"/>
          </p:cNvSpPr>
          <p:nvPr>
            <p:ph idx="1"/>
          </p:nvPr>
        </p:nvSpPr>
        <p:spPr>
          <a:xfrm>
            <a:off x="4685846" y="2336873"/>
            <a:ext cx="5608336" cy="3599313"/>
          </a:xfrm>
        </p:spPr>
        <p:txBody>
          <a:bodyPr/>
          <a:lstStyle>
            <a:lvl1pPr>
              <a:buFont typeface="Arial" panose="020B0604020202020204" pitchFamily="34" charset="0"/>
              <a:buChar char="•"/>
              <a:defRPr>
                <a:solidFill>
                  <a:srgbClr val="404144"/>
                </a:solidFill>
                <a:latin typeface="Bitter" pitchFamily="2" charset="0"/>
              </a:defRPr>
            </a:lvl1pPr>
            <a:lvl2pPr>
              <a:defRPr>
                <a:solidFill>
                  <a:srgbClr val="404144"/>
                </a:solidFill>
              </a:defRPr>
            </a:lvl2pPr>
            <a:lvl3pPr>
              <a:defRPr>
                <a:solidFill>
                  <a:srgbClr val="404144"/>
                </a:solidFill>
              </a:defRPr>
            </a:lvl3pPr>
            <a:lvl4pPr>
              <a:defRPr>
                <a:solidFill>
                  <a:srgbClr val="404144"/>
                </a:solidFill>
              </a:defRPr>
            </a:lvl4pPr>
            <a:lvl5pPr>
              <a:defRPr>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solidFill>
                  <a:srgbClr val="40414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6E47A8DC-9564-46FE-B337-5B71D580E38B}"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14" name="Slide Number Placeholder 5"/>
          <p:cNvSpPr txBox="1">
            <a:spLocks/>
          </p:cNvSpPr>
          <p:nvPr/>
        </p:nvSpPr>
        <p:spPr>
          <a:xfrm>
            <a:off x="680321" y="5936186"/>
            <a:ext cx="648946" cy="373137"/>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mtClean="0">
                <a:latin typeface="Lato" panose="020F0502020204030203" pitchFamily="34" charset="0"/>
              </a:rPr>
              <a:pPr/>
              <a:t>‹#›</a:t>
            </a:fld>
            <a:endParaRPr lang="en-US">
              <a:latin typeface="Lato" panose="020F0502020204030203" pitchFamily="34" charset="0"/>
            </a:endParaRPr>
          </a:p>
        </p:txBody>
      </p:sp>
      <p:pic>
        <p:nvPicPr>
          <p:cNvPr id="23" name="Picture 22">
            <a:extLst>
              <a:ext uri="{FF2B5EF4-FFF2-40B4-BE49-F238E27FC236}">
                <a16:creationId xmlns:a16="http://schemas.microsoft.com/office/drawing/2014/main" id="{CADD9585-90DB-AF7E-214D-B68CBFD524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4" name="Slide Number Placeholder 5">
            <a:extLst>
              <a:ext uri="{FF2B5EF4-FFF2-40B4-BE49-F238E27FC236}">
                <a16:creationId xmlns:a16="http://schemas.microsoft.com/office/drawing/2014/main" id="{B1451B83-DC1F-7528-9874-19699387DCC2}"/>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7" name="Rectangle: Rounded Corners 16">
            <a:extLst>
              <a:ext uri="{FF2B5EF4-FFF2-40B4-BE49-F238E27FC236}">
                <a16:creationId xmlns:a16="http://schemas.microsoft.com/office/drawing/2014/main" id="{C5C92801-6D70-DEC3-660B-DFF13BB36B5B}"/>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Title 1">
            <a:extLst>
              <a:ext uri="{FF2B5EF4-FFF2-40B4-BE49-F238E27FC236}">
                <a16:creationId xmlns:a16="http://schemas.microsoft.com/office/drawing/2014/main" id="{7B2FE5D5-EBA0-15B1-2E5C-9AF68D028E87}"/>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9" name="Rectangle: Rounded Corners 8">
            <a:extLst>
              <a:ext uri="{FF2B5EF4-FFF2-40B4-BE49-F238E27FC236}">
                <a16:creationId xmlns:a16="http://schemas.microsoft.com/office/drawing/2014/main" id="{9A33254C-3E7D-6F9C-9CB8-DAFC6F5AB7CE}"/>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a:extLst>
              <a:ext uri="{FF2B5EF4-FFF2-40B4-BE49-F238E27FC236}">
                <a16:creationId xmlns:a16="http://schemas.microsoft.com/office/drawing/2014/main" id="{F6D2A89D-6D16-AD1C-1E17-A8FB604AAC4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39591425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key color">
  <p:cSld name="Blank key color">
    <p:spTree>
      <p:nvGrpSpPr>
        <p:cNvPr id="1" name="Shape 54"/>
        <p:cNvGrpSpPr/>
        <p:nvPr/>
      </p:nvGrpSpPr>
      <p:grpSpPr>
        <a:xfrm>
          <a:off x="0" y="0"/>
          <a:ext cx="0" cy="0"/>
          <a:chOff x="0" y="0"/>
          <a:chExt cx="0" cy="0"/>
        </a:xfrm>
      </p:grpSpPr>
    </p:spTree>
    <p:extLst>
      <p:ext uri="{BB962C8B-B14F-4D97-AF65-F5344CB8AC3E}">
        <p14:creationId xmlns:p14="http://schemas.microsoft.com/office/powerpoint/2010/main" val="970696063"/>
      </p:ext>
    </p:extLst>
  </p:cSld>
  <p:clrMapOvr>
    <a:overrideClrMapping bg1="lt1" tx1="dk1" bg2="lt2" tx2="dk2" accent1="accent1" accent2="accent2" accent3="accent3" accent4="accent4" accent5="accent5" accent6="accent6" hlink="hlink" folHlink="folHlink"/>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9" name="Rectangle: Rounded Corners 8"/>
          <p:cNvSpPr/>
          <p:nvPr/>
        </p:nvSpPr>
        <p:spPr bwMode="ltGray">
          <a:xfrm>
            <a:off x="-3177" y="2590078"/>
            <a:ext cx="8971262" cy="1660332"/>
          </a:xfrm>
          <a:custGeom>
            <a:avLst/>
            <a:gdLst>
              <a:gd name="connsiteX0" fmla="*/ 0 w 8968085"/>
              <a:gd name="connsiteY0" fmla="*/ 276728 h 1660332"/>
              <a:gd name="connsiteX1" fmla="*/ 276728 w 8968085"/>
              <a:gd name="connsiteY1" fmla="*/ 0 h 1660332"/>
              <a:gd name="connsiteX2" fmla="*/ 8691357 w 8968085"/>
              <a:gd name="connsiteY2" fmla="*/ 0 h 1660332"/>
              <a:gd name="connsiteX3" fmla="*/ 8968085 w 8968085"/>
              <a:gd name="connsiteY3" fmla="*/ 276728 h 1660332"/>
              <a:gd name="connsiteX4" fmla="*/ 8968085 w 8968085"/>
              <a:gd name="connsiteY4" fmla="*/ 1383604 h 1660332"/>
              <a:gd name="connsiteX5" fmla="*/ 8691357 w 8968085"/>
              <a:gd name="connsiteY5" fmla="*/ 1660332 h 1660332"/>
              <a:gd name="connsiteX6" fmla="*/ 276728 w 8968085"/>
              <a:gd name="connsiteY6" fmla="*/ 1660332 h 1660332"/>
              <a:gd name="connsiteX7" fmla="*/ 0 w 8968085"/>
              <a:gd name="connsiteY7" fmla="*/ 1383604 h 1660332"/>
              <a:gd name="connsiteX8" fmla="*/ 0 w 8968085"/>
              <a:gd name="connsiteY8" fmla="*/ 276728 h 1660332"/>
              <a:gd name="connsiteX0" fmla="*/ 18658 w 8986743"/>
              <a:gd name="connsiteY0" fmla="*/ 276728 h 1660332"/>
              <a:gd name="connsiteX1" fmla="*/ 95969 w 8986743"/>
              <a:gd name="connsiteY1" fmla="*/ 4864 h 1660332"/>
              <a:gd name="connsiteX2" fmla="*/ 8710015 w 8986743"/>
              <a:gd name="connsiteY2" fmla="*/ 0 h 1660332"/>
              <a:gd name="connsiteX3" fmla="*/ 8986743 w 8986743"/>
              <a:gd name="connsiteY3" fmla="*/ 276728 h 1660332"/>
              <a:gd name="connsiteX4" fmla="*/ 8986743 w 8986743"/>
              <a:gd name="connsiteY4" fmla="*/ 1383604 h 1660332"/>
              <a:gd name="connsiteX5" fmla="*/ 8710015 w 8986743"/>
              <a:gd name="connsiteY5" fmla="*/ 1660332 h 1660332"/>
              <a:gd name="connsiteX6" fmla="*/ 295386 w 8986743"/>
              <a:gd name="connsiteY6" fmla="*/ 1660332 h 1660332"/>
              <a:gd name="connsiteX7" fmla="*/ 18658 w 8986743"/>
              <a:gd name="connsiteY7" fmla="*/ 1383604 h 1660332"/>
              <a:gd name="connsiteX8" fmla="*/ 18658 w 8986743"/>
              <a:gd name="connsiteY8" fmla="*/ 276728 h 1660332"/>
              <a:gd name="connsiteX0" fmla="*/ 66486 w 9034571"/>
              <a:gd name="connsiteY0" fmla="*/ 276728 h 1660332"/>
              <a:gd name="connsiteX1" fmla="*/ 68434 w 9034571"/>
              <a:gd name="connsiteY1" fmla="*/ 7377 h 1660332"/>
              <a:gd name="connsiteX2" fmla="*/ 8757843 w 9034571"/>
              <a:gd name="connsiteY2" fmla="*/ 0 h 1660332"/>
              <a:gd name="connsiteX3" fmla="*/ 9034571 w 9034571"/>
              <a:gd name="connsiteY3" fmla="*/ 276728 h 1660332"/>
              <a:gd name="connsiteX4" fmla="*/ 9034571 w 9034571"/>
              <a:gd name="connsiteY4" fmla="*/ 1383604 h 1660332"/>
              <a:gd name="connsiteX5" fmla="*/ 8757843 w 9034571"/>
              <a:gd name="connsiteY5" fmla="*/ 1660332 h 1660332"/>
              <a:gd name="connsiteX6" fmla="*/ 343214 w 9034571"/>
              <a:gd name="connsiteY6" fmla="*/ 1660332 h 1660332"/>
              <a:gd name="connsiteX7" fmla="*/ 66486 w 9034571"/>
              <a:gd name="connsiteY7" fmla="*/ 1383604 h 1660332"/>
              <a:gd name="connsiteX8" fmla="*/ 66486 w 9034571"/>
              <a:gd name="connsiteY8" fmla="*/ 276728 h 1660332"/>
              <a:gd name="connsiteX0" fmla="*/ 71863 w 9039948"/>
              <a:gd name="connsiteY0" fmla="*/ 276728 h 1660332"/>
              <a:gd name="connsiteX1" fmla="*/ 73811 w 9039948"/>
              <a:gd name="connsiteY1" fmla="*/ 7377 h 1660332"/>
              <a:gd name="connsiteX2" fmla="*/ 8763220 w 9039948"/>
              <a:gd name="connsiteY2" fmla="*/ 0 h 1660332"/>
              <a:gd name="connsiteX3" fmla="*/ 9039948 w 9039948"/>
              <a:gd name="connsiteY3" fmla="*/ 276728 h 1660332"/>
              <a:gd name="connsiteX4" fmla="*/ 9039948 w 9039948"/>
              <a:gd name="connsiteY4" fmla="*/ 1383604 h 1660332"/>
              <a:gd name="connsiteX5" fmla="*/ 8763220 w 9039948"/>
              <a:gd name="connsiteY5" fmla="*/ 1660332 h 1660332"/>
              <a:gd name="connsiteX6" fmla="*/ 348591 w 9039948"/>
              <a:gd name="connsiteY6" fmla="*/ 1660332 h 1660332"/>
              <a:gd name="connsiteX7" fmla="*/ 71863 w 9039948"/>
              <a:gd name="connsiteY7" fmla="*/ 1383604 h 1660332"/>
              <a:gd name="connsiteX8" fmla="*/ 71863 w 9039948"/>
              <a:gd name="connsiteY8" fmla="*/ 276728 h 1660332"/>
              <a:gd name="connsiteX0" fmla="*/ 9486 w 8977571"/>
              <a:gd name="connsiteY0" fmla="*/ 276728 h 1660332"/>
              <a:gd name="connsiteX1" fmla="*/ 11434 w 8977571"/>
              <a:gd name="connsiteY1" fmla="*/ 7377 h 1660332"/>
              <a:gd name="connsiteX2" fmla="*/ 8700843 w 8977571"/>
              <a:gd name="connsiteY2" fmla="*/ 0 h 1660332"/>
              <a:gd name="connsiteX3" fmla="*/ 8977571 w 8977571"/>
              <a:gd name="connsiteY3" fmla="*/ 276728 h 1660332"/>
              <a:gd name="connsiteX4" fmla="*/ 8977571 w 8977571"/>
              <a:gd name="connsiteY4" fmla="*/ 1383604 h 1660332"/>
              <a:gd name="connsiteX5" fmla="*/ 8700843 w 8977571"/>
              <a:gd name="connsiteY5" fmla="*/ 1660332 h 1660332"/>
              <a:gd name="connsiteX6" fmla="*/ 286214 w 8977571"/>
              <a:gd name="connsiteY6" fmla="*/ 1660332 h 1660332"/>
              <a:gd name="connsiteX7" fmla="*/ 9486 w 8977571"/>
              <a:gd name="connsiteY7" fmla="*/ 1383604 h 1660332"/>
              <a:gd name="connsiteX8" fmla="*/ 9486 w 8977571"/>
              <a:gd name="connsiteY8" fmla="*/ 276728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929402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652674 w 9620759"/>
              <a:gd name="connsiteY0" fmla="*/ 1383604 h 1660332"/>
              <a:gd name="connsiteX1" fmla="*/ 654622 w 9620759"/>
              <a:gd name="connsiteY1" fmla="*/ 7377 h 1660332"/>
              <a:gd name="connsiteX2" fmla="*/ 9344031 w 9620759"/>
              <a:gd name="connsiteY2" fmla="*/ 0 h 1660332"/>
              <a:gd name="connsiteX3" fmla="*/ 9620759 w 9620759"/>
              <a:gd name="connsiteY3" fmla="*/ 276728 h 1660332"/>
              <a:gd name="connsiteX4" fmla="*/ 9620759 w 9620759"/>
              <a:gd name="connsiteY4" fmla="*/ 1383604 h 1660332"/>
              <a:gd name="connsiteX5" fmla="*/ 9344031 w 9620759"/>
              <a:gd name="connsiteY5" fmla="*/ 1660332 h 1660332"/>
              <a:gd name="connsiteX6" fmla="*/ 655584 w 9620759"/>
              <a:gd name="connsiteY6" fmla="*/ 1660332 h 1660332"/>
              <a:gd name="connsiteX7" fmla="*/ 652674 w 9620759"/>
              <a:gd name="connsiteY7" fmla="*/ 1383604 h 1660332"/>
              <a:gd name="connsiteX0" fmla="*/ 1086597 w 10051772"/>
              <a:gd name="connsiteY0" fmla="*/ 1660332 h 1660332"/>
              <a:gd name="connsiteX1" fmla="*/ 1085635 w 10051772"/>
              <a:gd name="connsiteY1" fmla="*/ 7377 h 1660332"/>
              <a:gd name="connsiteX2" fmla="*/ 9775044 w 10051772"/>
              <a:gd name="connsiteY2" fmla="*/ 0 h 1660332"/>
              <a:gd name="connsiteX3" fmla="*/ 10051772 w 10051772"/>
              <a:gd name="connsiteY3" fmla="*/ 276728 h 1660332"/>
              <a:gd name="connsiteX4" fmla="*/ 10051772 w 10051772"/>
              <a:gd name="connsiteY4" fmla="*/ 1383604 h 1660332"/>
              <a:gd name="connsiteX5" fmla="*/ 9775044 w 10051772"/>
              <a:gd name="connsiteY5" fmla="*/ 1660332 h 1660332"/>
              <a:gd name="connsiteX6" fmla="*/ 1086597 w 10051772"/>
              <a:gd name="connsiteY6" fmla="*/ 1660332 h 1660332"/>
              <a:gd name="connsiteX0" fmla="*/ 643599 w 9608774"/>
              <a:gd name="connsiteY0" fmla="*/ 1660332 h 1660332"/>
              <a:gd name="connsiteX1" fmla="*/ 642637 w 9608774"/>
              <a:gd name="connsiteY1" fmla="*/ 7377 h 1660332"/>
              <a:gd name="connsiteX2" fmla="*/ 9332046 w 9608774"/>
              <a:gd name="connsiteY2" fmla="*/ 0 h 1660332"/>
              <a:gd name="connsiteX3" fmla="*/ 9608774 w 9608774"/>
              <a:gd name="connsiteY3" fmla="*/ 276728 h 1660332"/>
              <a:gd name="connsiteX4" fmla="*/ 9608774 w 9608774"/>
              <a:gd name="connsiteY4" fmla="*/ 1383604 h 1660332"/>
              <a:gd name="connsiteX5" fmla="*/ 9332046 w 9608774"/>
              <a:gd name="connsiteY5" fmla="*/ 1660332 h 1660332"/>
              <a:gd name="connsiteX6" fmla="*/ 643599 w 9608774"/>
              <a:gd name="connsiteY6" fmla="*/ 1660332 h 1660332"/>
              <a:gd name="connsiteX0" fmla="*/ 6087 w 8971262"/>
              <a:gd name="connsiteY0" fmla="*/ 1660332 h 1660332"/>
              <a:gd name="connsiteX1" fmla="*/ 5125 w 8971262"/>
              <a:gd name="connsiteY1" fmla="*/ 7377 h 1660332"/>
              <a:gd name="connsiteX2" fmla="*/ 8694534 w 8971262"/>
              <a:gd name="connsiteY2" fmla="*/ 0 h 1660332"/>
              <a:gd name="connsiteX3" fmla="*/ 8971262 w 8971262"/>
              <a:gd name="connsiteY3" fmla="*/ 276728 h 1660332"/>
              <a:gd name="connsiteX4" fmla="*/ 8971262 w 8971262"/>
              <a:gd name="connsiteY4" fmla="*/ 1383604 h 1660332"/>
              <a:gd name="connsiteX5" fmla="*/ 8694534 w 8971262"/>
              <a:gd name="connsiteY5" fmla="*/ 1660332 h 1660332"/>
              <a:gd name="connsiteX6" fmla="*/ 6087 w 8971262"/>
              <a:gd name="connsiteY6" fmla="*/ 1660332 h 166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71262" h="1660332">
                <a:moveTo>
                  <a:pt x="6087" y="1660332"/>
                </a:moveTo>
                <a:cubicBezTo>
                  <a:pt x="-7746" y="1656145"/>
                  <a:pt x="6525" y="12793"/>
                  <a:pt x="5125" y="7377"/>
                </a:cubicBezTo>
                <a:cubicBezTo>
                  <a:pt x="3725" y="1961"/>
                  <a:pt x="5798064" y="2459"/>
                  <a:pt x="8694534" y="0"/>
                </a:cubicBezTo>
                <a:cubicBezTo>
                  <a:pt x="8847367" y="0"/>
                  <a:pt x="8971262" y="123895"/>
                  <a:pt x="8971262" y="276728"/>
                </a:cubicBezTo>
                <a:lnTo>
                  <a:pt x="8971262" y="1383604"/>
                </a:lnTo>
                <a:cubicBezTo>
                  <a:pt x="8971262" y="1536437"/>
                  <a:pt x="8847367" y="1660332"/>
                  <a:pt x="8694534" y="1660332"/>
                </a:cubicBezTo>
                <a:lnTo>
                  <a:pt x="6087" y="1660332"/>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0" name="Rectangle: Rounded Corners 9"/>
          <p:cNvSpPr/>
          <p:nvPr/>
        </p:nvSpPr>
        <p:spPr>
          <a:xfrm>
            <a:off x="9111715" y="2590078"/>
            <a:ext cx="3077109" cy="16603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2" name="Title 1"/>
          <p:cNvSpPr>
            <a:spLocks noGrp="1"/>
          </p:cNvSpPr>
          <p:nvPr>
            <p:ph type="ctrTitle" hasCustomPrompt="1"/>
          </p:nvPr>
        </p:nvSpPr>
        <p:spPr>
          <a:xfrm>
            <a:off x="680322" y="2733709"/>
            <a:ext cx="8144134" cy="1373070"/>
          </a:xfrm>
        </p:spPr>
        <p:txBody>
          <a:bodyPr anchor="b">
            <a:noAutofit/>
          </a:bodyPr>
          <a:lstStyle>
            <a:lvl1pPr algn="r">
              <a:defRPr sz="5400">
                <a:latin typeface="Bitter" pitchFamily="2" charset="0"/>
              </a:defRPr>
            </a:lvl1pPr>
          </a:lstStyle>
          <a:p>
            <a:r>
              <a:rPr lang="en-US"/>
              <a:t>Click to edit master title style</a:t>
            </a:r>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199927" y="5936187"/>
            <a:ext cx="2743200" cy="365125"/>
          </a:xfrm>
          <a:prstGeom prst="rect">
            <a:avLst/>
          </a:prstGeom>
        </p:spPr>
        <p:txBody>
          <a:bodyPr/>
          <a:lstStyle/>
          <a:p>
            <a:fld id="{08116152-5411-4E99-8901-53F8A43DE66C}" type="datetime1">
              <a:rPr lang="en-US" smtClean="0"/>
              <a:t>7/21/2026</a:t>
            </a:fld>
            <a:endParaRPr lang="en-US"/>
          </a:p>
        </p:txBody>
      </p:sp>
      <p:sp>
        <p:nvSpPr>
          <p:cNvPr id="5"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80321" y="5936186"/>
            <a:ext cx="648946" cy="373137"/>
          </a:xfrm>
          <a:prstGeom prst="rect">
            <a:avLst/>
          </a:prstGeom>
        </p:spPr>
        <p:txBody>
          <a:bodyPr/>
          <a:lstStyle>
            <a:lvl1pPr>
              <a:defRPr sz="1800"/>
            </a:lvl1pPr>
          </a:lstStyle>
          <a:p>
            <a:fld id="{4FAB73BC-B049-4115-A692-8D63A059BFB8}" type="slidenum">
              <a:rPr lang="en-US" smtClean="0"/>
              <a:pPr/>
              <a:t>‹#›</a:t>
            </a:fld>
            <a:endParaRPr lang="en-US"/>
          </a:p>
        </p:txBody>
      </p:sp>
      <p:pic>
        <p:nvPicPr>
          <p:cNvPr id="15" name="Picture 14">
            <a:extLst>
              <a:ext uri="{FF2B5EF4-FFF2-40B4-BE49-F238E27FC236}">
                <a16:creationId xmlns:a16="http://schemas.microsoft.com/office/drawing/2014/main" id="{ED8641C3-6A30-3E2D-D67C-CCDD56F570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311451" y="2952720"/>
            <a:ext cx="2677636" cy="935047"/>
          </a:xfrm>
          <a:prstGeom prst="rect">
            <a:avLst/>
          </a:prstGeom>
        </p:spPr>
      </p:pic>
    </p:spTree>
    <p:extLst>
      <p:ext uri="{BB962C8B-B14F-4D97-AF65-F5344CB8AC3E}">
        <p14:creationId xmlns:p14="http://schemas.microsoft.com/office/powerpoint/2010/main" val="12005598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28600" indent="-228600">
              <a:buFont typeface="Arial" panose="020B0604020202020204" pitchFamily="34" charset="0"/>
              <a:buChar char="•"/>
              <a:defRPr>
                <a:ln>
                  <a:noFill/>
                </a:ln>
                <a:solidFill>
                  <a:schemeClr val="bg2"/>
                </a:solidFill>
              </a:defRPr>
            </a:lvl1pPr>
            <a:lvl2pPr marL="685800" indent="-228600">
              <a:buFont typeface="Arial" panose="020B0604020202020204" pitchFamily="34" charset="0"/>
              <a:buChar char="•"/>
              <a:defRPr>
                <a:ln>
                  <a:noFill/>
                </a:ln>
                <a:solidFill>
                  <a:schemeClr val="bg2"/>
                </a:solidFill>
              </a:defRPr>
            </a:lvl2pPr>
            <a:lvl3pPr marL="1143000" indent="-228600">
              <a:buFont typeface="Arial" panose="020B0604020202020204" pitchFamily="34" charset="0"/>
              <a:buChar char="•"/>
              <a:defRPr>
                <a:ln>
                  <a:noFill/>
                </a:ln>
                <a:solidFill>
                  <a:schemeClr val="bg2"/>
                </a:solidFill>
              </a:defRPr>
            </a:lvl3pPr>
            <a:lvl4pPr marL="1600200" indent="-228600">
              <a:buFont typeface="Arial" panose="020B0604020202020204" pitchFamily="34" charset="0"/>
              <a:buChar char="•"/>
              <a:defRPr>
                <a:ln>
                  <a:noFill/>
                </a:ln>
                <a:solidFill>
                  <a:schemeClr val="bg2"/>
                </a:solidFill>
              </a:defRPr>
            </a:lvl4pPr>
            <a:lvl5pPr marL="2057400" indent="-228600">
              <a:buFont typeface="Arial" panose="020B0604020202020204" pitchFamily="34" charset="0"/>
              <a:buChar char="•"/>
              <a:defRPr>
                <a:ln>
                  <a:noFill/>
                </a:ln>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14" name="Slide Number Placeholder 5"/>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pic>
        <p:nvPicPr>
          <p:cNvPr id="16" name="Picture 15">
            <a:extLst>
              <a:ext uri="{FF2B5EF4-FFF2-40B4-BE49-F238E27FC236}">
                <a16:creationId xmlns:a16="http://schemas.microsoft.com/office/drawing/2014/main" id="{8D03A268-D298-3F82-E970-FE66F5299A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4" name="Rectangle: Rounded Corners 16">
            <a:extLst>
              <a:ext uri="{FF2B5EF4-FFF2-40B4-BE49-F238E27FC236}">
                <a16:creationId xmlns:a16="http://schemas.microsoft.com/office/drawing/2014/main" id="{D3187FDA-B758-28DE-ED34-A33049CFECCE}"/>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4C289145-CA19-4F7E-AD1A-EE9D262CF9E6}"/>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6" name="Rectangle: Rounded Corners 5">
            <a:extLst>
              <a:ext uri="{FF2B5EF4-FFF2-40B4-BE49-F238E27FC236}">
                <a16:creationId xmlns:a16="http://schemas.microsoft.com/office/drawing/2014/main" id="{868812D5-33C4-88A1-7D54-232CC5C1EFB8}"/>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9">
            <a:extLst>
              <a:ext uri="{FF2B5EF4-FFF2-40B4-BE49-F238E27FC236}">
                <a16:creationId xmlns:a16="http://schemas.microsoft.com/office/drawing/2014/main" id="{E4455B6E-F459-09BF-D013-DC33D5EB30C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38668535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images + captions">
    <p:spTree>
      <p:nvGrpSpPr>
        <p:cNvPr id="1" name=""/>
        <p:cNvGrpSpPr/>
        <p:nvPr/>
      </p:nvGrpSpPr>
      <p:grpSpPr>
        <a:xfrm>
          <a:off x="0" y="0"/>
          <a:ext cx="0" cy="0"/>
          <a:chOff x="0" y="0"/>
          <a:chExt cx="0" cy="0"/>
        </a:xfrm>
      </p:grpSpPr>
      <p:sp>
        <p:nvSpPr>
          <p:cNvPr id="18" name="Rectangle: Rounded Corners 17"/>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Picture Placeholder 18">
            <a:extLst>
              <a:ext uri="{FF2B5EF4-FFF2-40B4-BE49-F238E27FC236}">
                <a16:creationId xmlns:a16="http://schemas.microsoft.com/office/drawing/2014/main" id="{D8ADE8DB-D2A5-4D96-D43D-1D3A1E5A292E}"/>
              </a:ext>
            </a:extLst>
          </p:cNvPr>
          <p:cNvSpPr>
            <a:spLocks noGrp="1"/>
          </p:cNvSpPr>
          <p:nvPr>
            <p:ph type="pic" sz="quarter" idx="13"/>
          </p:nvPr>
        </p:nvSpPr>
        <p:spPr>
          <a:xfrm>
            <a:off x="4984395" y="3660633"/>
            <a:ext cx="2105882" cy="598488"/>
          </a:xfrm>
          <a:prstGeom prst="rect">
            <a:avLst/>
          </a:prstGeom>
        </p:spPr>
        <p:txBody>
          <a:bodyPr/>
          <a:lstStyle/>
          <a:p>
            <a:endParaRPr lang="en-US"/>
          </a:p>
        </p:txBody>
      </p:sp>
      <p:sp>
        <p:nvSpPr>
          <p:cNvPr id="5" name="Text Placeholder 22">
            <a:extLst>
              <a:ext uri="{FF2B5EF4-FFF2-40B4-BE49-F238E27FC236}">
                <a16:creationId xmlns:a16="http://schemas.microsoft.com/office/drawing/2014/main" id="{F41A3569-7F56-7FA3-9B4F-F8BF6300A398}"/>
              </a:ext>
            </a:extLst>
          </p:cNvPr>
          <p:cNvSpPr>
            <a:spLocks noGrp="1"/>
          </p:cNvSpPr>
          <p:nvPr>
            <p:ph type="body" sz="quarter" idx="15" hasCustomPrompt="1"/>
          </p:nvPr>
        </p:nvSpPr>
        <p:spPr>
          <a:xfrm>
            <a:off x="5138525" y="3032077"/>
            <a:ext cx="4142872" cy="598488"/>
          </a:xfrm>
          <a:prstGeom prst="rect">
            <a:avLst/>
          </a:prstGeom>
        </p:spPr>
        <p:txBody>
          <a:bodyPr anchor="ctr" anchorCtr="0"/>
          <a:lstStyle>
            <a:lvl1pPr>
              <a:defRPr sz="1200">
                <a:solidFill>
                  <a:srgbClr val="404144"/>
                </a:solidFill>
                <a:latin typeface="+mn-lt"/>
              </a:defRPr>
            </a:lvl1pPr>
          </a:lstStyle>
          <a:p>
            <a:pPr lvl="0"/>
            <a:r>
              <a:rPr lang="en-US"/>
              <a:t>Click to add text here</a:t>
            </a:r>
          </a:p>
        </p:txBody>
      </p:sp>
      <p:sp>
        <p:nvSpPr>
          <p:cNvPr id="7" name="Picture Placeholder 18">
            <a:extLst>
              <a:ext uri="{FF2B5EF4-FFF2-40B4-BE49-F238E27FC236}">
                <a16:creationId xmlns:a16="http://schemas.microsoft.com/office/drawing/2014/main" id="{78FA94AB-1105-AA57-C92C-25BF2FC35750}"/>
              </a:ext>
            </a:extLst>
          </p:cNvPr>
          <p:cNvSpPr>
            <a:spLocks noGrp="1"/>
          </p:cNvSpPr>
          <p:nvPr>
            <p:ph type="pic" sz="quarter" idx="17"/>
          </p:nvPr>
        </p:nvSpPr>
        <p:spPr>
          <a:xfrm>
            <a:off x="7290600" y="3660633"/>
            <a:ext cx="2105882" cy="598488"/>
          </a:xfrm>
          <a:prstGeom prst="rect">
            <a:avLst/>
          </a:prstGeom>
        </p:spPr>
        <p:txBody>
          <a:bodyPr/>
          <a:lstStyle/>
          <a:p>
            <a:endParaRPr lang="en-US"/>
          </a:p>
        </p:txBody>
      </p:sp>
      <p:sp>
        <p:nvSpPr>
          <p:cNvPr id="8" name="Picture Placeholder 18">
            <a:extLst>
              <a:ext uri="{FF2B5EF4-FFF2-40B4-BE49-F238E27FC236}">
                <a16:creationId xmlns:a16="http://schemas.microsoft.com/office/drawing/2014/main" id="{574C54B9-E984-6ABB-7B7F-C164ED293665}"/>
              </a:ext>
            </a:extLst>
          </p:cNvPr>
          <p:cNvSpPr>
            <a:spLocks noGrp="1"/>
          </p:cNvSpPr>
          <p:nvPr>
            <p:ph type="pic" sz="quarter" idx="18"/>
          </p:nvPr>
        </p:nvSpPr>
        <p:spPr>
          <a:xfrm>
            <a:off x="4984395" y="2410726"/>
            <a:ext cx="2105882" cy="598488"/>
          </a:xfrm>
          <a:prstGeom prst="rect">
            <a:avLst/>
          </a:prstGeom>
        </p:spPr>
        <p:txBody>
          <a:bodyPr/>
          <a:lstStyle/>
          <a:p>
            <a:endParaRPr lang="en-US"/>
          </a:p>
        </p:txBody>
      </p:sp>
      <p:sp>
        <p:nvSpPr>
          <p:cNvPr id="9" name="Text Placeholder 22">
            <a:extLst>
              <a:ext uri="{FF2B5EF4-FFF2-40B4-BE49-F238E27FC236}">
                <a16:creationId xmlns:a16="http://schemas.microsoft.com/office/drawing/2014/main" id="{96AA571C-3CE8-C092-B6B6-CEF421EDA876}"/>
              </a:ext>
            </a:extLst>
          </p:cNvPr>
          <p:cNvSpPr>
            <a:spLocks noGrp="1"/>
          </p:cNvSpPr>
          <p:nvPr>
            <p:ph type="body" sz="quarter" idx="19" hasCustomPrompt="1"/>
          </p:nvPr>
        </p:nvSpPr>
        <p:spPr>
          <a:xfrm>
            <a:off x="5138526" y="4419470"/>
            <a:ext cx="4109706" cy="606425"/>
          </a:xfrm>
          <a:prstGeom prst="rect">
            <a:avLst/>
          </a:prstGeom>
        </p:spPr>
        <p:txBody>
          <a:bodyPr anchor="ctr" anchorCtr="0"/>
          <a:lstStyle>
            <a:lvl1pPr>
              <a:defRPr sz="1200">
                <a:solidFill>
                  <a:srgbClr val="404144"/>
                </a:solidFill>
                <a:latin typeface="+mn-lt"/>
              </a:defRPr>
            </a:lvl1pPr>
          </a:lstStyle>
          <a:p>
            <a:pPr lvl="0"/>
            <a:r>
              <a:rPr lang="en-US"/>
              <a:t>Click to add text here</a:t>
            </a:r>
          </a:p>
        </p:txBody>
      </p:sp>
      <p:sp>
        <p:nvSpPr>
          <p:cNvPr id="15" name="Text Placeholder 14">
            <a:extLst>
              <a:ext uri="{FF2B5EF4-FFF2-40B4-BE49-F238E27FC236}">
                <a16:creationId xmlns:a16="http://schemas.microsoft.com/office/drawing/2014/main" id="{BB9B7C47-6ED7-BB9A-5FC9-88C1BE776444}"/>
              </a:ext>
            </a:extLst>
          </p:cNvPr>
          <p:cNvSpPr>
            <a:spLocks noGrp="1"/>
          </p:cNvSpPr>
          <p:nvPr>
            <p:ph type="body" sz="quarter" idx="20"/>
          </p:nvPr>
        </p:nvSpPr>
        <p:spPr>
          <a:xfrm>
            <a:off x="728663" y="2128838"/>
            <a:ext cx="3352018" cy="3511550"/>
          </a:xfrm>
        </p:spPr>
        <p:txBody>
          <a:bodyPr/>
          <a:lstStyle>
            <a:lvl1pPr>
              <a:buFontTx/>
              <a:buNone/>
              <a:defRPr sz="1800">
                <a:solidFill>
                  <a:srgbClr val="404144"/>
                </a:solidFill>
              </a:defRPr>
            </a:lvl1pPr>
            <a:lvl2pPr>
              <a:buFontTx/>
              <a:buNone/>
              <a:defRPr sz="1800">
                <a:solidFill>
                  <a:srgbClr val="404144"/>
                </a:solidFill>
              </a:defRPr>
            </a:lvl2pPr>
            <a:lvl3pPr>
              <a:buFontTx/>
              <a:buNone/>
              <a:defRPr sz="1800">
                <a:solidFill>
                  <a:srgbClr val="404144"/>
                </a:solidFill>
              </a:defRPr>
            </a:lvl3pPr>
            <a:lvl4pPr>
              <a:buFontTx/>
              <a:buNone/>
              <a:defRPr sz="1800">
                <a:solidFill>
                  <a:srgbClr val="404144"/>
                </a:solidFill>
              </a:defRPr>
            </a:lvl4pPr>
            <a:lvl5pPr>
              <a:buFontTx/>
              <a:buNone/>
              <a:defRPr sz="1800">
                <a:solidFill>
                  <a:srgbClr val="40414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18">
            <a:extLst>
              <a:ext uri="{FF2B5EF4-FFF2-40B4-BE49-F238E27FC236}">
                <a16:creationId xmlns:a16="http://schemas.microsoft.com/office/drawing/2014/main" id="{EB8C7FF4-22FA-6F61-CDF2-0176A6E3C6CA}"/>
              </a:ext>
            </a:extLst>
          </p:cNvPr>
          <p:cNvSpPr>
            <a:spLocks noGrp="1"/>
          </p:cNvSpPr>
          <p:nvPr>
            <p:ph type="pic" sz="quarter" idx="21"/>
          </p:nvPr>
        </p:nvSpPr>
        <p:spPr>
          <a:xfrm>
            <a:off x="7290600" y="2403521"/>
            <a:ext cx="2105882" cy="598488"/>
          </a:xfrm>
          <a:prstGeom prst="rect">
            <a:avLst/>
          </a:prstGeom>
        </p:spPr>
        <p:txBody>
          <a:bodyPr/>
          <a:lstStyle/>
          <a:p>
            <a:endParaRPr lang="en-US"/>
          </a:p>
        </p:txBody>
      </p:sp>
      <p:pic>
        <p:nvPicPr>
          <p:cNvPr id="30" name="Picture 29">
            <a:extLst>
              <a:ext uri="{FF2B5EF4-FFF2-40B4-BE49-F238E27FC236}">
                <a16:creationId xmlns:a16="http://schemas.microsoft.com/office/drawing/2014/main" id="{C5E3C044-34B9-0312-3A20-C70CB10E9DE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33" name="Slide Number Placeholder 5">
            <a:extLst>
              <a:ext uri="{FF2B5EF4-FFF2-40B4-BE49-F238E27FC236}">
                <a16:creationId xmlns:a16="http://schemas.microsoft.com/office/drawing/2014/main" id="{2F4C5443-E252-719F-C10A-C377FBD823F4}"/>
              </a:ext>
            </a:extLst>
          </p:cNvPr>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2F271C43-E6C5-781A-954E-00F4B4F5D947}"/>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Title 1">
            <a:extLst>
              <a:ext uri="{FF2B5EF4-FFF2-40B4-BE49-F238E27FC236}">
                <a16:creationId xmlns:a16="http://schemas.microsoft.com/office/drawing/2014/main" id="{150D335E-3101-C1B7-9C30-32CE18DCDF0B}"/>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0" name="Rectangle: Rounded Corners 9">
            <a:extLst>
              <a:ext uri="{FF2B5EF4-FFF2-40B4-BE49-F238E27FC236}">
                <a16:creationId xmlns:a16="http://schemas.microsoft.com/office/drawing/2014/main" id="{82C6C1F0-7F7E-4DB6-FB84-F58ADD995CCC}"/>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9">
            <a:extLst>
              <a:ext uri="{FF2B5EF4-FFF2-40B4-BE49-F238E27FC236}">
                <a16:creationId xmlns:a16="http://schemas.microsoft.com/office/drawing/2014/main" id="{5C69F1ED-1A3F-B910-97F9-66CBE535628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8881929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8" name="Rectangle: Rounded Corners 17"/>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Text Placeholder 2">
            <a:extLst>
              <a:ext uri="{FF2B5EF4-FFF2-40B4-BE49-F238E27FC236}">
                <a16:creationId xmlns:a16="http://schemas.microsoft.com/office/drawing/2014/main" id="{9797BB31-4E3D-C833-C9CF-31BB37A82D5C}"/>
              </a:ext>
            </a:extLst>
          </p:cNvPr>
          <p:cNvSpPr>
            <a:spLocks noGrp="1"/>
          </p:cNvSpPr>
          <p:nvPr>
            <p:ph type="body" sz="quarter" idx="13" hasCustomPrompt="1"/>
          </p:nvPr>
        </p:nvSpPr>
        <p:spPr>
          <a:xfrm>
            <a:off x="4520244" y="2985265"/>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None/>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5" name="Text Placeholder 2">
            <a:extLst>
              <a:ext uri="{FF2B5EF4-FFF2-40B4-BE49-F238E27FC236}">
                <a16:creationId xmlns:a16="http://schemas.microsoft.com/office/drawing/2014/main" id="{CD340DF2-178C-93D0-70A3-7651EC29FD6A}"/>
              </a:ext>
            </a:extLst>
          </p:cNvPr>
          <p:cNvSpPr>
            <a:spLocks noGrp="1"/>
          </p:cNvSpPr>
          <p:nvPr>
            <p:ph type="body" sz="quarter" idx="14" hasCustomPrompt="1"/>
          </p:nvPr>
        </p:nvSpPr>
        <p:spPr>
          <a:xfrm>
            <a:off x="4520244" y="4628616"/>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Char char="•"/>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6" name="Text Placeholder 13">
            <a:extLst>
              <a:ext uri="{FF2B5EF4-FFF2-40B4-BE49-F238E27FC236}">
                <a16:creationId xmlns:a16="http://schemas.microsoft.com/office/drawing/2014/main" id="{65327EE1-5FA9-0DCF-76BC-6ED61691BEB8}"/>
              </a:ext>
            </a:extLst>
          </p:cNvPr>
          <p:cNvSpPr>
            <a:spLocks noGrp="1"/>
          </p:cNvSpPr>
          <p:nvPr>
            <p:ph type="body" sz="quarter" idx="15" hasCustomPrompt="1"/>
          </p:nvPr>
        </p:nvSpPr>
        <p:spPr>
          <a:xfrm>
            <a:off x="4670213" y="2391346"/>
            <a:ext cx="5446207" cy="509587"/>
          </a:xfrm>
          <a:prstGeom prst="rect">
            <a:avLst/>
          </a:prstGeom>
        </p:spPr>
        <p:txBody>
          <a:bodyPr anchor="ctr" anchorCtr="0"/>
          <a:lstStyle>
            <a:lvl1pPr>
              <a:buNone/>
              <a:defRPr sz="2000">
                <a:solidFill>
                  <a:srgbClr val="404144"/>
                </a:solidFill>
                <a:latin typeface="Bitter" pitchFamily="2" charset="0"/>
              </a:defRPr>
            </a:lvl1pPr>
          </a:lstStyle>
          <a:p>
            <a:pPr lvl="0"/>
            <a:r>
              <a:rPr lang="en-US"/>
              <a:t>Text</a:t>
            </a:r>
          </a:p>
        </p:txBody>
      </p:sp>
      <p:sp>
        <p:nvSpPr>
          <p:cNvPr id="7" name="Text Placeholder 13">
            <a:extLst>
              <a:ext uri="{FF2B5EF4-FFF2-40B4-BE49-F238E27FC236}">
                <a16:creationId xmlns:a16="http://schemas.microsoft.com/office/drawing/2014/main" id="{A08C48FA-A511-FC2A-093B-BF02EE05DF02}"/>
              </a:ext>
            </a:extLst>
          </p:cNvPr>
          <p:cNvSpPr>
            <a:spLocks noGrp="1"/>
          </p:cNvSpPr>
          <p:nvPr>
            <p:ph type="body" sz="quarter" idx="16" hasCustomPrompt="1"/>
          </p:nvPr>
        </p:nvSpPr>
        <p:spPr>
          <a:xfrm>
            <a:off x="4670213" y="4098917"/>
            <a:ext cx="5446207" cy="509587"/>
          </a:xfrm>
          <a:prstGeom prst="rect">
            <a:avLst/>
          </a:prstGeom>
        </p:spPr>
        <p:txBody>
          <a:bodyPr anchor="ctr" anchorCtr="0"/>
          <a:lstStyle>
            <a:lvl1pPr>
              <a:buNone/>
              <a:defRPr sz="2000">
                <a:solidFill>
                  <a:schemeClr val="bg1"/>
                </a:solidFill>
                <a:latin typeface="Bitter" pitchFamily="2" charset="0"/>
              </a:defRPr>
            </a:lvl1pPr>
          </a:lstStyle>
          <a:p>
            <a:pPr lvl="0"/>
            <a:r>
              <a:rPr lang="en-US"/>
              <a:t>Text</a:t>
            </a:r>
          </a:p>
        </p:txBody>
      </p:sp>
      <p:sp>
        <p:nvSpPr>
          <p:cNvPr id="8" name="Text Placeholder 14">
            <a:extLst>
              <a:ext uri="{FF2B5EF4-FFF2-40B4-BE49-F238E27FC236}">
                <a16:creationId xmlns:a16="http://schemas.microsoft.com/office/drawing/2014/main" id="{E42A3684-3A2D-E213-A323-F58D0A299FF1}"/>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As a communication tool, a chart allows a form of generalization of information from an unlimited number of different social or scientific contexts. It provides a familiar way to convey information that might otherwise not be obvious or readily understood.</a:t>
            </a:r>
          </a:p>
        </p:txBody>
      </p:sp>
      <p:pic>
        <p:nvPicPr>
          <p:cNvPr id="28" name="Picture 27">
            <a:extLst>
              <a:ext uri="{FF2B5EF4-FFF2-40B4-BE49-F238E27FC236}">
                <a16:creationId xmlns:a16="http://schemas.microsoft.com/office/drawing/2014/main" id="{A7A34DB5-B5DB-E30D-9D78-78C739EF9A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30" name="Slide Number Placeholder 5">
            <a:extLst>
              <a:ext uri="{FF2B5EF4-FFF2-40B4-BE49-F238E27FC236}">
                <a16:creationId xmlns:a16="http://schemas.microsoft.com/office/drawing/2014/main" id="{36A0F505-CFBE-30B2-0907-F666939B093B}"/>
              </a:ext>
            </a:extLst>
          </p:cNvPr>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FA5A043C-6B07-C629-1BC3-5940C4A1200F}"/>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Title 1">
            <a:extLst>
              <a:ext uri="{FF2B5EF4-FFF2-40B4-BE49-F238E27FC236}">
                <a16:creationId xmlns:a16="http://schemas.microsoft.com/office/drawing/2014/main" id="{51AE7C4B-DBCC-C1BB-B2F0-F95E8A485E20}"/>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10" name="Rectangle: Rounded Corners 9">
            <a:extLst>
              <a:ext uri="{FF2B5EF4-FFF2-40B4-BE49-F238E27FC236}">
                <a16:creationId xmlns:a16="http://schemas.microsoft.com/office/drawing/2014/main" id="{931924F4-509C-84B8-B53D-7ABFD2754AAA}"/>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9">
            <a:extLst>
              <a:ext uri="{FF2B5EF4-FFF2-40B4-BE49-F238E27FC236}">
                <a16:creationId xmlns:a16="http://schemas.microsoft.com/office/drawing/2014/main" id="{C9B11684-66A6-E7EC-0B7A-DDE158ACFF2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98265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2">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Text Placeholder 2">
            <a:extLst>
              <a:ext uri="{FF2B5EF4-FFF2-40B4-BE49-F238E27FC236}">
                <a16:creationId xmlns:a16="http://schemas.microsoft.com/office/drawing/2014/main" id="{9797BB31-4E3D-C833-C9CF-31BB37A82D5C}"/>
              </a:ext>
            </a:extLst>
          </p:cNvPr>
          <p:cNvSpPr>
            <a:spLocks noGrp="1"/>
          </p:cNvSpPr>
          <p:nvPr>
            <p:ph type="body" sz="quarter" idx="13" hasCustomPrompt="1"/>
          </p:nvPr>
        </p:nvSpPr>
        <p:spPr>
          <a:xfrm>
            <a:off x="4520244" y="2985265"/>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None/>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6" name="Text Placeholder 13">
            <a:extLst>
              <a:ext uri="{FF2B5EF4-FFF2-40B4-BE49-F238E27FC236}">
                <a16:creationId xmlns:a16="http://schemas.microsoft.com/office/drawing/2014/main" id="{65327EE1-5FA9-0DCF-76BC-6ED61691BEB8}"/>
              </a:ext>
            </a:extLst>
          </p:cNvPr>
          <p:cNvSpPr>
            <a:spLocks noGrp="1"/>
          </p:cNvSpPr>
          <p:nvPr>
            <p:ph type="body" sz="quarter" idx="15" hasCustomPrompt="1"/>
          </p:nvPr>
        </p:nvSpPr>
        <p:spPr>
          <a:xfrm>
            <a:off x="4670213" y="2391346"/>
            <a:ext cx="5446207" cy="509587"/>
          </a:xfrm>
          <a:prstGeom prst="rect">
            <a:avLst/>
          </a:prstGeom>
        </p:spPr>
        <p:txBody>
          <a:bodyPr anchor="ctr" anchorCtr="0"/>
          <a:lstStyle>
            <a:lvl1pPr>
              <a:buNone/>
              <a:defRPr sz="2000">
                <a:solidFill>
                  <a:srgbClr val="404144"/>
                </a:solidFill>
                <a:latin typeface="Bitter" pitchFamily="2" charset="0"/>
              </a:defRPr>
            </a:lvl1pPr>
          </a:lstStyle>
          <a:p>
            <a:pPr lvl="0"/>
            <a:r>
              <a:rPr lang="en-US"/>
              <a:t>Text</a:t>
            </a:r>
          </a:p>
        </p:txBody>
      </p:sp>
      <p:sp>
        <p:nvSpPr>
          <p:cNvPr id="8" name="Text Placeholder 14">
            <a:extLst>
              <a:ext uri="{FF2B5EF4-FFF2-40B4-BE49-F238E27FC236}">
                <a16:creationId xmlns:a16="http://schemas.microsoft.com/office/drawing/2014/main" id="{E42A3684-3A2D-E213-A323-F58D0A299FF1}"/>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Click to edit text</a:t>
            </a:r>
          </a:p>
        </p:txBody>
      </p:sp>
      <p:pic>
        <p:nvPicPr>
          <p:cNvPr id="25" name="Picture 24">
            <a:extLst>
              <a:ext uri="{FF2B5EF4-FFF2-40B4-BE49-F238E27FC236}">
                <a16:creationId xmlns:a16="http://schemas.microsoft.com/office/drawing/2014/main" id="{48A3D465-E811-EBBA-0086-2D6BB06C14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6" name="Slide Number Placeholder 5">
            <a:extLst>
              <a:ext uri="{FF2B5EF4-FFF2-40B4-BE49-F238E27FC236}">
                <a16:creationId xmlns:a16="http://schemas.microsoft.com/office/drawing/2014/main" id="{518BB8C7-02C4-5B39-8119-158C72919B06}"/>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6C9C74C8-6B17-72FD-19FA-B9FED788FA90}"/>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13FA4527-32A4-5FFD-E331-F77D21794BE2}"/>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7" name="Rectangle: Rounded Corners 6">
            <a:extLst>
              <a:ext uri="{FF2B5EF4-FFF2-40B4-BE49-F238E27FC236}">
                <a16:creationId xmlns:a16="http://schemas.microsoft.com/office/drawing/2014/main" id="{B2D96CE0-6B7F-E1ED-5474-0F2132F609B8}"/>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9">
            <a:extLst>
              <a:ext uri="{FF2B5EF4-FFF2-40B4-BE49-F238E27FC236}">
                <a16:creationId xmlns:a16="http://schemas.microsoft.com/office/drawing/2014/main" id="{47D4D062-FD67-9A20-9FBA-9B7BEBBC880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29008433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Bullets">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Text Placeholder 2">
            <a:extLst>
              <a:ext uri="{FF2B5EF4-FFF2-40B4-BE49-F238E27FC236}">
                <a16:creationId xmlns:a16="http://schemas.microsoft.com/office/drawing/2014/main" id="{9797BB31-4E3D-C833-C9CF-31BB37A82D5C}"/>
              </a:ext>
            </a:extLst>
          </p:cNvPr>
          <p:cNvSpPr>
            <a:spLocks noGrp="1"/>
          </p:cNvSpPr>
          <p:nvPr>
            <p:ph type="body" sz="quarter" idx="13" hasCustomPrompt="1"/>
          </p:nvPr>
        </p:nvSpPr>
        <p:spPr>
          <a:xfrm>
            <a:off x="4520244" y="2985265"/>
            <a:ext cx="5595937" cy="989500"/>
          </a:xfrm>
          <a:prstGeom prst="rect">
            <a:avLst/>
          </a:prstGeom>
        </p:spPr>
        <p:txBody>
          <a:bodyPr/>
          <a:lstStyle>
            <a:lvl1pPr>
              <a:defRPr>
                <a:solidFill>
                  <a:srgbClr val="404144"/>
                </a:solidFill>
                <a:latin typeface="+mn-lt"/>
              </a:defRPr>
            </a:lvl1pPr>
            <a:lvl2pPr marL="171450" indent="-171450" algn="l" defTabSz="800100" rtl="0">
              <a:lnSpc>
                <a:spcPct val="90000"/>
              </a:lnSpc>
              <a:spcBef>
                <a:spcPts val="600"/>
              </a:spcBef>
              <a:buNone/>
              <a:defRPr>
                <a:solidFill>
                  <a:srgbClr val="404144"/>
                </a:solidFill>
                <a:latin typeface="+mn-lt"/>
              </a:defRPr>
            </a:lvl2pPr>
            <a:lvl3pPr>
              <a:defRPr>
                <a:solidFill>
                  <a:srgbClr val="404144"/>
                </a:solidFill>
                <a:latin typeface="+mn-lt"/>
              </a:defRPr>
            </a:lvl3pPr>
            <a:lvl4pPr>
              <a:defRPr>
                <a:solidFill>
                  <a:srgbClr val="404144"/>
                </a:solidFill>
                <a:latin typeface="+mn-lt"/>
              </a:defRPr>
            </a:lvl4pPr>
            <a:lvl5pPr>
              <a:defRPr>
                <a:solidFill>
                  <a:srgbClr val="404144"/>
                </a:solidFill>
                <a:latin typeface="+mn-lt"/>
              </a:defRPr>
            </a:lvl5pPr>
          </a:lstStyle>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a:p>
            <a:pPr marL="171450" lvl="1" indent="-171450" algn="l" defTabSz="800100" rtl="0">
              <a:lnSpc>
                <a:spcPct val="90000"/>
              </a:lnSpc>
              <a:spcBef>
                <a:spcPts val="600"/>
              </a:spcBef>
              <a:buChar char="•"/>
            </a:pPr>
            <a:r>
              <a:rPr lang="en-US" sz="1800" kern="1200">
                <a:solidFill>
                  <a:srgbClr val="404144"/>
                </a:solidFill>
                <a:latin typeface="Lato" panose="020F0502020204030203" pitchFamily="34" charset="0"/>
              </a:rPr>
              <a:t>Insert text</a:t>
            </a:r>
          </a:p>
        </p:txBody>
      </p:sp>
      <p:sp>
        <p:nvSpPr>
          <p:cNvPr id="6" name="Text Placeholder 13">
            <a:extLst>
              <a:ext uri="{FF2B5EF4-FFF2-40B4-BE49-F238E27FC236}">
                <a16:creationId xmlns:a16="http://schemas.microsoft.com/office/drawing/2014/main" id="{65327EE1-5FA9-0DCF-76BC-6ED61691BEB8}"/>
              </a:ext>
            </a:extLst>
          </p:cNvPr>
          <p:cNvSpPr>
            <a:spLocks noGrp="1"/>
          </p:cNvSpPr>
          <p:nvPr>
            <p:ph type="body" sz="quarter" idx="15" hasCustomPrompt="1"/>
          </p:nvPr>
        </p:nvSpPr>
        <p:spPr>
          <a:xfrm>
            <a:off x="4670213" y="2391346"/>
            <a:ext cx="5446207" cy="509587"/>
          </a:xfrm>
          <a:prstGeom prst="rect">
            <a:avLst/>
          </a:prstGeom>
        </p:spPr>
        <p:txBody>
          <a:bodyPr anchor="ctr" anchorCtr="0"/>
          <a:lstStyle>
            <a:lvl1pPr>
              <a:buNone/>
              <a:defRPr sz="2000">
                <a:solidFill>
                  <a:srgbClr val="404144"/>
                </a:solidFill>
                <a:latin typeface="Bitter" pitchFamily="2" charset="0"/>
              </a:defRPr>
            </a:lvl1pPr>
          </a:lstStyle>
          <a:p>
            <a:pPr lvl="0"/>
            <a:r>
              <a:rPr lang="en-US"/>
              <a:t>Text</a:t>
            </a:r>
          </a:p>
        </p:txBody>
      </p:sp>
      <p:sp>
        <p:nvSpPr>
          <p:cNvPr id="8" name="Text Placeholder 14">
            <a:extLst>
              <a:ext uri="{FF2B5EF4-FFF2-40B4-BE49-F238E27FC236}">
                <a16:creationId xmlns:a16="http://schemas.microsoft.com/office/drawing/2014/main" id="{E42A3684-3A2D-E213-A323-F58D0A299FF1}"/>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Click to edit text</a:t>
            </a:r>
          </a:p>
        </p:txBody>
      </p:sp>
      <p:pic>
        <p:nvPicPr>
          <p:cNvPr id="25" name="Picture 24">
            <a:extLst>
              <a:ext uri="{FF2B5EF4-FFF2-40B4-BE49-F238E27FC236}">
                <a16:creationId xmlns:a16="http://schemas.microsoft.com/office/drawing/2014/main" id="{BA0D06EB-2EBC-3739-6D3C-F0EAC4EE84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6" name="Slide Number Placeholder 5">
            <a:extLst>
              <a:ext uri="{FF2B5EF4-FFF2-40B4-BE49-F238E27FC236}">
                <a16:creationId xmlns:a16="http://schemas.microsoft.com/office/drawing/2014/main" id="{BB83D136-A210-8861-9FAB-D534626AD51C}"/>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67BA7515-7F4D-9B32-2A76-E58D880E41EC}"/>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54880EDB-0D44-28F2-8D43-78D273598737}"/>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7" name="Rectangle: Rounded Corners 6">
            <a:extLst>
              <a:ext uri="{FF2B5EF4-FFF2-40B4-BE49-F238E27FC236}">
                <a16:creationId xmlns:a16="http://schemas.microsoft.com/office/drawing/2014/main" id="{86120FC9-B162-0C17-FB42-5207AB85992D}"/>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9">
            <a:extLst>
              <a:ext uri="{FF2B5EF4-FFF2-40B4-BE49-F238E27FC236}">
                <a16:creationId xmlns:a16="http://schemas.microsoft.com/office/drawing/2014/main" id="{2767062A-CEC3-0745-64E8-7FAF0E2407D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4620977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Bar graph">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9049196-414F-6910-26F5-852A4EA07541}"/>
              </a:ext>
            </a:extLst>
          </p:cNvPr>
          <p:cNvSpPr/>
          <p:nvPr userDrawn="1"/>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6" name="Date Placeholder 3">
            <a:extLst>
              <a:ext uri="{FF2B5EF4-FFF2-40B4-BE49-F238E27FC236}">
                <a16:creationId xmlns:a16="http://schemas.microsoft.com/office/drawing/2014/main" id="{E31EF495-B2AB-787D-9E2B-15F6A88DF15B}"/>
              </a:ext>
            </a:extLst>
          </p:cNvPr>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7" name="Footer Placeholder 4">
            <a:extLst>
              <a:ext uri="{FF2B5EF4-FFF2-40B4-BE49-F238E27FC236}">
                <a16:creationId xmlns:a16="http://schemas.microsoft.com/office/drawing/2014/main" id="{D768AFCB-64B1-27BD-6629-C393BBB8E126}"/>
              </a:ext>
            </a:extLst>
          </p:cNvPr>
          <p:cNvSpPr>
            <a:spLocks noGrp="1"/>
          </p:cNvSpPr>
          <p:nvPr>
            <p:ph type="ftr" sz="quarter" idx="11"/>
          </p:nvPr>
        </p:nvSpPr>
        <p:spPr>
          <a:xfrm>
            <a:off x="1329267" y="5936188"/>
            <a:ext cx="6870660" cy="365125"/>
          </a:xfrm>
          <a:prstGeom prst="rect">
            <a:avLst/>
          </a:prstGeom>
        </p:spPr>
        <p:txBody>
          <a:bodyPr/>
          <a:lstStyle/>
          <a:p>
            <a:endParaRPr lang="en-US"/>
          </a:p>
        </p:txBody>
      </p:sp>
      <p:sp>
        <p:nvSpPr>
          <p:cNvPr id="8" name="Text Placeholder 14">
            <a:extLst>
              <a:ext uri="{FF2B5EF4-FFF2-40B4-BE49-F238E27FC236}">
                <a16:creationId xmlns:a16="http://schemas.microsoft.com/office/drawing/2014/main" id="{0D89F4D4-3214-15B0-D579-6C5AEDD478AF}"/>
              </a:ext>
            </a:extLst>
          </p:cNvPr>
          <p:cNvSpPr>
            <a:spLocks noGrp="1"/>
          </p:cNvSpPr>
          <p:nvPr>
            <p:ph type="body" sz="quarter" idx="17" hasCustomPrompt="1"/>
          </p:nvPr>
        </p:nvSpPr>
        <p:spPr>
          <a:xfrm>
            <a:off x="714375" y="2073275"/>
            <a:ext cx="3579813"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Click to edit text</a:t>
            </a:r>
          </a:p>
        </p:txBody>
      </p:sp>
      <p:sp>
        <p:nvSpPr>
          <p:cNvPr id="10" name="Chart Placeholder 9">
            <a:extLst>
              <a:ext uri="{FF2B5EF4-FFF2-40B4-BE49-F238E27FC236}">
                <a16:creationId xmlns:a16="http://schemas.microsoft.com/office/drawing/2014/main" id="{889E2FF2-BA56-A337-C337-C813A1210036}"/>
              </a:ext>
            </a:extLst>
          </p:cNvPr>
          <p:cNvSpPr>
            <a:spLocks noGrp="1"/>
          </p:cNvSpPr>
          <p:nvPr>
            <p:ph type="chart" sz="quarter" idx="18"/>
          </p:nvPr>
        </p:nvSpPr>
        <p:spPr>
          <a:xfrm>
            <a:off x="4524375" y="2073275"/>
            <a:ext cx="5913438" cy="3957638"/>
          </a:xfrm>
        </p:spPr>
        <p:txBody>
          <a:bodyPr/>
          <a:lstStyle/>
          <a:p>
            <a:endParaRPr lang="en-US"/>
          </a:p>
        </p:txBody>
      </p:sp>
      <p:pic>
        <p:nvPicPr>
          <p:cNvPr id="23" name="Picture 22">
            <a:extLst>
              <a:ext uri="{FF2B5EF4-FFF2-40B4-BE49-F238E27FC236}">
                <a16:creationId xmlns:a16="http://schemas.microsoft.com/office/drawing/2014/main" id="{BDE67A4E-1716-5A9A-21E0-ED67D48E74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4" name="Slide Number Placeholder 5">
            <a:extLst>
              <a:ext uri="{FF2B5EF4-FFF2-40B4-BE49-F238E27FC236}">
                <a16:creationId xmlns:a16="http://schemas.microsoft.com/office/drawing/2014/main" id="{206A97F3-2BE0-1DF7-4B8C-183D1A660E95}"/>
              </a:ext>
            </a:extLst>
          </p:cNvPr>
          <p:cNvSpPr>
            <a:spLocks noGrp="1"/>
          </p:cNvSpPr>
          <p:nvPr>
            <p:ph type="sldNum" sz="quarter" idx="12"/>
          </p:nvPr>
        </p:nvSpPr>
        <p:spPr>
          <a:xfrm>
            <a:off x="11426863" y="6270844"/>
            <a:ext cx="648946" cy="373137"/>
          </a:xfrm>
          <a:prstGeom prst="rect">
            <a:avLst/>
          </a:prstGeom>
          <a:ln w="6350">
            <a:noFill/>
          </a:ln>
        </p:spPr>
        <p:txBody>
          <a:bodyPr/>
          <a:lstStyle>
            <a:lvl1pPr algn="r">
              <a:defRPr sz="1600"/>
            </a:lvl1pPr>
          </a:lstStyle>
          <a:p>
            <a:pPr algn="ctr"/>
            <a:fld id="{4FAB73BC-B049-4115-A692-8D63A059BFB8}" type="slidenum">
              <a:rPr lang="en-US" smtClean="0"/>
              <a:pPr algn="ctr"/>
              <a:t>‹#›</a:t>
            </a:fld>
            <a:endParaRPr lang="en-US"/>
          </a:p>
        </p:txBody>
      </p:sp>
      <p:sp>
        <p:nvSpPr>
          <p:cNvPr id="4" name="Rectangle: Rounded Corners 16">
            <a:extLst>
              <a:ext uri="{FF2B5EF4-FFF2-40B4-BE49-F238E27FC236}">
                <a16:creationId xmlns:a16="http://schemas.microsoft.com/office/drawing/2014/main" id="{65862997-048E-881A-E6C5-E8414352FCB0}"/>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AB20CA14-3B43-67F3-CE14-CAA22FD4AACB}"/>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9" name="Rectangle: Rounded Corners 8">
            <a:extLst>
              <a:ext uri="{FF2B5EF4-FFF2-40B4-BE49-F238E27FC236}">
                <a16:creationId xmlns:a16="http://schemas.microsoft.com/office/drawing/2014/main" id="{F5F2E2D7-C34D-1F81-1350-D1BCD635F496}"/>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Placeholder 9">
            <a:extLst>
              <a:ext uri="{FF2B5EF4-FFF2-40B4-BE49-F238E27FC236}">
                <a16:creationId xmlns:a16="http://schemas.microsoft.com/office/drawing/2014/main" id="{53C9C1F5-9DFA-5166-7295-697419EE11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18067007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hart 2">
    <p:spTree>
      <p:nvGrpSpPr>
        <p:cNvPr id="1" name=""/>
        <p:cNvGrpSpPr/>
        <p:nvPr/>
      </p:nvGrpSpPr>
      <p:grpSpPr>
        <a:xfrm>
          <a:off x="0" y="0"/>
          <a:ext cx="0" cy="0"/>
          <a:chOff x="0" y="0"/>
          <a:chExt cx="0" cy="0"/>
        </a:xfrm>
      </p:grpSpPr>
      <p:sp>
        <p:nvSpPr>
          <p:cNvPr id="18" name="Rectangle: Rounded Corners 17"/>
          <p:cNvSpPr/>
          <p:nvPr/>
        </p:nvSpPr>
        <p:spPr>
          <a:xfrm>
            <a:off x="10585827" y="609600"/>
            <a:ext cx="1602997" cy="13681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latin typeface="Lato" panose="020F0502020204030203" pitchFamily="34" charset="0"/>
            </a:endParaRPr>
          </a:p>
        </p:txBody>
      </p:sp>
      <p:sp>
        <p:nvSpPr>
          <p:cNvPr id="12" name="Date Placeholder 3"/>
          <p:cNvSpPr>
            <a:spLocks noGrp="1"/>
          </p:cNvSpPr>
          <p:nvPr>
            <p:ph type="dt" sz="half" idx="10"/>
          </p:nvPr>
        </p:nvSpPr>
        <p:spPr>
          <a:xfrm>
            <a:off x="8199927" y="5936187"/>
            <a:ext cx="2743200" cy="365125"/>
          </a:xfrm>
          <a:prstGeom prst="rect">
            <a:avLst/>
          </a:prstGeom>
        </p:spPr>
        <p:txBody>
          <a:bodyPr/>
          <a:lstStyle/>
          <a:p>
            <a:fld id="{102A02CC-32CC-4261-B1D0-D053B8891399}" type="datetime1">
              <a:rPr lang="en-US" smtClean="0"/>
              <a:t>7/21/2026</a:t>
            </a:fld>
            <a:endParaRPr lang="en-US"/>
          </a:p>
        </p:txBody>
      </p:sp>
      <p:sp>
        <p:nvSpPr>
          <p:cNvPr id="13" name="Footer Placeholder 4"/>
          <p:cNvSpPr>
            <a:spLocks noGrp="1"/>
          </p:cNvSpPr>
          <p:nvPr>
            <p:ph type="ftr" sz="quarter" idx="11"/>
          </p:nvPr>
        </p:nvSpPr>
        <p:spPr>
          <a:xfrm>
            <a:off x="1329267" y="5936188"/>
            <a:ext cx="6870660" cy="365125"/>
          </a:xfrm>
          <a:prstGeom prst="rect">
            <a:avLst/>
          </a:prstGeom>
        </p:spPr>
        <p:txBody>
          <a:bodyPr/>
          <a:lstStyle/>
          <a:p>
            <a:endParaRPr lang="en-US"/>
          </a:p>
        </p:txBody>
      </p:sp>
      <p:sp>
        <p:nvSpPr>
          <p:cNvPr id="4" name="Chart Placeholder 2">
            <a:extLst>
              <a:ext uri="{FF2B5EF4-FFF2-40B4-BE49-F238E27FC236}">
                <a16:creationId xmlns:a16="http://schemas.microsoft.com/office/drawing/2014/main" id="{F8EB807F-3ECB-8018-3BC1-28EEE78EAFDB}"/>
              </a:ext>
            </a:extLst>
          </p:cNvPr>
          <p:cNvSpPr>
            <a:spLocks noGrp="1"/>
          </p:cNvSpPr>
          <p:nvPr>
            <p:ph type="chart" sz="quarter" idx="13"/>
          </p:nvPr>
        </p:nvSpPr>
        <p:spPr>
          <a:xfrm>
            <a:off x="4198557" y="1955560"/>
            <a:ext cx="5985415" cy="4416287"/>
          </a:xfrm>
          <a:prstGeom prst="rect">
            <a:avLst/>
          </a:prstGeom>
        </p:spPr>
        <p:txBody>
          <a:bodyPr/>
          <a:lstStyle/>
          <a:p>
            <a:endParaRPr lang="en-US"/>
          </a:p>
        </p:txBody>
      </p:sp>
      <p:sp>
        <p:nvSpPr>
          <p:cNvPr id="7" name="Text Placeholder 14">
            <a:extLst>
              <a:ext uri="{FF2B5EF4-FFF2-40B4-BE49-F238E27FC236}">
                <a16:creationId xmlns:a16="http://schemas.microsoft.com/office/drawing/2014/main" id="{9CF23018-367C-C09F-40F9-CE45E154C9CD}"/>
              </a:ext>
            </a:extLst>
          </p:cNvPr>
          <p:cNvSpPr>
            <a:spLocks noGrp="1"/>
          </p:cNvSpPr>
          <p:nvPr>
            <p:ph type="body" sz="quarter" idx="15" hasCustomPrompt="1"/>
          </p:nvPr>
        </p:nvSpPr>
        <p:spPr>
          <a:xfrm>
            <a:off x="714376" y="2073275"/>
            <a:ext cx="3323838" cy="3884613"/>
          </a:xfrm>
        </p:spPr>
        <p:txBody>
          <a:bodyPr/>
          <a:lstStyle>
            <a:lvl1pPr marL="0" marR="0" indent="0" algn="l" defTabSz="914400" rtl="0" eaLnBrk="1" fontAlgn="auto" latinLnBrk="0" hangingPunct="1">
              <a:lnSpc>
                <a:spcPct val="100000"/>
              </a:lnSpc>
              <a:spcBef>
                <a:spcPts val="600"/>
              </a:spcBef>
              <a:spcAft>
                <a:spcPts val="0"/>
              </a:spcAft>
              <a:buClr>
                <a:srgbClr val="000000"/>
              </a:buClr>
              <a:buSzPts val="1400"/>
              <a:buFont typeface="Arial"/>
              <a:buNone/>
              <a:tabLst/>
              <a:defRPr sz="1800">
                <a:solidFill>
                  <a:srgbClr val="404144"/>
                </a:solidFill>
              </a:defRPr>
            </a:lvl1pPr>
            <a:lvl2pPr>
              <a:buNone/>
              <a:defRPr sz="1800">
                <a:solidFill>
                  <a:srgbClr val="404144"/>
                </a:solidFill>
              </a:defRPr>
            </a:lvl2pPr>
            <a:lvl3pPr>
              <a:buNone/>
              <a:defRPr sz="1800">
                <a:solidFill>
                  <a:srgbClr val="404144"/>
                </a:solidFill>
              </a:defRPr>
            </a:lvl3pPr>
            <a:lvl4pPr>
              <a:buNone/>
              <a:defRPr sz="1800">
                <a:solidFill>
                  <a:srgbClr val="404144"/>
                </a:solidFill>
              </a:defRPr>
            </a:lvl4pPr>
            <a:lvl5pPr>
              <a:buNone/>
              <a:defRPr sz="1800">
                <a:solidFill>
                  <a:srgbClr val="404144"/>
                </a:solidFill>
              </a:defRPr>
            </a:lvl5pPr>
          </a:lstStyle>
          <a:p>
            <a:pPr marL="0" marR="0" lvl="0" indent="0" algn="l" defTabSz="914400" rtl="0" eaLnBrk="1" fontAlgn="auto" latinLnBrk="0" hangingPunct="1">
              <a:lnSpc>
                <a:spcPct val="100000"/>
              </a:lnSpc>
              <a:spcBef>
                <a:spcPts val="600"/>
              </a:spcBef>
              <a:spcAft>
                <a:spcPts val="0"/>
              </a:spcAft>
              <a:buClr>
                <a:srgbClr val="000000"/>
              </a:buClr>
              <a:buSzPts val="1400"/>
              <a:buFont typeface="Arial"/>
              <a:buNone/>
              <a:tabLst/>
              <a:defRPr/>
            </a:pPr>
            <a:r>
              <a:rPr kumimoji="0" lang="en-US" sz="1800" b="0" i="0" u="none" strike="noStrike" kern="0" cap="none" spc="0" normalizeH="0" baseline="0" noProof="0">
                <a:ln>
                  <a:noFill/>
                </a:ln>
                <a:solidFill>
                  <a:srgbClr val="5E5F62">
                    <a:lumMod val="75000"/>
                  </a:srgbClr>
                </a:solidFill>
                <a:effectLst/>
                <a:uLnTx/>
                <a:uFillTx/>
                <a:latin typeface="Lato" panose="020F0502020204030203" pitchFamily="34" charset="0"/>
                <a:ea typeface="+mn-ea"/>
                <a:cs typeface="+mn-cs"/>
                <a:sym typeface="Arial"/>
              </a:rPr>
              <a:t>As a communication tool, a chart allows a form of generalization of information from an unlimited number of different social or scientific contexts. It provides a familiar way to convey information that might otherwise not be obvious or readily understood.</a:t>
            </a:r>
          </a:p>
        </p:txBody>
      </p:sp>
      <p:pic>
        <p:nvPicPr>
          <p:cNvPr id="24" name="Picture 23">
            <a:extLst>
              <a:ext uri="{FF2B5EF4-FFF2-40B4-BE49-F238E27FC236}">
                <a16:creationId xmlns:a16="http://schemas.microsoft.com/office/drawing/2014/main" id="{EC6AB928-275C-8A9E-1AAC-7B31FF3DC0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13249" y="6272603"/>
            <a:ext cx="2960300" cy="259229"/>
          </a:xfrm>
          <a:prstGeom prst="rect">
            <a:avLst/>
          </a:prstGeom>
        </p:spPr>
      </p:pic>
      <p:sp>
        <p:nvSpPr>
          <p:cNvPr id="25" name="Slide Number Placeholder 5">
            <a:extLst>
              <a:ext uri="{FF2B5EF4-FFF2-40B4-BE49-F238E27FC236}">
                <a16:creationId xmlns:a16="http://schemas.microsoft.com/office/drawing/2014/main" id="{A53E1499-9C94-274C-6542-08F5C288A515}"/>
              </a:ext>
            </a:extLst>
          </p:cNvPr>
          <p:cNvSpPr txBox="1">
            <a:spLocks/>
          </p:cNvSpPr>
          <p:nvPr userDrawn="1"/>
        </p:nvSpPr>
        <p:spPr>
          <a:xfrm>
            <a:off x="11426863" y="6270844"/>
            <a:ext cx="648946" cy="373137"/>
          </a:xfrm>
          <a:prstGeom prst="rect">
            <a:avLst/>
          </a:prstGeom>
          <a:ln w="6350">
            <a:noFill/>
          </a:ln>
        </p:spPr>
        <p:txBody>
          <a:bodyPr/>
          <a:lstStyle>
            <a:defPPr>
              <a:defRPr lang="en-US"/>
            </a:defPPr>
            <a:lvl1pPr marL="0" algn="r" defTabSz="914400" rtl="0" eaLnBrk="1" latinLnBrk="0" hangingPunct="1">
              <a:defRPr sz="1600" kern="1200">
                <a:solidFill>
                  <a:schemeClr val="bg2"/>
                </a:solidFill>
                <a:latin typeface="Lato" panose="020F05020202040302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FAB73BC-B049-4115-A692-8D63A059BFB8}" type="slidenum">
              <a:rPr lang="en-US" smtClean="0"/>
              <a:pPr algn="ctr"/>
              <a:t>‹#›</a:t>
            </a:fld>
            <a:endParaRPr lang="en-US"/>
          </a:p>
        </p:txBody>
      </p:sp>
      <p:sp>
        <p:nvSpPr>
          <p:cNvPr id="3" name="Rectangle: Rounded Corners 16">
            <a:extLst>
              <a:ext uri="{FF2B5EF4-FFF2-40B4-BE49-F238E27FC236}">
                <a16:creationId xmlns:a16="http://schemas.microsoft.com/office/drawing/2014/main" id="{9C77A18B-9A7B-620C-6515-ECBAE385E5E5}"/>
              </a:ext>
            </a:extLst>
          </p:cNvPr>
          <p:cNvSpPr/>
          <p:nvPr userDrawn="1"/>
        </p:nvSpPr>
        <p:spPr bwMode="ltGray">
          <a:xfrm>
            <a:off x="-3782" y="365760"/>
            <a:ext cx="10441594" cy="1368198"/>
          </a:xfrm>
          <a:custGeom>
            <a:avLst/>
            <a:gdLst>
              <a:gd name="connsiteX0" fmla="*/ 0 w 10437812"/>
              <a:gd name="connsiteY0" fmla="*/ 228038 h 1368198"/>
              <a:gd name="connsiteX1" fmla="*/ 228038 w 10437812"/>
              <a:gd name="connsiteY1" fmla="*/ 0 h 1368198"/>
              <a:gd name="connsiteX2" fmla="*/ 10209774 w 10437812"/>
              <a:gd name="connsiteY2" fmla="*/ 0 h 1368198"/>
              <a:gd name="connsiteX3" fmla="*/ 10437812 w 10437812"/>
              <a:gd name="connsiteY3" fmla="*/ 228038 h 1368198"/>
              <a:gd name="connsiteX4" fmla="*/ 10437812 w 10437812"/>
              <a:gd name="connsiteY4" fmla="*/ 1140160 h 1368198"/>
              <a:gd name="connsiteX5" fmla="*/ 10209774 w 10437812"/>
              <a:gd name="connsiteY5" fmla="*/ 1368198 h 1368198"/>
              <a:gd name="connsiteX6" fmla="*/ 228038 w 10437812"/>
              <a:gd name="connsiteY6" fmla="*/ 1368198 h 1368198"/>
              <a:gd name="connsiteX7" fmla="*/ 0 w 10437812"/>
              <a:gd name="connsiteY7" fmla="*/ 1140160 h 1368198"/>
              <a:gd name="connsiteX8" fmla="*/ 0 w 10437812"/>
              <a:gd name="connsiteY8" fmla="*/ 228038 h 1368198"/>
              <a:gd name="connsiteX0" fmla="*/ 0 w 10437812"/>
              <a:gd name="connsiteY0" fmla="*/ 230490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8" fmla="*/ 0 w 10437812"/>
              <a:gd name="connsiteY8" fmla="*/ 230490 h 1370650"/>
              <a:gd name="connsiteX0" fmla="*/ 0 w 10437812"/>
              <a:gd name="connsiteY0" fmla="*/ 1142612 h 1370650"/>
              <a:gd name="connsiteX1" fmla="*/ 228038 w 10437812"/>
              <a:gd name="connsiteY1" fmla="*/ 2452 h 1370650"/>
              <a:gd name="connsiteX2" fmla="*/ 10209774 w 10437812"/>
              <a:gd name="connsiteY2" fmla="*/ 2452 h 1370650"/>
              <a:gd name="connsiteX3" fmla="*/ 10437812 w 10437812"/>
              <a:gd name="connsiteY3" fmla="*/ 230490 h 1370650"/>
              <a:gd name="connsiteX4" fmla="*/ 10437812 w 10437812"/>
              <a:gd name="connsiteY4" fmla="*/ 1142612 h 1370650"/>
              <a:gd name="connsiteX5" fmla="*/ 10209774 w 10437812"/>
              <a:gd name="connsiteY5" fmla="*/ 1370650 h 1370650"/>
              <a:gd name="connsiteX6" fmla="*/ 228038 w 10437812"/>
              <a:gd name="connsiteY6" fmla="*/ 1370650 h 1370650"/>
              <a:gd name="connsiteX7" fmla="*/ 0 w 10437812"/>
              <a:gd name="connsiteY7" fmla="*/ 1142612 h 1370650"/>
              <a:gd name="connsiteX0" fmla="*/ 1247717 w 11457491"/>
              <a:gd name="connsiteY0" fmla="*/ 1370650 h 1370650"/>
              <a:gd name="connsiteX1" fmla="*/ 1247717 w 11457491"/>
              <a:gd name="connsiteY1" fmla="*/ 2452 h 1370650"/>
              <a:gd name="connsiteX2" fmla="*/ 11229453 w 11457491"/>
              <a:gd name="connsiteY2" fmla="*/ 2452 h 1370650"/>
              <a:gd name="connsiteX3" fmla="*/ 11457491 w 11457491"/>
              <a:gd name="connsiteY3" fmla="*/ 230490 h 1370650"/>
              <a:gd name="connsiteX4" fmla="*/ 11457491 w 11457491"/>
              <a:gd name="connsiteY4" fmla="*/ 1142612 h 1370650"/>
              <a:gd name="connsiteX5" fmla="*/ 11229453 w 11457491"/>
              <a:gd name="connsiteY5" fmla="*/ 1370650 h 1370650"/>
              <a:gd name="connsiteX6" fmla="*/ 1247717 w 11457491"/>
              <a:gd name="connsiteY6" fmla="*/ 1370650 h 1370650"/>
              <a:gd name="connsiteX0" fmla="*/ 739479 w 10949253"/>
              <a:gd name="connsiteY0" fmla="*/ 1368199 h 1368199"/>
              <a:gd name="connsiteX1" fmla="*/ 739479 w 10949253"/>
              <a:gd name="connsiteY1" fmla="*/ 1 h 1368199"/>
              <a:gd name="connsiteX2" fmla="*/ 10721215 w 10949253"/>
              <a:gd name="connsiteY2" fmla="*/ 1 h 1368199"/>
              <a:gd name="connsiteX3" fmla="*/ 10949253 w 10949253"/>
              <a:gd name="connsiteY3" fmla="*/ 228039 h 1368199"/>
              <a:gd name="connsiteX4" fmla="*/ 10949253 w 10949253"/>
              <a:gd name="connsiteY4" fmla="*/ 1140161 h 1368199"/>
              <a:gd name="connsiteX5" fmla="*/ 10721215 w 10949253"/>
              <a:gd name="connsiteY5" fmla="*/ 1368199 h 1368199"/>
              <a:gd name="connsiteX6" fmla="*/ 739479 w 10949253"/>
              <a:gd name="connsiteY6" fmla="*/ 1368199 h 1368199"/>
              <a:gd name="connsiteX0" fmla="*/ 1912 w 10211686"/>
              <a:gd name="connsiteY0" fmla="*/ 1368199 h 1368201"/>
              <a:gd name="connsiteX1" fmla="*/ 1912 w 10211686"/>
              <a:gd name="connsiteY1" fmla="*/ 1 h 1368201"/>
              <a:gd name="connsiteX2" fmla="*/ 9983648 w 10211686"/>
              <a:gd name="connsiteY2" fmla="*/ 1 h 1368201"/>
              <a:gd name="connsiteX3" fmla="*/ 10211686 w 10211686"/>
              <a:gd name="connsiteY3" fmla="*/ 228039 h 1368201"/>
              <a:gd name="connsiteX4" fmla="*/ 10211686 w 10211686"/>
              <a:gd name="connsiteY4" fmla="*/ 1140161 h 1368201"/>
              <a:gd name="connsiteX5" fmla="*/ 9983648 w 10211686"/>
              <a:gd name="connsiteY5" fmla="*/ 1368199 h 1368201"/>
              <a:gd name="connsiteX6" fmla="*/ 1912 w 10211686"/>
              <a:gd name="connsiteY6" fmla="*/ 1368199 h 1368201"/>
              <a:gd name="connsiteX0" fmla="*/ 821128 w 11030902"/>
              <a:gd name="connsiteY0" fmla="*/ 1368198 h 1469409"/>
              <a:gd name="connsiteX1" fmla="*/ 591148 w 11030902"/>
              <a:gd name="connsiteY1" fmla="*/ 1840 h 1469409"/>
              <a:gd name="connsiteX2" fmla="*/ 10802864 w 11030902"/>
              <a:gd name="connsiteY2" fmla="*/ 0 h 1469409"/>
              <a:gd name="connsiteX3" fmla="*/ 11030902 w 11030902"/>
              <a:gd name="connsiteY3" fmla="*/ 228038 h 1469409"/>
              <a:gd name="connsiteX4" fmla="*/ 11030902 w 11030902"/>
              <a:gd name="connsiteY4" fmla="*/ 1140160 h 1469409"/>
              <a:gd name="connsiteX5" fmla="*/ 10802864 w 11030902"/>
              <a:gd name="connsiteY5" fmla="*/ 1368198 h 1469409"/>
              <a:gd name="connsiteX6" fmla="*/ 821128 w 11030902"/>
              <a:gd name="connsiteY6" fmla="*/ 1368198 h 1469409"/>
              <a:gd name="connsiteX0" fmla="*/ 826000 w 11035774"/>
              <a:gd name="connsiteY0" fmla="*/ 1368198 h 1368198"/>
              <a:gd name="connsiteX1" fmla="*/ 596020 w 11035774"/>
              <a:gd name="connsiteY1" fmla="*/ 1840 h 1368198"/>
              <a:gd name="connsiteX2" fmla="*/ 10807736 w 11035774"/>
              <a:gd name="connsiteY2" fmla="*/ 0 h 1368198"/>
              <a:gd name="connsiteX3" fmla="*/ 11035774 w 11035774"/>
              <a:gd name="connsiteY3" fmla="*/ 228038 h 1368198"/>
              <a:gd name="connsiteX4" fmla="*/ 11035774 w 11035774"/>
              <a:gd name="connsiteY4" fmla="*/ 1140160 h 1368198"/>
              <a:gd name="connsiteX5" fmla="*/ 10807736 w 11035774"/>
              <a:gd name="connsiteY5" fmla="*/ 1368198 h 1368198"/>
              <a:gd name="connsiteX6" fmla="*/ 826000 w 11035774"/>
              <a:gd name="connsiteY6" fmla="*/ 1368198 h 1368198"/>
              <a:gd name="connsiteX0" fmla="*/ 229981 w 10439755"/>
              <a:gd name="connsiteY0" fmla="*/ 1368198 h 1368205"/>
              <a:gd name="connsiteX1" fmla="*/ 1 w 10439755"/>
              <a:gd name="connsiteY1" fmla="*/ 1840 h 1368205"/>
              <a:gd name="connsiteX2" fmla="*/ 10211717 w 10439755"/>
              <a:gd name="connsiteY2" fmla="*/ 0 h 1368205"/>
              <a:gd name="connsiteX3" fmla="*/ 10439755 w 10439755"/>
              <a:gd name="connsiteY3" fmla="*/ 228038 h 1368205"/>
              <a:gd name="connsiteX4" fmla="*/ 10439755 w 10439755"/>
              <a:gd name="connsiteY4" fmla="*/ 1140160 h 1368205"/>
              <a:gd name="connsiteX5" fmla="*/ 10211717 w 10439755"/>
              <a:gd name="connsiteY5" fmla="*/ 1368198 h 1368205"/>
              <a:gd name="connsiteX6" fmla="*/ 229981 w 10439755"/>
              <a:gd name="connsiteY6" fmla="*/ 1368198 h 1368205"/>
              <a:gd name="connsiteX0" fmla="*/ 754560 w 11196154"/>
              <a:gd name="connsiteY0" fmla="*/ 1464233 h 1467912"/>
              <a:gd name="connsiteX1" fmla="*/ 756400 w 11196154"/>
              <a:gd name="connsiteY1" fmla="*/ 101554 h 1467912"/>
              <a:gd name="connsiteX2" fmla="*/ 10968116 w 11196154"/>
              <a:gd name="connsiteY2" fmla="*/ 99714 h 1467912"/>
              <a:gd name="connsiteX3" fmla="*/ 11196154 w 11196154"/>
              <a:gd name="connsiteY3" fmla="*/ 327752 h 1467912"/>
              <a:gd name="connsiteX4" fmla="*/ 11196154 w 11196154"/>
              <a:gd name="connsiteY4" fmla="*/ 1239874 h 1467912"/>
              <a:gd name="connsiteX5" fmla="*/ 10968116 w 11196154"/>
              <a:gd name="connsiteY5" fmla="*/ 1467912 h 1467912"/>
              <a:gd name="connsiteX6" fmla="*/ 754560 w 11196154"/>
              <a:gd name="connsiteY6" fmla="*/ 1464233 h 1467912"/>
              <a:gd name="connsiteX0" fmla="*/ 0 w 10441594"/>
              <a:gd name="connsiteY0" fmla="*/ 1364519 h 1368198"/>
              <a:gd name="connsiteX1" fmla="*/ 1840 w 10441594"/>
              <a:gd name="connsiteY1" fmla="*/ 1840 h 1368198"/>
              <a:gd name="connsiteX2" fmla="*/ 10213556 w 10441594"/>
              <a:gd name="connsiteY2" fmla="*/ 0 h 1368198"/>
              <a:gd name="connsiteX3" fmla="*/ 10441594 w 10441594"/>
              <a:gd name="connsiteY3" fmla="*/ 228038 h 1368198"/>
              <a:gd name="connsiteX4" fmla="*/ 10441594 w 10441594"/>
              <a:gd name="connsiteY4" fmla="*/ 1140160 h 1368198"/>
              <a:gd name="connsiteX5" fmla="*/ 10213556 w 10441594"/>
              <a:gd name="connsiteY5" fmla="*/ 1368198 h 1368198"/>
              <a:gd name="connsiteX6" fmla="*/ 0 w 10441594"/>
              <a:gd name="connsiteY6" fmla="*/ 1364519 h 1368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1594" h="1368198">
                <a:moveTo>
                  <a:pt x="0" y="1364519"/>
                </a:moveTo>
                <a:cubicBezTo>
                  <a:pt x="2864" y="1368199"/>
                  <a:pt x="-408" y="1120"/>
                  <a:pt x="1840" y="1840"/>
                </a:cubicBezTo>
                <a:cubicBezTo>
                  <a:pt x="4088" y="2560"/>
                  <a:pt x="6886311" y="0"/>
                  <a:pt x="10213556" y="0"/>
                </a:cubicBezTo>
                <a:cubicBezTo>
                  <a:pt x="10339498" y="0"/>
                  <a:pt x="10441594" y="102096"/>
                  <a:pt x="10441594" y="228038"/>
                </a:cubicBezTo>
                <a:lnTo>
                  <a:pt x="10441594" y="1140160"/>
                </a:lnTo>
                <a:cubicBezTo>
                  <a:pt x="10441594" y="1266102"/>
                  <a:pt x="10339498" y="1368198"/>
                  <a:pt x="10213556" y="1368198"/>
                </a:cubicBezTo>
                <a:lnTo>
                  <a:pt x="0" y="1364519"/>
                </a:lnTo>
                <a:close/>
              </a:path>
            </a:pathLst>
          </a:custGeom>
          <a:solidFill>
            <a:srgbClr val="0A588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Title 1">
            <a:extLst>
              <a:ext uri="{FF2B5EF4-FFF2-40B4-BE49-F238E27FC236}">
                <a16:creationId xmlns:a16="http://schemas.microsoft.com/office/drawing/2014/main" id="{3C1A88A3-A53F-2C7B-21F4-5C36F35CCF32}"/>
              </a:ext>
            </a:extLst>
          </p:cNvPr>
          <p:cNvSpPr>
            <a:spLocks noGrp="1"/>
          </p:cNvSpPr>
          <p:nvPr>
            <p:ph type="title" hasCustomPrompt="1"/>
          </p:nvPr>
        </p:nvSpPr>
        <p:spPr>
          <a:xfrm>
            <a:off x="680321" y="527524"/>
            <a:ext cx="9613861" cy="1080938"/>
          </a:xfrm>
        </p:spPr>
        <p:txBody>
          <a:bodyPr/>
          <a:lstStyle>
            <a:lvl1pPr>
              <a:defRPr>
                <a:latin typeface="Bitter" pitchFamily="2" charset="0"/>
              </a:defRPr>
            </a:lvl1pPr>
          </a:lstStyle>
          <a:p>
            <a:r>
              <a:rPr lang="en-US"/>
              <a:t>Click to edit master title style</a:t>
            </a:r>
          </a:p>
        </p:txBody>
      </p:sp>
      <p:sp>
        <p:nvSpPr>
          <p:cNvPr id="6" name="Rectangle: Rounded Corners 5">
            <a:extLst>
              <a:ext uri="{FF2B5EF4-FFF2-40B4-BE49-F238E27FC236}">
                <a16:creationId xmlns:a16="http://schemas.microsoft.com/office/drawing/2014/main" id="{A1EE1F31-6712-EF34-44BF-04DD8B0B132F}"/>
              </a:ext>
            </a:extLst>
          </p:cNvPr>
          <p:cNvSpPr/>
          <p:nvPr userDrawn="1"/>
        </p:nvSpPr>
        <p:spPr>
          <a:xfrm>
            <a:off x="10582027" y="365760"/>
            <a:ext cx="1449518" cy="1368198"/>
          </a:xfrm>
          <a:prstGeom prst="roundRect">
            <a:avLst/>
          </a:prstGeom>
          <a:solidFill>
            <a:srgbClr val="0A58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9">
            <a:extLst>
              <a:ext uri="{FF2B5EF4-FFF2-40B4-BE49-F238E27FC236}">
                <a16:creationId xmlns:a16="http://schemas.microsoft.com/office/drawing/2014/main" id="{63D2F2AA-2E2B-2065-ADB1-181FA4CB849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586" t="-12358" r="-5586" b="-18640"/>
          <a:stretch>
            <a:fillRect/>
          </a:stretch>
        </p:blipFill>
        <p:spPr>
          <a:xfrm>
            <a:off x="10695892" y="595266"/>
            <a:ext cx="1221788" cy="966930"/>
          </a:xfrm>
          <a:prstGeom prst="rect">
            <a:avLst/>
          </a:prstGeom>
        </p:spPr>
      </p:pic>
    </p:spTree>
    <p:extLst>
      <p:ext uri="{BB962C8B-B14F-4D97-AF65-F5344CB8AC3E}">
        <p14:creationId xmlns:p14="http://schemas.microsoft.com/office/powerpoint/2010/main" val="2611315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5">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a:xfrm>
            <a:off x="8199927" y="5936187"/>
            <a:ext cx="2743200" cy="365125"/>
          </a:xfrm>
          <a:prstGeom prst="rect">
            <a:avLst/>
          </a:prstGeom>
        </p:spPr>
        <p:txBody>
          <a:bodyPr/>
          <a:lstStyle>
            <a:lvl1pPr>
              <a:defRPr>
                <a:solidFill>
                  <a:schemeClr val="bg2"/>
                </a:solidFill>
                <a:latin typeface="Lato" panose="020F0502020204030203" pitchFamily="34" charset="0"/>
              </a:defRPr>
            </a:lvl1pPr>
          </a:lstStyle>
          <a:p>
            <a:fld id="{04163B63-0CE8-465B-AB9A-228011F45B62}" type="datetime1">
              <a:rPr lang="en-US" smtClean="0"/>
              <a:pPr/>
              <a:t>7/21/2026</a:t>
            </a:fld>
            <a:endParaRPr lang="en-US"/>
          </a:p>
        </p:txBody>
      </p:sp>
      <p:sp>
        <p:nvSpPr>
          <p:cNvPr id="10" name="Footer Placeholder 4"/>
          <p:cNvSpPr>
            <a:spLocks noGrp="1"/>
          </p:cNvSpPr>
          <p:nvPr>
            <p:ph type="ftr" sz="quarter" idx="3"/>
          </p:nvPr>
        </p:nvSpPr>
        <p:spPr>
          <a:xfrm>
            <a:off x="1329267" y="5936187"/>
            <a:ext cx="6870660" cy="365125"/>
          </a:xfrm>
          <a:prstGeom prst="rect">
            <a:avLst/>
          </a:prstGeom>
        </p:spPr>
        <p:txBody>
          <a:bodyPr/>
          <a:lstStyle>
            <a:lvl1pPr>
              <a:defRPr>
                <a:solidFill>
                  <a:schemeClr val="bg2"/>
                </a:solidFill>
                <a:latin typeface="Lato" panose="020F0502020204030203" pitchFamily="34" charset="0"/>
              </a:defRPr>
            </a:lvl1pPr>
          </a:lstStyle>
          <a:p>
            <a:endParaRPr lang="en-US"/>
          </a:p>
        </p:txBody>
      </p:sp>
      <p:sp>
        <p:nvSpPr>
          <p:cNvPr id="11" name="Slide Number Placeholder 5"/>
          <p:cNvSpPr>
            <a:spLocks noGrp="1"/>
          </p:cNvSpPr>
          <p:nvPr>
            <p:ph type="sldNum" sz="quarter" idx="4"/>
          </p:nvPr>
        </p:nvSpPr>
        <p:spPr>
          <a:xfrm>
            <a:off x="680321" y="5936185"/>
            <a:ext cx="648946" cy="373137"/>
          </a:xfrm>
          <a:prstGeom prst="rect">
            <a:avLst/>
          </a:prstGeom>
        </p:spPr>
        <p:txBody>
          <a:bodyPr/>
          <a:lstStyle>
            <a:lvl1pPr>
              <a:defRPr sz="1800">
                <a:solidFill>
                  <a:schemeClr val="bg2"/>
                </a:solidFill>
                <a:latin typeface="Lato" panose="020F0502020204030203" pitchFamily="34" charset="0"/>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017386389"/>
      </p:ext>
    </p:extLst>
  </p:cSld>
  <p:clrMap bg1="dk1" tx1="lt1" bg2="dk2" tx2="lt2" accent1="accent1" accent2="accent2" accent3="accent3" accent4="accent4" accent5="accent5" accent6="accent6" hlink="hlink" folHlink="folHlink"/>
  <p:sldLayoutIdLst>
    <p:sldLayoutId id="2147483661" r:id="rId1"/>
    <p:sldLayoutId id="2147483676" r:id="rId2"/>
    <p:sldLayoutId id="2147483662" r:id="rId3"/>
    <p:sldLayoutId id="2147483674" r:id="rId4"/>
    <p:sldLayoutId id="2147483672" r:id="rId5"/>
    <p:sldLayoutId id="2147483673" r:id="rId6"/>
    <p:sldLayoutId id="2147483675" r:id="rId7"/>
    <p:sldLayoutId id="2147483670" r:id="rId8"/>
    <p:sldLayoutId id="2147483668" r:id="rId9"/>
    <p:sldLayoutId id="2147483671" r:id="rId10"/>
    <p:sldLayoutId id="2147483664" r:id="rId11"/>
    <p:sldLayoutId id="2147483667" r:id="rId12"/>
    <p:sldLayoutId id="2147483677" r:id="rId13"/>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Bitter" pitchFamily="2" charset="0"/>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bg2">
              <a:lumMod val="75000"/>
            </a:schemeClr>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bg2">
              <a:lumMod val="75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bg2">
              <a:lumMod val="75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600" kern="1200">
          <a:solidFill>
            <a:schemeClr val="bg2">
              <a:lumMod val="75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600" kern="1200">
          <a:solidFill>
            <a:schemeClr val="bg2">
              <a:lumMod val="75000"/>
            </a:schemeClr>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53157-4CC6-4A04-972D-E1FBBD039FD6}"/>
              </a:ext>
            </a:extLst>
          </p:cNvPr>
          <p:cNvSpPr>
            <a:spLocks noGrp="1"/>
          </p:cNvSpPr>
          <p:nvPr>
            <p:ph type="ctrTitle"/>
          </p:nvPr>
        </p:nvSpPr>
        <p:spPr>
          <a:xfrm>
            <a:off x="593235" y="2862211"/>
            <a:ext cx="8144134" cy="1131099"/>
          </a:xfrm>
        </p:spPr>
        <p:txBody>
          <a:bodyPr/>
          <a:lstStyle/>
          <a:p>
            <a:pPr algn="l"/>
            <a:r>
              <a:rPr lang="en-US" sz="4000" dirty="0">
                <a:latin typeface="Bitter"/>
              </a:rPr>
              <a:t>ASWS Advisory Committee</a:t>
            </a:r>
            <a:br>
              <a:rPr lang="en-US" sz="4000" dirty="0">
                <a:latin typeface="Bitter"/>
              </a:rPr>
            </a:br>
            <a:r>
              <a:rPr lang="en-US" sz="3600" dirty="0">
                <a:latin typeface="Bitter"/>
              </a:rPr>
              <a:t>July 23, 2026</a:t>
            </a:r>
          </a:p>
        </p:txBody>
      </p:sp>
    </p:spTree>
    <p:extLst>
      <p:ext uri="{BB962C8B-B14F-4D97-AF65-F5344CB8AC3E}">
        <p14:creationId xmlns:p14="http://schemas.microsoft.com/office/powerpoint/2010/main" val="4451496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AFF3F-FB98-49DE-0895-551EE5508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91BCD-9F63-93F9-6FBC-8D72DE66B0EF}"/>
              </a:ext>
            </a:extLst>
          </p:cNvPr>
          <p:cNvSpPr>
            <a:spLocks noGrp="1"/>
          </p:cNvSpPr>
          <p:nvPr>
            <p:ph type="title"/>
          </p:nvPr>
        </p:nvSpPr>
        <p:spPr>
          <a:xfrm>
            <a:off x="527921" y="599929"/>
            <a:ext cx="9613861" cy="1080938"/>
          </a:xfrm>
        </p:spPr>
        <p:txBody>
          <a:bodyPr>
            <a:normAutofit/>
          </a:bodyPr>
          <a:lstStyle/>
          <a:p>
            <a:r>
              <a:rPr lang="en-US">
                <a:latin typeface="Bitter"/>
              </a:rPr>
              <a:t>Good of the Order</a:t>
            </a:r>
          </a:p>
        </p:txBody>
      </p:sp>
      <p:sp>
        <p:nvSpPr>
          <p:cNvPr id="3" name="Content Placeholder 2">
            <a:extLst>
              <a:ext uri="{FF2B5EF4-FFF2-40B4-BE49-F238E27FC236}">
                <a16:creationId xmlns:a16="http://schemas.microsoft.com/office/drawing/2014/main" id="{A3E3FA4B-BCCC-8266-3AED-8472C34D1679}"/>
              </a:ext>
            </a:extLst>
          </p:cNvPr>
          <p:cNvSpPr>
            <a:spLocks noGrp="1"/>
          </p:cNvSpPr>
          <p:nvPr>
            <p:ph idx="1"/>
          </p:nvPr>
        </p:nvSpPr>
        <p:spPr>
          <a:xfrm>
            <a:off x="440834" y="1868784"/>
            <a:ext cx="9613861" cy="3599316"/>
          </a:xfrm>
        </p:spPr>
        <p:txBody>
          <a:bodyPr>
            <a:normAutofit/>
          </a:bodyPr>
          <a:lstStyle/>
          <a:p>
            <a:pPr>
              <a:lnSpc>
                <a:spcPct val="150000"/>
              </a:lnSpc>
            </a:pPr>
            <a:r>
              <a:rPr lang="en-US" sz="2800" dirty="0">
                <a:solidFill>
                  <a:srgbClr val="0A5882"/>
                </a:solidFill>
              </a:rPr>
              <a:t>Future Agenda Items</a:t>
            </a:r>
          </a:p>
          <a:p>
            <a:pPr>
              <a:lnSpc>
                <a:spcPct val="150000"/>
              </a:lnSpc>
            </a:pPr>
            <a:r>
              <a:rPr lang="en-US" sz="2800" dirty="0">
                <a:solidFill>
                  <a:srgbClr val="0A5882"/>
                </a:solidFill>
              </a:rPr>
              <a:t>Adjournment</a:t>
            </a:r>
          </a:p>
        </p:txBody>
      </p:sp>
    </p:spTree>
    <p:extLst>
      <p:ext uri="{BB962C8B-B14F-4D97-AF65-F5344CB8AC3E}">
        <p14:creationId xmlns:p14="http://schemas.microsoft.com/office/powerpoint/2010/main" val="9388533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1676CA2-1072-458E-A30B-8DFE318F494F}"/>
              </a:ext>
            </a:extLst>
          </p:cNvPr>
          <p:cNvSpPr/>
          <p:nvPr/>
        </p:nvSpPr>
        <p:spPr>
          <a:xfrm>
            <a:off x="-72390" y="0"/>
            <a:ext cx="12395200" cy="6858000"/>
          </a:xfrm>
          <a:prstGeom prst="rect">
            <a:avLst/>
          </a:prstGeom>
          <a:solidFill>
            <a:srgbClr val="00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9" name="Subtitle 8">
            <a:extLst>
              <a:ext uri="{FF2B5EF4-FFF2-40B4-BE49-F238E27FC236}">
                <a16:creationId xmlns:a16="http://schemas.microsoft.com/office/drawing/2014/main" id="{A2E30245-B2E4-4252-887D-8B25E30CB8CC}"/>
              </a:ext>
            </a:extLst>
          </p:cNvPr>
          <p:cNvSpPr>
            <a:spLocks noGrp="1"/>
          </p:cNvSpPr>
          <p:nvPr>
            <p:ph type="subTitle" idx="4294967295"/>
          </p:nvPr>
        </p:nvSpPr>
        <p:spPr>
          <a:xfrm>
            <a:off x="733277" y="3048001"/>
            <a:ext cx="10248069" cy="3476624"/>
          </a:xfrm>
          <a:noFill/>
          <a:ln w="12700">
            <a:solidFill>
              <a:schemeClr val="bg1"/>
            </a:solidFill>
          </a:ln>
        </p:spPr>
        <p:style>
          <a:lnRef idx="0">
            <a:scrgbClr r="0" g="0" b="0"/>
          </a:lnRef>
          <a:fillRef idx="0">
            <a:scrgbClr r="0" g="0" b="0"/>
          </a:fillRef>
          <a:effectRef idx="0">
            <a:scrgbClr r="0" g="0" b="0"/>
          </a:effectRef>
          <a:fontRef idx="minor">
            <a:schemeClr val="accent6"/>
          </a:fontRef>
        </p:style>
        <p:txBody>
          <a:bodyPr anchor="ctr">
            <a:normAutofit/>
          </a:bodyPr>
          <a:lstStyle/>
          <a:p>
            <a:pPr marL="0" indent="0" algn="ctr">
              <a:spcBef>
                <a:spcPts val="0"/>
              </a:spcBef>
              <a:buNone/>
            </a:pPr>
            <a:r>
              <a:rPr lang="en-US" sz="3200" b="1" u="sng" dirty="0">
                <a:solidFill>
                  <a:schemeClr val="bg1"/>
                </a:solidFill>
                <a:latin typeface="Bitter" pitchFamily="2" charset="0"/>
              </a:rPr>
              <a:t>Next In-Person</a:t>
            </a:r>
          </a:p>
          <a:p>
            <a:pPr marL="0" indent="0" algn="ctr">
              <a:buNone/>
            </a:pPr>
            <a:r>
              <a:rPr lang="en-US" sz="3200" b="1" dirty="0">
                <a:solidFill>
                  <a:schemeClr val="bg1"/>
                </a:solidFill>
                <a:latin typeface="Bitter" pitchFamily="2" charset="0"/>
              </a:rPr>
              <a:t>ASWS Advisory Committee Meeting</a:t>
            </a:r>
          </a:p>
          <a:p>
            <a:pPr marL="0" lvl="0" indent="0" algn="ctr">
              <a:buNone/>
              <a:defRPr/>
            </a:pPr>
            <a:r>
              <a:rPr lang="en-US" sz="2800" dirty="0">
                <a:solidFill>
                  <a:srgbClr val="FFFFFF"/>
                </a:solidFill>
                <a:latin typeface="Lato" panose="020F0502020204030203" pitchFamily="34" charset="0"/>
              </a:rPr>
              <a:t>Thursday, August 13, 2026</a:t>
            </a:r>
          </a:p>
          <a:p>
            <a:pPr marL="0" lvl="0" indent="0" algn="ctr">
              <a:buNone/>
              <a:defRPr/>
            </a:pPr>
            <a:r>
              <a:rPr lang="en-US" sz="2800" dirty="0">
                <a:solidFill>
                  <a:srgbClr val="FFFFFF"/>
                </a:solidFill>
                <a:latin typeface="Lato" panose="020F0502020204030203" pitchFamily="34" charset="0"/>
              </a:rPr>
              <a:t>11:00 a.m. – 3:00 p.m.</a:t>
            </a:r>
          </a:p>
          <a:p>
            <a:pPr marL="0" indent="0" algn="ctr">
              <a:buNone/>
            </a:pPr>
            <a:r>
              <a:rPr lang="en-US" dirty="0">
                <a:solidFill>
                  <a:srgbClr val="FFFFFF"/>
                </a:solidFill>
                <a:latin typeface="Lato" panose="020F0502020204030203" pitchFamily="34" charset="0"/>
              </a:rPr>
              <a:t>212 Maple Park Ave SE, Olympia, WA 98501</a:t>
            </a:r>
          </a:p>
          <a:p>
            <a:pPr marL="0" indent="0" algn="ctr">
              <a:buNone/>
            </a:pPr>
            <a:r>
              <a:rPr lang="en-US" dirty="0">
                <a:solidFill>
                  <a:srgbClr val="FFFFFF"/>
                </a:solidFill>
                <a:latin typeface="Bitter"/>
              </a:rPr>
              <a:t>2nd Floor, Maple Leaf Conference Room</a:t>
            </a:r>
          </a:p>
        </p:txBody>
      </p:sp>
      <p:pic>
        <p:nvPicPr>
          <p:cNvPr id="3" name="Picture 2" descr="Graphical user interface, website&#10;&#10;Description automatically generated">
            <a:extLst>
              <a:ext uri="{FF2B5EF4-FFF2-40B4-BE49-F238E27FC236}">
                <a16:creationId xmlns:a16="http://schemas.microsoft.com/office/drawing/2014/main" id="{5610A6A6-7C38-4FC5-A4C8-0F9C6D1A09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77" y="743246"/>
            <a:ext cx="10525678" cy="2189341"/>
          </a:xfrm>
          <a:prstGeom prst="rect">
            <a:avLst/>
          </a:prstGeom>
        </p:spPr>
      </p:pic>
    </p:spTree>
    <p:extLst>
      <p:ext uri="{BB962C8B-B14F-4D97-AF65-F5344CB8AC3E}">
        <p14:creationId xmlns:p14="http://schemas.microsoft.com/office/powerpoint/2010/main" val="3738523409"/>
      </p:ext>
    </p:extLst>
  </p:cSld>
  <p:clrMapOvr>
    <a:masterClrMapping/>
  </p:clrMapOvr>
  <p:transition>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6C044-C522-5F3B-6CC3-E2A7E4D6D2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0C159-E938-974E-6A8C-3DC82F664807}"/>
              </a:ext>
            </a:extLst>
          </p:cNvPr>
          <p:cNvSpPr>
            <a:spLocks noGrp="1"/>
          </p:cNvSpPr>
          <p:nvPr>
            <p:ph type="title"/>
          </p:nvPr>
        </p:nvSpPr>
        <p:spPr>
          <a:xfrm>
            <a:off x="680320" y="485994"/>
            <a:ext cx="9613861" cy="1080938"/>
          </a:xfrm>
        </p:spPr>
        <p:txBody>
          <a:bodyPr>
            <a:normAutofit/>
          </a:bodyPr>
          <a:lstStyle/>
          <a:p>
            <a:pPr lvl="0" rtl="0" eaLnBrk="1" latinLnBrk="0" hangingPunct="1"/>
            <a:r>
              <a:rPr lang="en-US"/>
              <a:t>Equal opportunity statement</a:t>
            </a:r>
          </a:p>
        </p:txBody>
      </p:sp>
      <p:sp>
        <p:nvSpPr>
          <p:cNvPr id="4" name="Slide Number Placeholder 3">
            <a:extLst>
              <a:ext uri="{FF2B5EF4-FFF2-40B4-BE49-F238E27FC236}">
                <a16:creationId xmlns:a16="http://schemas.microsoft.com/office/drawing/2014/main" id="{4DFA0069-D033-70AD-3C7E-42649163F878}"/>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b="0" i="0" u="none" strike="noStrike" kern="1200" cap="none" spc="0" normalizeH="0" baseline="0" noProof="0" smtClean="0">
                <a:ln>
                  <a:noFill/>
                </a:ln>
                <a:solidFill>
                  <a:srgbClr val="666666"/>
                </a:solidFill>
                <a:effectLst/>
                <a:uLnTx/>
                <a:uFillTx/>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b="0" i="0" u="none" strike="noStrike" kern="1200" cap="none" spc="0" normalizeH="0" baseline="0" noProof="0">
              <a:ln>
                <a:noFill/>
              </a:ln>
              <a:solidFill>
                <a:srgbClr val="666666"/>
              </a:solidFill>
              <a:effectLst/>
              <a:uLnTx/>
              <a:uFillTx/>
              <a:ea typeface="+mn-ea"/>
              <a:cs typeface="+mn-cs"/>
            </a:endParaRPr>
          </a:p>
        </p:txBody>
      </p:sp>
      <p:sp>
        <p:nvSpPr>
          <p:cNvPr id="8" name="TextBox 7">
            <a:extLst>
              <a:ext uri="{FF2B5EF4-FFF2-40B4-BE49-F238E27FC236}">
                <a16:creationId xmlns:a16="http://schemas.microsoft.com/office/drawing/2014/main" id="{ECD120B0-FC7F-705F-0FD7-557B72EBB747}"/>
              </a:ext>
            </a:extLst>
          </p:cNvPr>
          <p:cNvSpPr txBox="1"/>
          <p:nvPr/>
        </p:nvSpPr>
        <p:spPr>
          <a:xfrm>
            <a:off x="442369" y="3017001"/>
            <a:ext cx="10089761" cy="1589666"/>
          </a:xfrm>
          <a:prstGeom prst="rect">
            <a:avLst/>
          </a:prstGeom>
          <a:noFill/>
        </p:spPr>
        <p:txBody>
          <a:bodyPr wrap="square">
            <a:spAutoFit/>
          </a:bodyPr>
          <a:lstStyle/>
          <a:p>
            <a:pPr marL="0" indent="0">
              <a:lnSpc>
                <a:spcPct val="125000"/>
              </a:lnSpc>
              <a:buNone/>
            </a:pPr>
            <a:r>
              <a:rPr lang="en-US" sz="2000">
                <a:solidFill>
                  <a:srgbClr val="0A5882"/>
                </a:solidFill>
                <a:latin typeface="Lato" panose="020F0502020204030203" pitchFamily="34" charset="0"/>
              </a:rPr>
              <a:t>The Employment Security Department is an equal opportunity employer/ program. Auxiliary aids and services are available upon request to individuals with disabilities. We provide free help in many languages. People who need hearing or speech help can dial 711 for the Washington Relay.</a:t>
            </a:r>
          </a:p>
        </p:txBody>
      </p:sp>
    </p:spTree>
    <p:extLst>
      <p:ext uri="{BB962C8B-B14F-4D97-AF65-F5344CB8AC3E}">
        <p14:creationId xmlns:p14="http://schemas.microsoft.com/office/powerpoint/2010/main" val="24175184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222AB-D0F1-4093-BB33-88E32F4BCFFE}"/>
              </a:ext>
            </a:extLst>
          </p:cNvPr>
          <p:cNvSpPr>
            <a:spLocks noGrp="1"/>
          </p:cNvSpPr>
          <p:nvPr>
            <p:ph type="title"/>
          </p:nvPr>
        </p:nvSpPr>
        <p:spPr/>
        <p:txBody>
          <a:bodyPr/>
          <a:lstStyle/>
          <a:p>
            <a:r>
              <a:rPr lang="en-US">
                <a:latin typeface="Bitter"/>
              </a:rPr>
              <a:t>Housekeeping</a:t>
            </a:r>
          </a:p>
        </p:txBody>
      </p:sp>
      <p:sp>
        <p:nvSpPr>
          <p:cNvPr id="2" name="Content Placeholder 1">
            <a:extLst>
              <a:ext uri="{FF2B5EF4-FFF2-40B4-BE49-F238E27FC236}">
                <a16:creationId xmlns:a16="http://schemas.microsoft.com/office/drawing/2014/main" id="{8342046F-8A5F-32CF-0435-2CD3D122B78B}"/>
              </a:ext>
            </a:extLst>
          </p:cNvPr>
          <p:cNvSpPr>
            <a:spLocks noGrp="1"/>
          </p:cNvSpPr>
          <p:nvPr>
            <p:ph idx="1"/>
          </p:nvPr>
        </p:nvSpPr>
        <p:spPr>
          <a:xfrm>
            <a:off x="680321" y="1991816"/>
            <a:ext cx="9613861" cy="4046826"/>
          </a:xfrm>
        </p:spPr>
        <p:txBody>
          <a:bodyPr vert="horz" lIns="91440" tIns="45720" rIns="91440" bIns="45720" rtlCol="0" anchor="t">
            <a:normAutofit/>
          </a:bodyPr>
          <a:lstStyle/>
          <a:p>
            <a:pPr marL="0" indent="0">
              <a:spcBef>
                <a:spcPts val="200"/>
              </a:spcBef>
              <a:buNone/>
            </a:pPr>
            <a:r>
              <a:rPr lang="en-US">
                <a:solidFill>
                  <a:srgbClr val="274A67"/>
                </a:solidFill>
                <a:latin typeface="Bitter"/>
              </a:rPr>
              <a:t>RECORDING ANNOUNCEMENT: </a:t>
            </a:r>
          </a:p>
          <a:p>
            <a:pPr marL="0" indent="0">
              <a:spcBef>
                <a:spcPts val="200"/>
              </a:spcBef>
              <a:spcAft>
                <a:spcPts val="1200"/>
              </a:spcAft>
              <a:buNone/>
            </a:pPr>
            <a:r>
              <a:rPr lang="en-US" sz="2000">
                <a:solidFill>
                  <a:srgbClr val="274A67"/>
                </a:solidFill>
              </a:rPr>
              <a:t>This meeting is being recorded. Please be advised that your image and voice will be captured and recorded during the videoconference. Your participation in this videoconference equals consent to be recorded.</a:t>
            </a:r>
          </a:p>
          <a:p>
            <a:pPr marL="0" indent="0">
              <a:spcBef>
                <a:spcPts val="200"/>
              </a:spcBef>
              <a:spcAft>
                <a:spcPts val="1200"/>
              </a:spcAft>
              <a:buNone/>
            </a:pPr>
            <a:endParaRPr lang="en-US" sz="2800">
              <a:solidFill>
                <a:srgbClr val="274A67"/>
              </a:solidFill>
            </a:endParaRPr>
          </a:p>
          <a:p>
            <a:pPr marL="0" indent="0">
              <a:lnSpc>
                <a:spcPct val="100000"/>
              </a:lnSpc>
              <a:spcBef>
                <a:spcPts val="600"/>
              </a:spcBef>
              <a:buNone/>
            </a:pPr>
            <a:r>
              <a:rPr lang="es-ES">
                <a:solidFill>
                  <a:srgbClr val="274A67"/>
                </a:solidFill>
                <a:latin typeface="Bitter"/>
              </a:rPr>
              <a:t>ANUNCIO GRABADO: </a:t>
            </a:r>
          </a:p>
          <a:p>
            <a:pPr marL="0" indent="0">
              <a:lnSpc>
                <a:spcPct val="100000"/>
              </a:lnSpc>
              <a:spcBef>
                <a:spcPts val="200"/>
              </a:spcBef>
              <a:spcAft>
                <a:spcPts val="1200"/>
              </a:spcAft>
              <a:buNone/>
            </a:pPr>
            <a:r>
              <a:rPr lang="es-ES" sz="2000">
                <a:solidFill>
                  <a:srgbClr val="274A67"/>
                </a:solidFill>
              </a:rPr>
              <a:t>Esta junta está siendo grabada. Por favor tenga en cuenta que su imagen y voz serán capturados y grabados durante la video-conferencia. Su participación en esta video-conferencia significa dar consentimiento de ser grabado.</a:t>
            </a:r>
            <a:endParaRPr lang="en-US" sz="2000">
              <a:solidFill>
                <a:srgbClr val="274A67"/>
              </a:solidFill>
            </a:endParaRPr>
          </a:p>
          <a:p>
            <a:pPr marL="0" indent="0">
              <a:spcBef>
                <a:spcPts val="200"/>
              </a:spcBef>
              <a:buNone/>
            </a:pPr>
            <a:endParaRPr lang="en-US" sz="2800">
              <a:solidFill>
                <a:schemeClr val="bg2">
                  <a:lumMod val="75000"/>
                </a:schemeClr>
              </a:solidFill>
            </a:endParaRPr>
          </a:p>
          <a:p>
            <a:endParaRPr lang="en-US" sz="2800">
              <a:solidFill>
                <a:schemeClr val="bg2">
                  <a:lumMod val="75000"/>
                </a:schemeClr>
              </a:solidFill>
            </a:endParaRPr>
          </a:p>
          <a:p>
            <a:endParaRPr lang="en-US" sz="2800">
              <a:solidFill>
                <a:schemeClr val="bg2">
                  <a:lumMod val="75000"/>
                </a:schemeClr>
              </a:solidFill>
            </a:endParaRPr>
          </a:p>
          <a:p>
            <a:endParaRPr lang="en-US"/>
          </a:p>
        </p:txBody>
      </p:sp>
    </p:spTree>
    <p:extLst>
      <p:ext uri="{BB962C8B-B14F-4D97-AF65-F5344CB8AC3E}">
        <p14:creationId xmlns:p14="http://schemas.microsoft.com/office/powerpoint/2010/main" val="93615742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06ACEB-1F89-4F35-96FB-30A58637A242}"/>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EF51FB-8AA9-4A2B-B9BF-A0C93E5E907D}"/>
              </a:ext>
            </a:extLst>
          </p:cNvPr>
          <p:cNvSpPr>
            <a:spLocks noGrp="1"/>
          </p:cNvSpPr>
          <p:nvPr>
            <p:ph type="title"/>
          </p:nvPr>
        </p:nvSpPr>
        <p:spPr>
          <a:xfrm>
            <a:off x="230816" y="435006"/>
            <a:ext cx="2982907" cy="1203851"/>
          </a:xfrm>
        </p:spPr>
        <p:txBody>
          <a:bodyPr>
            <a:normAutofit/>
          </a:bodyPr>
          <a:lstStyle/>
          <a:p>
            <a:pPr algn="ctr"/>
            <a:r>
              <a:rPr lang="en-US">
                <a:latin typeface="Bitter"/>
              </a:rPr>
              <a:t>Agenda</a:t>
            </a:r>
            <a:endParaRPr lang="en-US" sz="3200">
              <a:latin typeface="Bitter"/>
            </a:endParaRPr>
          </a:p>
        </p:txBody>
      </p:sp>
      <p:pic>
        <p:nvPicPr>
          <p:cNvPr id="3" name="Picture 2">
            <a:extLst>
              <a:ext uri="{FF2B5EF4-FFF2-40B4-BE49-F238E27FC236}">
                <a16:creationId xmlns:a16="http://schemas.microsoft.com/office/drawing/2014/main" id="{8036441C-43C3-4F65-9408-4535FDDDF48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46320" y="-2149"/>
            <a:ext cx="5299359" cy="6857994"/>
          </a:xfrm>
          <a:prstGeom prst="rect">
            <a:avLst/>
          </a:prstGeom>
        </p:spPr>
      </p:pic>
    </p:spTree>
    <p:extLst>
      <p:ext uri="{BB962C8B-B14F-4D97-AF65-F5344CB8AC3E}">
        <p14:creationId xmlns:p14="http://schemas.microsoft.com/office/powerpoint/2010/main" val="3893529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9757A-BC40-29CB-8612-348FE6CA9B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045C86-41F0-DC13-D8C2-4B4DF5377E84}"/>
              </a:ext>
            </a:extLst>
          </p:cNvPr>
          <p:cNvSpPr>
            <a:spLocks noGrp="1"/>
          </p:cNvSpPr>
          <p:nvPr>
            <p:ph type="title"/>
          </p:nvPr>
        </p:nvSpPr>
        <p:spPr>
          <a:xfrm>
            <a:off x="582347" y="614612"/>
            <a:ext cx="9613861" cy="1080938"/>
          </a:xfrm>
        </p:spPr>
        <p:txBody>
          <a:bodyPr/>
          <a:lstStyle/>
          <a:p>
            <a:r>
              <a:rPr lang="en-US">
                <a:latin typeface="Bitter"/>
              </a:rPr>
              <a:t>Public Comment</a:t>
            </a:r>
          </a:p>
        </p:txBody>
      </p:sp>
      <p:sp>
        <p:nvSpPr>
          <p:cNvPr id="2" name="Content Placeholder 1">
            <a:extLst>
              <a:ext uri="{FF2B5EF4-FFF2-40B4-BE49-F238E27FC236}">
                <a16:creationId xmlns:a16="http://schemas.microsoft.com/office/drawing/2014/main" id="{BCC48B8D-0081-D2D6-0EF6-75B46231C1CB}"/>
              </a:ext>
            </a:extLst>
          </p:cNvPr>
          <p:cNvSpPr>
            <a:spLocks noGrp="1"/>
          </p:cNvSpPr>
          <p:nvPr>
            <p:ph idx="1"/>
          </p:nvPr>
        </p:nvSpPr>
        <p:spPr>
          <a:xfrm>
            <a:off x="719359" y="1852604"/>
            <a:ext cx="9695468" cy="5072743"/>
          </a:xfrm>
          <a:solidFill>
            <a:srgbClr val="F4F4F4"/>
          </a:solidFill>
        </p:spPr>
        <p:txBody>
          <a:bodyPr vert="horz" lIns="91440" tIns="45720" rIns="91440" bIns="45720" rtlCol="0" anchor="t">
            <a:normAutofit fontScale="47500" lnSpcReduction="20000"/>
          </a:bodyPr>
          <a:lstStyle/>
          <a:p>
            <a:pPr marL="0" indent="0">
              <a:spcBef>
                <a:spcPts val="200"/>
              </a:spcBef>
              <a:buNone/>
            </a:pPr>
            <a:r>
              <a:rPr lang="en-US" sz="5100">
                <a:solidFill>
                  <a:srgbClr val="0A5882"/>
                </a:solidFill>
                <a:latin typeface="Bitter"/>
              </a:rPr>
              <a:t>PUBLIC COMMENT: </a:t>
            </a:r>
          </a:p>
          <a:p>
            <a:pPr marL="0" indent="0">
              <a:lnSpc>
                <a:spcPct val="120000"/>
              </a:lnSpc>
              <a:spcBef>
                <a:spcPts val="200"/>
              </a:spcBef>
              <a:spcAft>
                <a:spcPts val="1200"/>
              </a:spcAft>
              <a:buNone/>
            </a:pPr>
            <a:r>
              <a:rPr lang="en-US" sz="3800">
                <a:solidFill>
                  <a:srgbClr val="0A5882"/>
                </a:solidFill>
              </a:rPr>
              <a:t>If you would like to make public comment, including any suggested future agenda items, please state your name and spell it so we can capture it correctly for the minutes, as well as the organization you represent if any. Your comments are being recorded. However, if you would like your comments to be included in the meeting minutes, please submit them in writing via email to Vickie Carlson at Vickie.Carlson@esd.wa.gov.  Please limit your comments to two minutes.</a:t>
            </a:r>
          </a:p>
          <a:p>
            <a:pPr marL="0" indent="0">
              <a:lnSpc>
                <a:spcPct val="120000"/>
              </a:lnSpc>
              <a:spcBef>
                <a:spcPts val="200"/>
              </a:spcBef>
              <a:spcAft>
                <a:spcPts val="1200"/>
              </a:spcAft>
              <a:buNone/>
            </a:pPr>
            <a:endParaRPr lang="es-ES" sz="3800">
              <a:solidFill>
                <a:srgbClr val="274A67"/>
              </a:solidFill>
            </a:endParaRPr>
          </a:p>
          <a:p>
            <a:pPr marL="0" indent="0">
              <a:spcBef>
                <a:spcPts val="200"/>
              </a:spcBef>
              <a:buNone/>
            </a:pPr>
            <a:r>
              <a:rPr lang="es-ES" sz="5100">
                <a:solidFill>
                  <a:srgbClr val="0A5882"/>
                </a:solidFill>
                <a:latin typeface="Bitter"/>
              </a:rPr>
              <a:t>COMENTARIO PUBLICO:</a:t>
            </a:r>
          </a:p>
          <a:p>
            <a:pPr marL="0" indent="0">
              <a:lnSpc>
                <a:spcPct val="120000"/>
              </a:lnSpc>
              <a:spcBef>
                <a:spcPts val="200"/>
              </a:spcBef>
              <a:spcAft>
                <a:spcPts val="600"/>
              </a:spcAft>
              <a:buNone/>
            </a:pPr>
            <a:r>
              <a:rPr lang="es-ES" sz="3800">
                <a:solidFill>
                  <a:srgbClr val="0A5882"/>
                </a:solidFill>
                <a:latin typeface="Lato"/>
                <a:ea typeface="Lato"/>
                <a:cs typeface="Lato"/>
              </a:rPr>
              <a:t>Si desea hacer un comentario público, incluyendo temas </a:t>
            </a:r>
            <a:r>
              <a:rPr lang="es-ES" sz="3800" err="1">
                <a:solidFill>
                  <a:srgbClr val="0A5882"/>
                </a:solidFill>
                <a:latin typeface="Lato"/>
                <a:ea typeface="Lato"/>
                <a:cs typeface="Lato"/>
              </a:rPr>
              <a:t>ó</a:t>
            </a:r>
            <a:r>
              <a:rPr lang="es-ES" sz="3800">
                <a:solidFill>
                  <a:srgbClr val="0A5882"/>
                </a:solidFill>
                <a:latin typeface="Lato"/>
                <a:ea typeface="Lato"/>
                <a:cs typeface="Lato"/>
              </a:rPr>
              <a:t> elementos de </a:t>
            </a:r>
            <a:r>
              <a:rPr lang="en-US" sz="3800" err="1">
                <a:solidFill>
                  <a:srgbClr val="0A5882"/>
                </a:solidFill>
                <a:latin typeface="Lato"/>
                <a:ea typeface="Lato"/>
                <a:cs typeface="Lato"/>
              </a:rPr>
              <a:t>sugerencia</a:t>
            </a:r>
            <a:r>
              <a:rPr lang="es-ES" sz="3800">
                <a:solidFill>
                  <a:srgbClr val="0A5882"/>
                </a:solidFill>
                <a:latin typeface="Lato"/>
                <a:ea typeface="Lato"/>
                <a:cs typeface="Lato"/>
              </a:rPr>
              <a:t> para agendas futuras, por favor indique su nombre y deletréelo para poder capturarlo correctamente en los apuntes de la junta, también indique la organización a la que representa si hay alguna. Sus comentarios están siendo grabados. Sin embargo, si desea que sus comentarios sean incluidos en los apuntes de la junta, por favor envíelos por escrito por correo electrónico a Vickie Carlson a vickie.carlson@esd.wa.gov. Por favor limite sus comentarios a dos minutos.</a:t>
            </a:r>
            <a:endParaRPr lang="en-US" sz="3800">
              <a:solidFill>
                <a:srgbClr val="0A5882"/>
              </a:solidFill>
              <a:latin typeface="Lato"/>
              <a:ea typeface="Lato"/>
              <a:cs typeface="Lato"/>
            </a:endParaRPr>
          </a:p>
          <a:p>
            <a:endParaRPr lang="en-US" sz="2800">
              <a:solidFill>
                <a:schemeClr val="bg2">
                  <a:lumMod val="75000"/>
                </a:schemeClr>
              </a:solidFill>
            </a:endParaRPr>
          </a:p>
          <a:p>
            <a:endParaRPr lang="en-US" sz="2800">
              <a:solidFill>
                <a:schemeClr val="bg2">
                  <a:lumMod val="75000"/>
                </a:schemeClr>
              </a:solidFill>
            </a:endParaRPr>
          </a:p>
          <a:p>
            <a:endParaRPr lang="en-US"/>
          </a:p>
        </p:txBody>
      </p:sp>
    </p:spTree>
    <p:extLst>
      <p:ext uri="{BB962C8B-B14F-4D97-AF65-F5344CB8AC3E}">
        <p14:creationId xmlns:p14="http://schemas.microsoft.com/office/powerpoint/2010/main" val="33162503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78896-5766-F4DA-0611-8A657E59AD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F1F529-913E-A52B-8310-89C2A617380F}"/>
              </a:ext>
            </a:extLst>
          </p:cNvPr>
          <p:cNvSpPr>
            <a:spLocks noGrp="1"/>
          </p:cNvSpPr>
          <p:nvPr>
            <p:ph type="title"/>
          </p:nvPr>
        </p:nvSpPr>
        <p:spPr>
          <a:xfrm>
            <a:off x="527921" y="599929"/>
            <a:ext cx="9613861" cy="1080938"/>
          </a:xfrm>
        </p:spPr>
        <p:txBody>
          <a:bodyPr>
            <a:normAutofit/>
          </a:bodyPr>
          <a:lstStyle/>
          <a:p>
            <a:r>
              <a:rPr lang="en-US" dirty="0">
                <a:latin typeface="Bitter"/>
              </a:rPr>
              <a:t>Committee Business: approval of  July 16</a:t>
            </a:r>
            <a:r>
              <a:rPr lang="en-US" baseline="30000" dirty="0">
                <a:latin typeface="Bitter"/>
              </a:rPr>
              <a:t>th</a:t>
            </a:r>
            <a:r>
              <a:rPr lang="en-US" dirty="0">
                <a:latin typeface="Bitter"/>
              </a:rPr>
              <a:t> meeting minutes</a:t>
            </a:r>
          </a:p>
        </p:txBody>
      </p:sp>
      <p:sp>
        <p:nvSpPr>
          <p:cNvPr id="3" name="Content Placeholder 2">
            <a:extLst>
              <a:ext uri="{FF2B5EF4-FFF2-40B4-BE49-F238E27FC236}">
                <a16:creationId xmlns:a16="http://schemas.microsoft.com/office/drawing/2014/main" id="{5E1F3E7F-AB5B-47F8-00A6-6A07B7CD3285}"/>
              </a:ext>
            </a:extLst>
          </p:cNvPr>
          <p:cNvSpPr>
            <a:spLocks noGrp="1"/>
          </p:cNvSpPr>
          <p:nvPr>
            <p:ph idx="1"/>
          </p:nvPr>
        </p:nvSpPr>
        <p:spPr>
          <a:xfrm>
            <a:off x="440834" y="1868784"/>
            <a:ext cx="9613861" cy="3599316"/>
          </a:xfrm>
        </p:spPr>
        <p:txBody>
          <a:bodyPr>
            <a:normAutofit/>
          </a:bodyPr>
          <a:lstStyle/>
          <a:p>
            <a:pPr marL="0" indent="0">
              <a:lnSpc>
                <a:spcPct val="150000"/>
              </a:lnSpc>
              <a:spcBef>
                <a:spcPts val="600"/>
              </a:spcBef>
              <a:spcAft>
                <a:spcPts val="600"/>
              </a:spcAft>
              <a:buNone/>
            </a:pPr>
            <a:r>
              <a:rPr lang="en-US" dirty="0">
                <a:solidFill>
                  <a:srgbClr val="0A5882"/>
                </a:solidFill>
              </a:rPr>
              <a:t>Meeting Minutes:</a:t>
            </a:r>
          </a:p>
          <a:p>
            <a:pPr lvl="1">
              <a:lnSpc>
                <a:spcPct val="150000"/>
              </a:lnSpc>
              <a:buFont typeface="Wingdings" panose="05000000000000000000" pitchFamily="2" charset="2"/>
              <a:buChar char="§"/>
            </a:pPr>
            <a:r>
              <a:rPr lang="en-US" dirty="0">
                <a:solidFill>
                  <a:srgbClr val="0A5882"/>
                </a:solidFill>
                <a:hlinkClick r:id="rId2" action="ppaction://hlinksldjump"/>
              </a:rPr>
              <a:t>July 16, 2026</a:t>
            </a:r>
            <a:endParaRPr lang="en-US" dirty="0">
              <a:solidFill>
                <a:srgbClr val="0A5882"/>
              </a:solidFill>
            </a:endParaRPr>
          </a:p>
        </p:txBody>
      </p:sp>
    </p:spTree>
    <p:extLst>
      <p:ext uri="{BB962C8B-B14F-4D97-AF65-F5344CB8AC3E}">
        <p14:creationId xmlns:p14="http://schemas.microsoft.com/office/powerpoint/2010/main" val="19282868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70D13-A06A-1857-8B60-41825ED7F2DA}"/>
              </a:ext>
            </a:extLst>
          </p:cNvPr>
          <p:cNvSpPr>
            <a:spLocks noGrp="1"/>
          </p:cNvSpPr>
          <p:nvPr>
            <p:ph type="ctrTitle"/>
          </p:nvPr>
        </p:nvSpPr>
        <p:spPr/>
        <p:txBody>
          <a:bodyPr/>
          <a:lstStyle/>
          <a:p>
            <a:r>
              <a:rPr lang="en-US" sz="3600"/>
              <a:t>2026 ASWS Advisory Committee</a:t>
            </a:r>
            <a:br>
              <a:rPr lang="en-US" sz="3600"/>
            </a:br>
            <a:r>
              <a:rPr lang="en-US" sz="3600"/>
              <a:t>Legislative report review</a:t>
            </a:r>
          </a:p>
        </p:txBody>
      </p:sp>
      <p:sp>
        <p:nvSpPr>
          <p:cNvPr id="3" name="Subtitle 2">
            <a:extLst>
              <a:ext uri="{FF2B5EF4-FFF2-40B4-BE49-F238E27FC236}">
                <a16:creationId xmlns:a16="http://schemas.microsoft.com/office/drawing/2014/main" id="{3633AEAA-EFB5-F594-4261-DE25BB83077E}"/>
              </a:ext>
            </a:extLst>
          </p:cNvPr>
          <p:cNvSpPr>
            <a:spLocks noGrp="1"/>
          </p:cNvSpPr>
          <p:nvPr>
            <p:ph type="subTitle" idx="1"/>
          </p:nvPr>
        </p:nvSpPr>
        <p:spPr/>
        <p:txBody>
          <a:bodyPr/>
          <a:lstStyle/>
          <a:p>
            <a:r>
              <a:rPr lang="en-US"/>
              <a:t>Bertha J. Clayton, ASWS Director</a:t>
            </a:r>
          </a:p>
        </p:txBody>
      </p:sp>
    </p:spTree>
    <p:extLst>
      <p:ext uri="{BB962C8B-B14F-4D97-AF65-F5344CB8AC3E}">
        <p14:creationId xmlns:p14="http://schemas.microsoft.com/office/powerpoint/2010/main" val="18315347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F24C7D-377E-42BD-3EE0-B9C8DD0DF993}"/>
              </a:ext>
            </a:extLst>
          </p:cNvPr>
          <p:cNvSpPr>
            <a:spLocks noGrp="1"/>
          </p:cNvSpPr>
          <p:nvPr>
            <p:ph type="title"/>
          </p:nvPr>
        </p:nvSpPr>
        <p:spPr/>
        <p:txBody>
          <a:bodyPr/>
          <a:lstStyle/>
          <a:p>
            <a:r>
              <a:rPr lang="en-US" dirty="0"/>
              <a:t>Committee Recommendations</a:t>
            </a:r>
          </a:p>
        </p:txBody>
      </p:sp>
    </p:spTree>
    <p:extLst>
      <p:ext uri="{BB962C8B-B14F-4D97-AF65-F5344CB8AC3E}">
        <p14:creationId xmlns:p14="http://schemas.microsoft.com/office/powerpoint/2010/main" val="16947914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36F7-2665-EC63-A3CB-408CDBCF8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29355-5070-BA87-5FF9-A106A2F6A578}"/>
              </a:ext>
            </a:extLst>
          </p:cNvPr>
          <p:cNvSpPr>
            <a:spLocks noGrp="1"/>
          </p:cNvSpPr>
          <p:nvPr>
            <p:ph type="title"/>
          </p:nvPr>
        </p:nvSpPr>
        <p:spPr>
          <a:xfrm>
            <a:off x="527921" y="599929"/>
            <a:ext cx="9613861" cy="1080938"/>
          </a:xfrm>
        </p:spPr>
        <p:txBody>
          <a:bodyPr>
            <a:normAutofit/>
          </a:bodyPr>
          <a:lstStyle/>
          <a:p>
            <a:r>
              <a:rPr lang="en-US" dirty="0">
                <a:latin typeface="Bitter"/>
              </a:rPr>
              <a:t>Committee Business: content approval for the 2026 ASWS Report</a:t>
            </a:r>
          </a:p>
        </p:txBody>
      </p:sp>
      <p:sp>
        <p:nvSpPr>
          <p:cNvPr id="3" name="Content Placeholder 2">
            <a:extLst>
              <a:ext uri="{FF2B5EF4-FFF2-40B4-BE49-F238E27FC236}">
                <a16:creationId xmlns:a16="http://schemas.microsoft.com/office/drawing/2014/main" id="{01C146C3-A1E8-B449-9EBA-DE7B63A88297}"/>
              </a:ext>
            </a:extLst>
          </p:cNvPr>
          <p:cNvSpPr>
            <a:spLocks noGrp="1"/>
          </p:cNvSpPr>
          <p:nvPr>
            <p:ph idx="1"/>
          </p:nvPr>
        </p:nvSpPr>
        <p:spPr>
          <a:xfrm>
            <a:off x="440834" y="1868784"/>
            <a:ext cx="9613861" cy="3599316"/>
          </a:xfrm>
        </p:spPr>
        <p:txBody>
          <a:bodyPr>
            <a:normAutofit/>
          </a:bodyPr>
          <a:lstStyle/>
          <a:p>
            <a:pPr marL="0" indent="0">
              <a:lnSpc>
                <a:spcPct val="150000"/>
              </a:lnSpc>
              <a:spcBef>
                <a:spcPts val="600"/>
              </a:spcBef>
              <a:spcAft>
                <a:spcPts val="600"/>
              </a:spcAft>
              <a:buNone/>
            </a:pPr>
            <a:endParaRPr lang="en-US" dirty="0">
              <a:solidFill>
                <a:srgbClr val="0A5882"/>
              </a:solidFill>
            </a:endParaRPr>
          </a:p>
        </p:txBody>
      </p:sp>
    </p:spTree>
    <p:extLst>
      <p:ext uri="{BB962C8B-B14F-4D97-AF65-F5344CB8AC3E}">
        <p14:creationId xmlns:p14="http://schemas.microsoft.com/office/powerpoint/2010/main" val="1413716166"/>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5_Theme_ESDnew">
  <a:themeElements>
    <a:clrScheme name="ESD brand colors 2025">
      <a:dk1>
        <a:srgbClr val="404144"/>
      </a:dk1>
      <a:lt1>
        <a:srgbClr val="FFFFFF"/>
      </a:lt1>
      <a:dk2>
        <a:srgbClr val="5E5F62"/>
      </a:dk2>
      <a:lt2>
        <a:srgbClr val="B9B9BC"/>
      </a:lt2>
      <a:accent1>
        <a:srgbClr val="74AFD4"/>
      </a:accent1>
      <a:accent2>
        <a:srgbClr val="0C70AD"/>
      </a:accent2>
      <a:accent3>
        <a:srgbClr val="0A5882"/>
      </a:accent3>
      <a:accent4>
        <a:srgbClr val="092D40"/>
      </a:accent4>
      <a:accent5>
        <a:srgbClr val="ED8F0C"/>
      </a:accent5>
      <a:accent6>
        <a:srgbClr val="FCE6C2"/>
      </a:accent6>
      <a:hlink>
        <a:srgbClr val="32A3D3"/>
      </a:hlink>
      <a:folHlink>
        <a:srgbClr val="363064"/>
      </a:folHlink>
    </a:clrScheme>
    <a:fontScheme name="ESD NEW">
      <a:majorFont>
        <a:latin typeface="Century Gothic"/>
        <a:ea typeface=""/>
        <a:cs typeface=""/>
      </a:majorFont>
      <a:minorFont>
        <a:latin typeface="Calibri"/>
        <a:ea typeface=""/>
        <a:cs typeface=""/>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Theme_ESDnew" id="{E28D2FAD-31A1-449D-98C4-B3916E6A18CF}" vid="{F3993A36-1CDE-4C1E-8A3E-05AB6F7BB3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d6c8f2d-1721-4f97-b312-29e130c960b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AF501BF4E390A4C85F397DD845FBE67" ma:contentTypeVersion="10" ma:contentTypeDescription="Create a new document." ma:contentTypeScope="" ma:versionID="afa718e27891b6faa24f5c94ae32539f">
  <xsd:schema xmlns:xsd="http://www.w3.org/2001/XMLSchema" xmlns:xs="http://www.w3.org/2001/XMLSchema" xmlns:p="http://schemas.microsoft.com/office/2006/metadata/properties" xmlns:ns2="9d6c8f2d-1721-4f97-b312-29e130c960b7" targetNamespace="http://schemas.microsoft.com/office/2006/metadata/properties" ma:root="true" ma:fieldsID="84fb73b455f38430d3a1c6d13a77c93c" ns2:_="">
    <xsd:import namespace="9d6c8f2d-1721-4f97-b312-29e130c960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6c8f2d-1721-4f97-b312-29e130c960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60a6a1c-50a4-4ec0-87e3-f00760ffe76b"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29EC3C-AFA5-499A-ADEB-08799079BEA9}">
  <ds:schemaRefs>
    <ds:schemaRef ds:uri="9d6c8f2d-1721-4f97-b312-29e130c960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9417212-5154-49CC-8A3A-06453CCA8DA5}">
  <ds:schemaRefs>
    <ds:schemaRef ds:uri="http://schemas.microsoft.com/sharepoint/v3/contenttype/forms"/>
  </ds:schemaRefs>
</ds:datastoreItem>
</file>

<file path=customXml/itemProps3.xml><?xml version="1.0" encoding="utf-8"?>
<ds:datastoreItem xmlns:ds="http://schemas.openxmlformats.org/officeDocument/2006/customXml" ds:itemID="{68A35E03-6AC8-4394-9C9E-E64E1FBDAB77}">
  <ds:schemaRefs>
    <ds:schemaRef ds:uri="9d6c8f2d-1721-4f97-b312-29e130c960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f19a334-c2b0-492d-b824-fedde17c01cc}" enabled="1" method="Privileged" siteId="{11d0e217-264e-400a-8ba0-57dcc127d72d}" removed="0"/>
</clbl:labelList>
</file>

<file path=docProps/app.xml><?xml version="1.0" encoding="utf-8"?>
<Properties xmlns="http://schemas.openxmlformats.org/officeDocument/2006/extended-properties" xmlns:vt="http://schemas.openxmlformats.org/officeDocument/2006/docPropsVTypes">
  <Template/>
  <TotalTime>0</TotalTime>
  <Words>444</Words>
  <Application>Microsoft Office PowerPoint</Application>
  <PresentationFormat>Widescreen</PresentationFormat>
  <Paragraphs>42</Paragraphs>
  <Slides>11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Bitter</vt:lpstr>
      <vt:lpstr>Calibri</vt:lpstr>
      <vt:lpstr>Lato</vt:lpstr>
      <vt:lpstr>Wingdings</vt:lpstr>
      <vt:lpstr>5_Theme_ESDnew</vt:lpstr>
      <vt:lpstr>ASWS Advisory Committee July 23, 2026</vt:lpstr>
      <vt:lpstr>Equal opportunity statement</vt:lpstr>
      <vt:lpstr>Housekeeping</vt:lpstr>
      <vt:lpstr>Agenda</vt:lpstr>
      <vt:lpstr>Public Comment</vt:lpstr>
      <vt:lpstr>Committee Business: approval of  July 16th meeting minutes</vt:lpstr>
      <vt:lpstr>2026 ASWS Advisory Committee Legislative report review</vt:lpstr>
      <vt:lpstr>Committee Recommendations</vt:lpstr>
      <vt:lpstr>Committee Business: content approval for the 2026 ASWS Report</vt:lpstr>
      <vt:lpstr>Good of the Order</vt:lpstr>
      <vt:lpstr>PowerPoint Presentation</vt:lpstr>
    </vt:vector>
  </TitlesOfParts>
  <Company>Employment Security Dept. WA State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Zeitlin, Daniel (ESD)</dc:creator>
  <cp:lastModifiedBy>Carlson, Vickie (ESD)</cp:lastModifiedBy>
  <cp:revision>1</cp:revision>
  <dcterms:created xsi:type="dcterms:W3CDTF">2025-09-18T22:58:24Z</dcterms:created>
  <dcterms:modified xsi:type="dcterms:W3CDTF">2026-07-22T22:35:04Z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0x0101005AF501BF4E390A4C85F397DD845FBE67</vt:lpwstr>
  </property>
  <property fmtid="{D5CDD505-2E9C-101B-9397-08002B2CF9AE}" pid="4" name="Order">
    <vt:r8>20200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