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sldIdLst>
    <p:sldId id="763" r:id="rId5"/>
    <p:sldId id="2134096935" r:id="rId6"/>
    <p:sldId id="1045" r:id="rId7"/>
    <p:sldId id="1047" r:id="rId8"/>
    <p:sldId id="2134096937" r:id="rId9"/>
    <p:sldId id="2134096936" r:id="rId10"/>
    <p:sldId id="2134096944" r:id="rId11"/>
    <p:sldId id="2134096947" r:id="rId12"/>
    <p:sldId id="2134096942" r:id="rId13"/>
    <p:sldId id="267" r:id="rId14"/>
    <p:sldId id="2134096953" r:id="rId15"/>
    <p:sldId id="2134096939" r:id="rId16"/>
    <p:sldId id="2134096938" r:id="rId17"/>
    <p:sldId id="2134096948" r:id="rId18"/>
    <p:sldId id="2134096949" r:id="rId19"/>
    <p:sldId id="2134096950" r:id="rId20"/>
    <p:sldId id="2134096940" r:id="rId21"/>
    <p:sldId id="1081" r:id="rId22"/>
    <p:sldId id="2134096951" r:id="rId23"/>
    <p:sldId id="2134096837" r:id="rId24"/>
    <p:sldId id="2134096916" r:id="rId25"/>
    <p:sldId id="2134096952" r:id="rId26"/>
    <p:sldId id="2134096933" r:id="rId27"/>
    <p:sldId id="743" r:id="rId28"/>
    <p:sldId id="750" r:id="rId29"/>
    <p:sldId id="2134096931" r:id="rId30"/>
    <p:sldId id="2134096954" r:id="rId31"/>
    <p:sldId id="2134096955" r:id="rId32"/>
    <p:sldId id="2134096956" r:id="rId33"/>
    <p:sldId id="2134096945" r:id="rId34"/>
    <p:sldId id="2134096946" r:id="rId35"/>
    <p:sldId id="1083" r:id="rId36"/>
    <p:sldId id="1082" r:id="rId37"/>
    <p:sldId id="107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BCB203-FEF7-E304-2828-1EF86B12055E}" name="Napolitano, Saird (ESD)" initials="EN" userId="S::saird.napolitano@esd.wa.gov::5d1eb536-75ca-4a3e-beea-674bff88a49a" providerId="AD"/>
  <p188:author id="{D8D48123-72AA-8FDF-2508-24DA690158F9}" name="Linehan, Richard (ESD)" initials="RL" userId="S::richard.linehan@esd.wa.gov::25ecffa7-cc5e-429b-ad68-1a05ea36d701" providerId="AD"/>
  <p188:author id="{0A894B94-88C5-4AC0-1E28-4DE170FA8D24}" name="DeSimone, Betsy (ESD)" initials="" userId="S::Betsy.DeSimone@esd.wa.gov::9bf48f7a-846a-44a6-9a63-39134a1110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A67"/>
    <a:srgbClr val="0A5882"/>
    <a:srgbClr val="F4F4F4"/>
    <a:srgbClr val="404144"/>
    <a:srgbClr val="EDF8FF"/>
    <a:srgbClr val="FFFFFF"/>
    <a:srgbClr val="BFE7FF"/>
    <a:srgbClr val="092D40"/>
    <a:srgbClr val="74AFD4"/>
    <a:srgbClr val="0C70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477E4D-69A9-451C-A8A8-DE00DA369F56}" v="346" dt="2026-05-19T22:59:16.2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441" autoAdjust="0"/>
  </p:normalViewPr>
  <p:slideViewPr>
    <p:cSldViewPr snapToGrid="0" showGuides="1">
      <p:cViewPr varScale="1">
        <p:scale>
          <a:sx n="76" d="100"/>
          <a:sy n="76" d="100"/>
        </p:scale>
        <p:origin x="120" y="444"/>
      </p:cViewPr>
      <p:guideLst/>
    </p:cSldViewPr>
  </p:slideViewPr>
  <p:outlineViewPr>
    <p:cViewPr>
      <p:scale>
        <a:sx n="33" d="100"/>
        <a:sy n="33" d="100"/>
      </p:scale>
      <p:origin x="0" y="-14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son, Vickie (ESD)" userId="9cd0b771-226b-483e-9561-85d54c703692" providerId="ADAL" clId="{8A225C52-E671-444D-8426-56CC2337E793}"/>
    <pc:docChg chg="undo custSel addSld delSld modSld">
      <pc:chgData name="Carlson, Vickie (ESD)" userId="9cd0b771-226b-483e-9561-85d54c703692" providerId="ADAL" clId="{8A225C52-E671-444D-8426-56CC2337E793}" dt="2026-05-19T23:00:25.361" v="404"/>
      <pc:docMkLst>
        <pc:docMk/>
      </pc:docMkLst>
      <pc:sldChg chg="modSp mod">
        <pc:chgData name="Carlson, Vickie (ESD)" userId="9cd0b771-226b-483e-9561-85d54c703692" providerId="ADAL" clId="{8A225C52-E671-444D-8426-56CC2337E793}" dt="2026-05-19T23:00:25.361" v="404"/>
        <pc:sldMkLst>
          <pc:docMk/>
          <pc:sldMk cId="3997822026" sldId="267"/>
        </pc:sldMkLst>
        <pc:spChg chg="mod ord">
          <ac:chgData name="Carlson, Vickie (ESD)" userId="9cd0b771-226b-483e-9561-85d54c703692" providerId="ADAL" clId="{8A225C52-E671-444D-8426-56CC2337E793}" dt="2026-05-19T23:00:25.361" v="404"/>
          <ac:spMkLst>
            <pc:docMk/>
            <pc:sldMk cId="3997822026" sldId="267"/>
            <ac:spMk id="4" creationId="{628222AB-D0F1-4093-BB33-88E32F4BCFFE}"/>
          </ac:spMkLst>
        </pc:spChg>
        <pc:spChg chg="ord">
          <ac:chgData name="Carlson, Vickie (ESD)" userId="9cd0b771-226b-483e-9561-85d54c703692" providerId="ADAL" clId="{8A225C52-E671-444D-8426-56CC2337E793}" dt="2026-05-19T23:00:25.361" v="404"/>
          <ac:spMkLst>
            <pc:docMk/>
            <pc:sldMk cId="3997822026" sldId="267"/>
            <ac:spMk id="5" creationId="{FD38E435-ADEC-E0CE-F0AB-42CDDAEA03F7}"/>
          </ac:spMkLst>
        </pc:spChg>
        <pc:spChg chg="ord">
          <ac:chgData name="Carlson, Vickie (ESD)" userId="9cd0b771-226b-483e-9561-85d54c703692" providerId="ADAL" clId="{8A225C52-E671-444D-8426-56CC2337E793}" dt="2026-05-19T23:00:25.361" v="404"/>
          <ac:spMkLst>
            <pc:docMk/>
            <pc:sldMk cId="3997822026" sldId="267"/>
            <ac:spMk id="6" creationId="{E20AC2B8-F1DF-DC26-B0B8-6197F7B20DB1}"/>
          </ac:spMkLst>
        </pc:spChg>
        <pc:spChg chg="ord">
          <ac:chgData name="Carlson, Vickie (ESD)" userId="9cd0b771-226b-483e-9561-85d54c703692" providerId="ADAL" clId="{8A225C52-E671-444D-8426-56CC2337E793}" dt="2026-05-19T23:00:25.361" v="404"/>
          <ac:spMkLst>
            <pc:docMk/>
            <pc:sldMk cId="3997822026" sldId="267"/>
            <ac:spMk id="14" creationId="{6333507D-DC30-2B7A-27B4-5B68F4E71B89}"/>
          </ac:spMkLst>
        </pc:spChg>
        <pc:picChg chg="mod ord">
          <ac:chgData name="Carlson, Vickie (ESD)" userId="9cd0b771-226b-483e-9561-85d54c703692" providerId="ADAL" clId="{8A225C52-E671-444D-8426-56CC2337E793}" dt="2026-05-19T23:00:25.361" v="404"/>
          <ac:picMkLst>
            <pc:docMk/>
            <pc:sldMk cId="3997822026" sldId="267"/>
            <ac:picMk id="3" creationId="{7BDD10D9-69E1-9901-DB5F-9C997DC35C16}"/>
          </ac:picMkLst>
        </pc:picChg>
      </pc:sldChg>
      <pc:sldChg chg="modSp">
        <pc:chgData name="Carlson, Vickie (ESD)" userId="9cd0b771-226b-483e-9561-85d54c703692" providerId="ADAL" clId="{8A225C52-E671-444D-8426-56CC2337E793}" dt="2026-05-19T22:56:40.706" v="328" actId="962"/>
        <pc:sldMkLst>
          <pc:docMk/>
          <pc:sldMk cId="977516439" sldId="743"/>
        </pc:sldMkLst>
        <pc:graphicFrameChg chg="mod">
          <ac:chgData name="Carlson, Vickie (ESD)" userId="9cd0b771-226b-483e-9561-85d54c703692" providerId="ADAL" clId="{8A225C52-E671-444D-8426-56CC2337E793}" dt="2026-05-19T22:56:40.706" v="328" actId="962"/>
          <ac:graphicFrameMkLst>
            <pc:docMk/>
            <pc:sldMk cId="977516439" sldId="743"/>
            <ac:graphicFrameMk id="8" creationId="{C1EBCC66-FDC5-F5D8-26F8-90DCD8D9532A}"/>
          </ac:graphicFrameMkLst>
        </pc:graphicFrameChg>
      </pc:sldChg>
      <pc:sldChg chg="modSp">
        <pc:chgData name="Carlson, Vickie (ESD)" userId="9cd0b771-226b-483e-9561-85d54c703692" providerId="ADAL" clId="{8A225C52-E671-444D-8426-56CC2337E793}" dt="2026-05-19T22:56:41.697" v="329" actId="962"/>
        <pc:sldMkLst>
          <pc:docMk/>
          <pc:sldMk cId="2133796242" sldId="750"/>
        </pc:sldMkLst>
        <pc:graphicFrameChg chg="mod">
          <ac:chgData name="Carlson, Vickie (ESD)" userId="9cd0b771-226b-483e-9561-85d54c703692" providerId="ADAL" clId="{8A225C52-E671-444D-8426-56CC2337E793}" dt="2026-05-19T22:56:41.697" v="329" actId="962"/>
          <ac:graphicFrameMkLst>
            <pc:docMk/>
            <pc:sldMk cId="2133796242" sldId="750"/>
            <ac:graphicFrameMk id="8" creationId="{8B1C98EA-E009-CBE6-E2DC-5C0B95C41446}"/>
          </ac:graphicFrameMkLst>
        </pc:graphicFrameChg>
      </pc:sldChg>
      <pc:sldChg chg="modSp mod">
        <pc:chgData name="Carlson, Vickie (ESD)" userId="9cd0b771-226b-483e-9561-85d54c703692" providerId="ADAL" clId="{8A225C52-E671-444D-8426-56CC2337E793}" dt="2026-05-19T19:02:39.012" v="261" actId="207"/>
        <pc:sldMkLst>
          <pc:docMk/>
          <pc:sldMk cId="936157423" sldId="1045"/>
        </pc:sldMkLst>
        <pc:spChg chg="mod">
          <ac:chgData name="Carlson, Vickie (ESD)" userId="9cd0b771-226b-483e-9561-85d54c703692" providerId="ADAL" clId="{8A225C52-E671-444D-8426-56CC2337E793}" dt="2026-05-19T19:02:39.012" v="261" actId="207"/>
          <ac:spMkLst>
            <pc:docMk/>
            <pc:sldMk cId="936157423" sldId="1045"/>
            <ac:spMk id="2" creationId="{8342046F-8A5F-32CF-0435-2CD3D122B78B}"/>
          </ac:spMkLst>
        </pc:spChg>
      </pc:sldChg>
      <pc:sldChg chg="modSp mod">
        <pc:chgData name="Carlson, Vickie (ESD)" userId="9cd0b771-226b-483e-9561-85d54c703692" providerId="ADAL" clId="{8A225C52-E671-444D-8426-56CC2337E793}" dt="2026-05-19T22:54:34.456" v="304" actId="962"/>
        <pc:sldMkLst>
          <pc:docMk/>
          <pc:sldMk cId="389352984" sldId="1047"/>
        </pc:sldMkLst>
        <pc:spChg chg="mod">
          <ac:chgData name="Carlson, Vickie (ESD)" userId="9cd0b771-226b-483e-9561-85d54c703692" providerId="ADAL" clId="{8A225C52-E671-444D-8426-56CC2337E793}" dt="2026-05-19T22:54:01.191" v="301" actId="962"/>
          <ac:spMkLst>
            <pc:docMk/>
            <pc:sldMk cId="389352984" sldId="1047"/>
            <ac:spMk id="5" creationId="{C206ACEB-1F89-4F35-96FB-30A58637A242}"/>
          </ac:spMkLst>
        </pc:spChg>
        <pc:picChg chg="mod">
          <ac:chgData name="Carlson, Vickie (ESD)" userId="9cd0b771-226b-483e-9561-85d54c703692" providerId="ADAL" clId="{8A225C52-E671-444D-8426-56CC2337E793}" dt="2026-05-19T22:54:34.456" v="304" actId="962"/>
          <ac:picMkLst>
            <pc:docMk/>
            <pc:sldMk cId="389352984" sldId="1047"/>
            <ac:picMk id="3" creationId="{8036441C-43C3-4F65-9408-4535FDDDF482}"/>
          </ac:picMkLst>
        </pc:picChg>
      </pc:sldChg>
      <pc:sldChg chg="del">
        <pc:chgData name="Carlson, Vickie (ESD)" userId="9cd0b771-226b-483e-9561-85d54c703692" providerId="ADAL" clId="{8A225C52-E671-444D-8426-56CC2337E793}" dt="2026-05-19T22:23:05.200" v="300" actId="47"/>
        <pc:sldMkLst>
          <pc:docMk/>
          <pc:sldMk cId="2548155635" sldId="1077"/>
        </pc:sldMkLst>
      </pc:sldChg>
      <pc:sldChg chg="addSp modSp mod">
        <pc:chgData name="Carlson, Vickie (ESD)" userId="9cd0b771-226b-483e-9561-85d54c703692" providerId="ADAL" clId="{8A225C52-E671-444D-8426-56CC2337E793}" dt="2026-05-19T22:58:35.173" v="398" actId="20577"/>
        <pc:sldMkLst>
          <pc:docMk/>
          <pc:sldMk cId="3617210669" sldId="1079"/>
        </pc:sldMkLst>
        <pc:spChg chg="add mod">
          <ac:chgData name="Carlson, Vickie (ESD)" userId="9cd0b771-226b-483e-9561-85d54c703692" providerId="ADAL" clId="{8A225C52-E671-444D-8426-56CC2337E793}" dt="2026-05-19T22:58:35.173" v="398" actId="20577"/>
          <ac:spMkLst>
            <pc:docMk/>
            <pc:sldMk cId="3617210669" sldId="1079"/>
            <ac:spMk id="4" creationId="{A279185C-3DB3-BFC1-7DDF-51613FA7F5D3}"/>
          </ac:spMkLst>
        </pc:spChg>
        <pc:spChg chg="mod">
          <ac:chgData name="Carlson, Vickie (ESD)" userId="9cd0b771-226b-483e-9561-85d54c703692" providerId="ADAL" clId="{8A225C52-E671-444D-8426-56CC2337E793}" dt="2026-05-19T22:54:16.208" v="302" actId="962"/>
          <ac:spMkLst>
            <pc:docMk/>
            <pc:sldMk cId="3617210669" sldId="1079"/>
            <ac:spMk id="10" creationId="{91676CA2-1072-458E-A30B-8DFE318F494F}"/>
          </ac:spMkLst>
        </pc:spChg>
        <pc:picChg chg="mod">
          <ac:chgData name="Carlson, Vickie (ESD)" userId="9cd0b771-226b-483e-9561-85d54c703692" providerId="ADAL" clId="{8A225C52-E671-444D-8426-56CC2337E793}" dt="2026-05-19T22:56:30.029" v="320" actId="962"/>
          <ac:picMkLst>
            <pc:docMk/>
            <pc:sldMk cId="3617210669" sldId="1079"/>
            <ac:picMk id="3" creationId="{5610A6A6-7C38-4FC5-A4C8-0F9C6D1A09F9}"/>
          </ac:picMkLst>
        </pc:picChg>
      </pc:sldChg>
      <pc:sldChg chg="modSp mod">
        <pc:chgData name="Carlson, Vickie (ESD)" userId="9cd0b771-226b-483e-9561-85d54c703692" providerId="ADAL" clId="{8A225C52-E671-444D-8426-56CC2337E793}" dt="2026-05-19T18:38:13.890" v="51" actId="1037"/>
        <pc:sldMkLst>
          <pc:docMk/>
          <pc:sldMk cId="3090540433" sldId="1081"/>
        </pc:sldMkLst>
        <pc:spChg chg="mod">
          <ac:chgData name="Carlson, Vickie (ESD)" userId="9cd0b771-226b-483e-9561-85d54c703692" providerId="ADAL" clId="{8A225C52-E671-444D-8426-56CC2337E793}" dt="2026-05-19T18:38:13.890" v="51" actId="1037"/>
          <ac:spMkLst>
            <pc:docMk/>
            <pc:sldMk cId="3090540433" sldId="1081"/>
            <ac:spMk id="5" creationId="{DB98C903-81AB-7A7E-7A8C-52FCE2C4ADA3}"/>
          </ac:spMkLst>
        </pc:spChg>
      </pc:sldChg>
      <pc:sldChg chg="modSp mod">
        <pc:chgData name="Carlson, Vickie (ESD)" userId="9cd0b771-226b-483e-9561-85d54c703692" providerId="ADAL" clId="{8A225C52-E671-444D-8426-56CC2337E793}" dt="2026-05-19T19:05:31.869" v="263" actId="207"/>
        <pc:sldMkLst>
          <pc:docMk/>
          <pc:sldMk cId="3316250356" sldId="1083"/>
        </pc:sldMkLst>
        <pc:spChg chg="mod">
          <ac:chgData name="Carlson, Vickie (ESD)" userId="9cd0b771-226b-483e-9561-85d54c703692" providerId="ADAL" clId="{8A225C52-E671-444D-8426-56CC2337E793}" dt="2026-05-19T19:05:31.869" v="263" actId="207"/>
          <ac:spMkLst>
            <pc:docMk/>
            <pc:sldMk cId="3316250356" sldId="1083"/>
            <ac:spMk id="2" creationId="{BCC48B8D-0081-D2D6-0EF6-75B46231C1CB}"/>
          </ac:spMkLst>
        </pc:spChg>
      </pc:sldChg>
      <pc:sldChg chg="modSp mod">
        <pc:chgData name="Carlson, Vickie (ESD)" userId="9cd0b771-226b-483e-9561-85d54c703692" providerId="ADAL" clId="{8A225C52-E671-444D-8426-56CC2337E793}" dt="2026-05-19T18:37:42.026" v="3" actId="27636"/>
        <pc:sldMkLst>
          <pc:docMk/>
          <pc:sldMk cId="3267968880" sldId="2134096916"/>
        </pc:sldMkLst>
        <pc:spChg chg="mod">
          <ac:chgData name="Carlson, Vickie (ESD)" userId="9cd0b771-226b-483e-9561-85d54c703692" providerId="ADAL" clId="{8A225C52-E671-444D-8426-56CC2337E793}" dt="2026-05-19T18:37:42.026" v="3" actId="27636"/>
          <ac:spMkLst>
            <pc:docMk/>
            <pc:sldMk cId="3267968880" sldId="2134096916"/>
            <ac:spMk id="2" creationId="{6672FEE3-43D7-E378-F2F5-0139DEDBC8ED}"/>
          </ac:spMkLst>
        </pc:spChg>
      </pc:sldChg>
      <pc:sldChg chg="modSp mod">
        <pc:chgData name="Carlson, Vickie (ESD)" userId="9cd0b771-226b-483e-9561-85d54c703692" providerId="ADAL" clId="{8A225C52-E671-444D-8426-56CC2337E793}" dt="2026-05-19T22:22:02.362" v="293" actId="207"/>
        <pc:sldMkLst>
          <pc:docMk/>
          <pc:sldMk cId="3072542330" sldId="2134096931"/>
        </pc:sldMkLst>
        <pc:spChg chg="mod">
          <ac:chgData name="Carlson, Vickie (ESD)" userId="9cd0b771-226b-483e-9561-85d54c703692" providerId="ADAL" clId="{8A225C52-E671-444D-8426-56CC2337E793}" dt="2026-05-19T22:22:02.362" v="293" actId="207"/>
          <ac:spMkLst>
            <pc:docMk/>
            <pc:sldMk cId="3072542330" sldId="2134096931"/>
            <ac:spMk id="6" creationId="{E06831FC-BBD6-5EAA-455B-DFFDF086E752}"/>
          </ac:spMkLst>
        </pc:spChg>
      </pc:sldChg>
      <pc:sldChg chg="modSp">
        <pc:chgData name="Carlson, Vickie (ESD)" userId="9cd0b771-226b-483e-9561-85d54c703692" providerId="ADAL" clId="{8A225C52-E671-444D-8426-56CC2337E793}" dt="2026-05-19T22:56:39.591" v="327" actId="962"/>
        <pc:sldMkLst>
          <pc:docMk/>
          <pc:sldMk cId="63038741" sldId="2134096933"/>
        </pc:sldMkLst>
        <pc:graphicFrameChg chg="mod">
          <ac:chgData name="Carlson, Vickie (ESD)" userId="9cd0b771-226b-483e-9561-85d54c703692" providerId="ADAL" clId="{8A225C52-E671-444D-8426-56CC2337E793}" dt="2026-05-19T22:56:39.591" v="327" actId="962"/>
          <ac:graphicFrameMkLst>
            <pc:docMk/>
            <pc:sldMk cId="63038741" sldId="2134096933"/>
            <ac:graphicFrameMk id="13" creationId="{1B41875A-C012-8F66-9E57-AEF967B26A62}"/>
          </ac:graphicFrameMkLst>
        </pc:graphicFrameChg>
      </pc:sldChg>
      <pc:sldChg chg="modSp mod">
        <pc:chgData name="Carlson, Vickie (ESD)" userId="9cd0b771-226b-483e-9561-85d54c703692" providerId="ADAL" clId="{8A225C52-E671-444D-8426-56CC2337E793}" dt="2026-05-19T22:19:41.577" v="274" actId="1076"/>
        <pc:sldMkLst>
          <pc:docMk/>
          <pc:sldMk cId="3414238843" sldId="2134096936"/>
        </pc:sldMkLst>
        <pc:spChg chg="mod">
          <ac:chgData name="Carlson, Vickie (ESD)" userId="9cd0b771-226b-483e-9561-85d54c703692" providerId="ADAL" clId="{8A225C52-E671-444D-8426-56CC2337E793}" dt="2026-05-19T22:19:41.577" v="274" actId="1076"/>
          <ac:spMkLst>
            <pc:docMk/>
            <pc:sldMk cId="3414238843" sldId="2134096936"/>
            <ac:spMk id="2" creationId="{E5FBEB1E-28F5-8ED6-CB53-D0104879A772}"/>
          </ac:spMkLst>
        </pc:spChg>
        <pc:spChg chg="mod">
          <ac:chgData name="Carlson, Vickie (ESD)" userId="9cd0b771-226b-483e-9561-85d54c703692" providerId="ADAL" clId="{8A225C52-E671-444D-8426-56CC2337E793}" dt="2026-05-19T22:18:34.095" v="265" actId="20577"/>
          <ac:spMkLst>
            <pc:docMk/>
            <pc:sldMk cId="3414238843" sldId="2134096936"/>
            <ac:spMk id="4" creationId="{0BDF2431-E26E-2C44-1704-168CBD95A51E}"/>
          </ac:spMkLst>
        </pc:spChg>
      </pc:sldChg>
      <pc:sldChg chg="modSp mod">
        <pc:chgData name="Carlson, Vickie (ESD)" userId="9cd0b771-226b-483e-9561-85d54c703692" providerId="ADAL" clId="{8A225C52-E671-444D-8426-56CC2337E793}" dt="2026-05-19T22:55:15.494" v="312" actId="962"/>
        <pc:sldMkLst>
          <pc:docMk/>
          <pc:sldMk cId="1053410901" sldId="2134096939"/>
        </pc:sldMkLst>
        <pc:picChg chg="mod">
          <ac:chgData name="Carlson, Vickie (ESD)" userId="9cd0b771-226b-483e-9561-85d54c703692" providerId="ADAL" clId="{8A225C52-E671-444D-8426-56CC2337E793}" dt="2026-05-19T22:55:15.494" v="312" actId="962"/>
          <ac:picMkLst>
            <pc:docMk/>
            <pc:sldMk cId="1053410901" sldId="2134096939"/>
            <ac:picMk id="10" creationId="{98217A26-0465-F24A-4956-84CE8E82EA24}"/>
          </ac:picMkLst>
        </pc:picChg>
        <pc:cxnChg chg="mod">
          <ac:chgData name="Carlson, Vickie (ESD)" userId="9cd0b771-226b-483e-9561-85d54c703692" providerId="ADAL" clId="{8A225C52-E671-444D-8426-56CC2337E793}" dt="2026-05-19T22:54:16.229" v="303" actId="962"/>
          <ac:cxnSpMkLst>
            <pc:docMk/>
            <pc:sldMk cId="1053410901" sldId="2134096939"/>
            <ac:cxnSpMk id="7" creationId="{56DE66CD-02C9-773A-DC8A-61EAEADA4BC0}"/>
          </ac:cxnSpMkLst>
        </pc:cxnChg>
      </pc:sldChg>
      <pc:sldChg chg="modSp mod">
        <pc:chgData name="Carlson, Vickie (ESD)" userId="9cd0b771-226b-483e-9561-85d54c703692" providerId="ADAL" clId="{8A225C52-E671-444D-8426-56CC2337E793}" dt="2026-05-19T22:56:32.732" v="322" actId="962"/>
        <pc:sldMkLst>
          <pc:docMk/>
          <pc:sldMk cId="1203080703" sldId="2134096940"/>
        </pc:sldMkLst>
        <pc:picChg chg="mod">
          <ac:chgData name="Carlson, Vickie (ESD)" userId="9cd0b771-226b-483e-9561-85d54c703692" providerId="ADAL" clId="{8A225C52-E671-444D-8426-56CC2337E793}" dt="2026-05-19T22:56:32.732" v="322" actId="962"/>
          <ac:picMkLst>
            <pc:docMk/>
            <pc:sldMk cId="1203080703" sldId="2134096940"/>
            <ac:picMk id="4" creationId="{D7EB7952-79E1-41C3-F5C1-58E14BAC86EF}"/>
          </ac:picMkLst>
        </pc:picChg>
      </pc:sldChg>
      <pc:sldChg chg="del">
        <pc:chgData name="Carlson, Vickie (ESD)" userId="9cd0b771-226b-483e-9561-85d54c703692" providerId="ADAL" clId="{8A225C52-E671-444D-8426-56CC2337E793}" dt="2026-05-19T22:23:04.104" v="299" actId="47"/>
        <pc:sldMkLst>
          <pc:docMk/>
          <pc:sldMk cId="2446777433" sldId="2134096941"/>
        </pc:sldMkLst>
      </pc:sldChg>
      <pc:sldChg chg="modSp mod">
        <pc:chgData name="Carlson, Vickie (ESD)" userId="9cd0b771-226b-483e-9561-85d54c703692" providerId="ADAL" clId="{8A225C52-E671-444D-8426-56CC2337E793}" dt="2026-05-19T22:19:53.031" v="276" actId="207"/>
        <pc:sldMkLst>
          <pc:docMk/>
          <pc:sldMk cId="724795286" sldId="2134096944"/>
        </pc:sldMkLst>
        <pc:spChg chg="mod">
          <ac:chgData name="Carlson, Vickie (ESD)" userId="9cd0b771-226b-483e-9561-85d54c703692" providerId="ADAL" clId="{8A225C52-E671-444D-8426-56CC2337E793}" dt="2026-05-19T22:19:53.031" v="276" actId="207"/>
          <ac:spMkLst>
            <pc:docMk/>
            <pc:sldMk cId="724795286" sldId="2134096944"/>
            <ac:spMk id="2" creationId="{FB45F6C1-996E-4AC3-E6CA-3B7AF0902FD9}"/>
          </ac:spMkLst>
        </pc:spChg>
      </pc:sldChg>
      <pc:sldChg chg="addSp modSp mod addAnim delAnim modAnim">
        <pc:chgData name="Carlson, Vickie (ESD)" userId="9cd0b771-226b-483e-9561-85d54c703692" providerId="ADAL" clId="{8A225C52-E671-444D-8426-56CC2337E793}" dt="2026-05-19T22:59:16.207" v="402" actId="20577"/>
        <pc:sldMkLst>
          <pc:docMk/>
          <pc:sldMk cId="253339548" sldId="2134096946"/>
        </pc:sldMkLst>
        <pc:spChg chg="mod">
          <ac:chgData name="Carlson, Vickie (ESD)" userId="9cd0b771-226b-483e-9561-85d54c703692" providerId="ADAL" clId="{8A225C52-E671-444D-8426-56CC2337E793}" dt="2026-05-19T22:59:16.207" v="402" actId="20577"/>
          <ac:spMkLst>
            <pc:docMk/>
            <pc:sldMk cId="253339548" sldId="2134096946"/>
            <ac:spMk id="2" creationId="{01B527E7-EAFD-BA2C-0830-4FA0F43D5233}"/>
          </ac:spMkLst>
        </pc:spChg>
        <pc:spChg chg="mod">
          <ac:chgData name="Carlson, Vickie (ESD)" userId="9cd0b771-226b-483e-9561-85d54c703692" providerId="ADAL" clId="{8A225C52-E671-444D-8426-56CC2337E793}" dt="2026-05-19T22:22:41.887" v="298" actId="404"/>
          <ac:spMkLst>
            <pc:docMk/>
            <pc:sldMk cId="253339548" sldId="2134096946"/>
            <ac:spMk id="3" creationId="{F8769722-577B-F4A0-BFA5-02FA1126B3A2}"/>
          </ac:spMkLst>
        </pc:spChg>
        <pc:graphicFrameChg chg="add mod">
          <ac:chgData name="Carlson, Vickie (ESD)" userId="9cd0b771-226b-483e-9561-85d54c703692" providerId="ADAL" clId="{8A225C52-E671-444D-8426-56CC2337E793}" dt="2026-05-19T18:59:41.932" v="259" actId="962"/>
          <ac:graphicFrameMkLst>
            <pc:docMk/>
            <pc:sldMk cId="253339548" sldId="2134096946"/>
            <ac:graphicFrameMk id="4" creationId="{0241730D-AED5-37E6-C42B-05361E4C906A}"/>
          </ac:graphicFrameMkLst>
        </pc:graphicFrameChg>
      </pc:sldChg>
      <pc:sldChg chg="modSp mod">
        <pc:chgData name="Carlson, Vickie (ESD)" userId="9cd0b771-226b-483e-9561-85d54c703692" providerId="ADAL" clId="{8A225C52-E671-444D-8426-56CC2337E793}" dt="2026-05-19T23:00:06.552" v="403"/>
        <pc:sldMkLst>
          <pc:docMk/>
          <pc:sldMk cId="4145622471" sldId="2134096947"/>
        </pc:sldMkLst>
        <pc:spChg chg="mod ord">
          <ac:chgData name="Carlson, Vickie (ESD)" userId="9cd0b771-226b-483e-9561-85d54c703692" providerId="ADAL" clId="{8A225C52-E671-444D-8426-56CC2337E793}" dt="2026-05-19T23:00:06.552" v="403"/>
          <ac:spMkLst>
            <pc:docMk/>
            <pc:sldMk cId="4145622471" sldId="2134096947"/>
            <ac:spMk id="2" creationId="{30CBF338-E26E-22EA-D17A-0C89D3EC2CAC}"/>
          </ac:spMkLst>
        </pc:spChg>
        <pc:spChg chg="ord">
          <ac:chgData name="Carlson, Vickie (ESD)" userId="9cd0b771-226b-483e-9561-85d54c703692" providerId="ADAL" clId="{8A225C52-E671-444D-8426-56CC2337E793}" dt="2026-05-19T23:00:06.552" v="403"/>
          <ac:spMkLst>
            <pc:docMk/>
            <pc:sldMk cId="4145622471" sldId="2134096947"/>
            <ac:spMk id="3" creationId="{D728D161-834D-C1AB-9E27-47D96A94E215}"/>
          </ac:spMkLst>
        </pc:spChg>
      </pc:sldChg>
      <pc:sldChg chg="modSp mod">
        <pc:chgData name="Carlson, Vickie (ESD)" userId="9cd0b771-226b-483e-9561-85d54c703692" providerId="ADAL" clId="{8A225C52-E671-444D-8426-56CC2337E793}" dt="2026-05-19T22:55:23.540" v="314" actId="962"/>
        <pc:sldMkLst>
          <pc:docMk/>
          <pc:sldMk cId="841659183" sldId="2134096948"/>
        </pc:sldMkLst>
        <pc:picChg chg="mod">
          <ac:chgData name="Carlson, Vickie (ESD)" userId="9cd0b771-226b-483e-9561-85d54c703692" providerId="ADAL" clId="{8A225C52-E671-444D-8426-56CC2337E793}" dt="2026-05-19T22:55:23.540" v="314" actId="962"/>
          <ac:picMkLst>
            <pc:docMk/>
            <pc:sldMk cId="841659183" sldId="2134096948"/>
            <ac:picMk id="16" creationId="{59A42AAF-DA33-6881-756A-F1D32301A013}"/>
          </ac:picMkLst>
        </pc:picChg>
      </pc:sldChg>
      <pc:sldChg chg="modSp mod">
        <pc:chgData name="Carlson, Vickie (ESD)" userId="9cd0b771-226b-483e-9561-85d54c703692" providerId="ADAL" clId="{8A225C52-E671-444D-8426-56CC2337E793}" dt="2026-05-19T22:55:31.761" v="316" actId="962"/>
        <pc:sldMkLst>
          <pc:docMk/>
          <pc:sldMk cId="3229707102" sldId="2134096949"/>
        </pc:sldMkLst>
        <pc:picChg chg="mod">
          <ac:chgData name="Carlson, Vickie (ESD)" userId="9cd0b771-226b-483e-9561-85d54c703692" providerId="ADAL" clId="{8A225C52-E671-444D-8426-56CC2337E793}" dt="2026-05-19T22:55:31.761" v="316" actId="962"/>
          <ac:picMkLst>
            <pc:docMk/>
            <pc:sldMk cId="3229707102" sldId="2134096949"/>
            <ac:picMk id="4" creationId="{41AD4790-6D03-8271-333C-13FD7CC5DF8A}"/>
          </ac:picMkLst>
        </pc:picChg>
      </pc:sldChg>
      <pc:sldChg chg="modSp mod">
        <pc:chgData name="Carlson, Vickie (ESD)" userId="9cd0b771-226b-483e-9561-85d54c703692" providerId="ADAL" clId="{8A225C52-E671-444D-8426-56CC2337E793}" dt="2026-05-19T22:56:31.360" v="321" actId="962"/>
        <pc:sldMkLst>
          <pc:docMk/>
          <pc:sldMk cId="4115109080" sldId="2134096950"/>
        </pc:sldMkLst>
        <pc:picChg chg="mod">
          <ac:chgData name="Carlson, Vickie (ESD)" userId="9cd0b771-226b-483e-9561-85d54c703692" providerId="ADAL" clId="{8A225C52-E671-444D-8426-56CC2337E793}" dt="2026-05-19T22:56:04.376" v="318" actId="962"/>
          <ac:picMkLst>
            <pc:docMk/>
            <pc:sldMk cId="4115109080" sldId="2134096950"/>
            <ac:picMk id="10" creationId="{80D76F10-87E2-E736-1A77-02557377E47D}"/>
          </ac:picMkLst>
        </pc:picChg>
        <pc:picChg chg="mod">
          <ac:chgData name="Carlson, Vickie (ESD)" userId="9cd0b771-226b-483e-9561-85d54c703692" providerId="ADAL" clId="{8A225C52-E671-444D-8426-56CC2337E793}" dt="2026-05-19T22:56:31.360" v="321" actId="962"/>
          <ac:picMkLst>
            <pc:docMk/>
            <pc:sldMk cId="4115109080" sldId="2134096950"/>
            <ac:picMk id="14" creationId="{9E2087C9-B4A7-D7D9-61B9-46854649E5DE}"/>
          </ac:picMkLst>
        </pc:picChg>
      </pc:sldChg>
      <pc:sldChg chg="modSp mod">
        <pc:chgData name="Carlson, Vickie (ESD)" userId="9cd0b771-226b-483e-9561-85d54c703692" providerId="ADAL" clId="{8A225C52-E671-444D-8426-56CC2337E793}" dt="2026-05-19T22:56:36.859" v="326" actId="962"/>
        <pc:sldMkLst>
          <pc:docMk/>
          <pc:sldMk cId="62321249" sldId="2134096951"/>
        </pc:sldMkLst>
        <pc:picChg chg="mod">
          <ac:chgData name="Carlson, Vickie (ESD)" userId="9cd0b771-226b-483e-9561-85d54c703692" providerId="ADAL" clId="{8A225C52-E671-444D-8426-56CC2337E793}" dt="2026-05-19T22:56:33.817" v="323" actId="962"/>
          <ac:picMkLst>
            <pc:docMk/>
            <pc:sldMk cId="62321249" sldId="2134096951"/>
            <ac:picMk id="2" creationId="{70662F92-33BC-EEB5-C7E3-FA04E99F1B16}"/>
          </ac:picMkLst>
        </pc:picChg>
        <pc:picChg chg="mod">
          <ac:chgData name="Carlson, Vickie (ESD)" userId="9cd0b771-226b-483e-9561-85d54c703692" providerId="ADAL" clId="{8A225C52-E671-444D-8426-56CC2337E793}" dt="2026-05-19T22:56:34.703" v="324" actId="962"/>
          <ac:picMkLst>
            <pc:docMk/>
            <pc:sldMk cId="62321249" sldId="2134096951"/>
            <ac:picMk id="8" creationId="{1CB2D0E5-AD87-AFF2-BC7D-294E75344126}"/>
          </ac:picMkLst>
        </pc:picChg>
        <pc:picChg chg="mod">
          <ac:chgData name="Carlson, Vickie (ESD)" userId="9cd0b771-226b-483e-9561-85d54c703692" providerId="ADAL" clId="{8A225C52-E671-444D-8426-56CC2337E793}" dt="2026-05-19T22:56:35.543" v="325" actId="962"/>
          <ac:picMkLst>
            <pc:docMk/>
            <pc:sldMk cId="62321249" sldId="2134096951"/>
            <ac:picMk id="9" creationId="{ADB1E552-3898-FD21-6953-648C889336E9}"/>
          </ac:picMkLst>
        </pc:picChg>
        <pc:picChg chg="mod">
          <ac:chgData name="Carlson, Vickie (ESD)" userId="9cd0b771-226b-483e-9561-85d54c703692" providerId="ADAL" clId="{8A225C52-E671-444D-8426-56CC2337E793}" dt="2026-05-19T22:56:36.859" v="326" actId="962"/>
          <ac:picMkLst>
            <pc:docMk/>
            <pc:sldMk cId="62321249" sldId="2134096951"/>
            <ac:picMk id="13" creationId="{47119D6C-A5F3-2CF4-C3DD-D8C71154A945}"/>
          </ac:picMkLst>
        </pc:picChg>
      </pc:sldChg>
      <pc:sldChg chg="modSp mod">
        <pc:chgData name="Carlson, Vickie (ESD)" userId="9cd0b771-226b-483e-9561-85d54c703692" providerId="ADAL" clId="{8A225C52-E671-444D-8426-56CC2337E793}" dt="2026-05-19T22:55:09.382" v="310" actId="962"/>
        <pc:sldMkLst>
          <pc:docMk/>
          <pc:sldMk cId="1598488494" sldId="2134096953"/>
        </pc:sldMkLst>
        <pc:spChg chg="mod">
          <ac:chgData name="Carlson, Vickie (ESD)" userId="9cd0b771-226b-483e-9561-85d54c703692" providerId="ADAL" clId="{8A225C52-E671-444D-8426-56CC2337E793}" dt="2026-05-19T18:37:42.014" v="2" actId="27636"/>
          <ac:spMkLst>
            <pc:docMk/>
            <pc:sldMk cId="1598488494" sldId="2134096953"/>
            <ac:spMk id="4" creationId="{0BDF2431-E26E-2C44-1704-168CBD95A51E}"/>
          </ac:spMkLst>
        </pc:spChg>
        <pc:picChg chg="mod">
          <ac:chgData name="Carlson, Vickie (ESD)" userId="9cd0b771-226b-483e-9561-85d54c703692" providerId="ADAL" clId="{8A225C52-E671-444D-8426-56CC2337E793}" dt="2026-05-19T22:54:58.169" v="308" actId="962"/>
          <ac:picMkLst>
            <pc:docMk/>
            <pc:sldMk cId="1598488494" sldId="2134096953"/>
            <ac:picMk id="16" creationId="{75492B30-3929-9402-E966-2D60F3D404B2}"/>
          </ac:picMkLst>
        </pc:picChg>
        <pc:picChg chg="mod">
          <ac:chgData name="Carlson, Vickie (ESD)" userId="9cd0b771-226b-483e-9561-85d54c703692" providerId="ADAL" clId="{8A225C52-E671-444D-8426-56CC2337E793}" dt="2026-05-19T22:55:09.382" v="310" actId="962"/>
          <ac:picMkLst>
            <pc:docMk/>
            <pc:sldMk cId="1598488494" sldId="2134096953"/>
            <ac:picMk id="18" creationId="{5DBF5176-BECD-D245-8DCC-DE525839F644}"/>
          </ac:picMkLst>
        </pc:picChg>
      </pc:sldChg>
      <pc:sldChg chg="add">
        <pc:chgData name="Carlson, Vickie (ESD)" userId="9cd0b771-226b-483e-9561-85d54c703692" providerId="ADAL" clId="{8A225C52-E671-444D-8426-56CC2337E793}" dt="2026-05-19T18:37:41.716" v="0"/>
        <pc:sldMkLst>
          <pc:docMk/>
          <pc:sldMk cId="1690665357" sldId="2134096954"/>
        </pc:sldMkLst>
      </pc:sldChg>
      <pc:sldChg chg="modSp add mod">
        <pc:chgData name="Carlson, Vickie (ESD)" userId="9cd0b771-226b-483e-9561-85d54c703692" providerId="ADAL" clId="{8A225C52-E671-444D-8426-56CC2337E793}" dt="2026-05-19T22:56:42.325" v="330" actId="962"/>
        <pc:sldMkLst>
          <pc:docMk/>
          <pc:sldMk cId="2698645123" sldId="2134096955"/>
        </pc:sldMkLst>
        <pc:picChg chg="mod">
          <ac:chgData name="Carlson, Vickie (ESD)" userId="9cd0b771-226b-483e-9561-85d54c703692" providerId="ADAL" clId="{8A225C52-E671-444D-8426-56CC2337E793}" dt="2026-05-19T22:56:42.325" v="330" actId="962"/>
          <ac:picMkLst>
            <pc:docMk/>
            <pc:sldMk cId="2698645123" sldId="2134096955"/>
            <ac:picMk id="16" creationId="{0B6E2122-6A0A-AEC6-F415-1C9C302B1383}"/>
          </ac:picMkLst>
        </pc:picChg>
      </pc:sldChg>
      <pc:sldChg chg="modSp add">
        <pc:chgData name="Carlson, Vickie (ESD)" userId="9cd0b771-226b-483e-9561-85d54c703692" providerId="ADAL" clId="{8A225C52-E671-444D-8426-56CC2337E793}" dt="2026-05-19T22:56:43.496" v="331" actId="962"/>
        <pc:sldMkLst>
          <pc:docMk/>
          <pc:sldMk cId="3335487783" sldId="2134096956"/>
        </pc:sldMkLst>
        <pc:graphicFrameChg chg="mod">
          <ac:chgData name="Carlson, Vickie (ESD)" userId="9cd0b771-226b-483e-9561-85d54c703692" providerId="ADAL" clId="{8A225C52-E671-444D-8426-56CC2337E793}" dt="2026-05-19T22:56:43.496" v="331" actId="962"/>
          <ac:graphicFrameMkLst>
            <pc:docMk/>
            <pc:sldMk cId="3335487783" sldId="2134096956"/>
            <ac:graphicFrameMk id="5" creationId="{7CF93A4B-06FB-461D-B5A3-44D6499DE176}"/>
          </ac:graphicFrameMkLst>
        </pc:graphicFrameChg>
      </pc:sldChg>
    </pc:docChg>
  </pc:docChgLst>
  <pc:docChgLst>
    <pc:chgData name="Johnson, Tamara (ESD)" userId="69ad9b1d-81ef-4d58-961f-5df191120d9a" providerId="ADAL" clId="{AA6CA311-9D02-45A5-BC9A-4F3BEDDCB085}"/>
    <pc:docChg chg="undo custSel modSld">
      <pc:chgData name="Johnson, Tamara (ESD)" userId="69ad9b1d-81ef-4d58-961f-5df191120d9a" providerId="ADAL" clId="{AA6CA311-9D02-45A5-BC9A-4F3BEDDCB085}" dt="2026-05-18T14:00:17.133" v="81"/>
      <pc:docMkLst>
        <pc:docMk/>
      </pc:docMkLst>
      <pc:sldChg chg="delSp mod">
        <pc:chgData name="Johnson, Tamara (ESD)" userId="69ad9b1d-81ef-4d58-961f-5df191120d9a" providerId="ADAL" clId="{AA6CA311-9D02-45A5-BC9A-4F3BEDDCB085}" dt="2026-05-18T13:47:01.745" v="0" actId="478"/>
        <pc:sldMkLst>
          <pc:docMk/>
          <pc:sldMk cId="1053410901" sldId="2134096939"/>
        </pc:sldMkLst>
        <pc:spChg chg="del">
          <ac:chgData name="Johnson, Tamara (ESD)" userId="69ad9b1d-81ef-4d58-961f-5df191120d9a" providerId="ADAL" clId="{AA6CA311-9D02-45A5-BC9A-4F3BEDDCB085}" dt="2026-05-18T13:47:01.745" v="0" actId="478"/>
          <ac:spMkLst>
            <pc:docMk/>
            <pc:sldMk cId="1053410901" sldId="2134096939"/>
            <ac:spMk id="13" creationId="{A4A28252-94E7-057D-02C2-8199D9C36596}"/>
          </ac:spMkLst>
        </pc:spChg>
      </pc:sldChg>
      <pc:sldChg chg="addSp delSp modSp mod">
        <pc:chgData name="Johnson, Tamara (ESD)" userId="69ad9b1d-81ef-4d58-961f-5df191120d9a" providerId="ADAL" clId="{AA6CA311-9D02-45A5-BC9A-4F3BEDDCB085}" dt="2026-05-18T14:00:17.133" v="81"/>
        <pc:sldMkLst>
          <pc:docMk/>
          <pc:sldMk cId="841659183" sldId="2134096948"/>
        </pc:sldMkLst>
        <pc:picChg chg="add del mod">
          <ac:chgData name="Johnson, Tamara (ESD)" userId="69ad9b1d-81ef-4d58-961f-5df191120d9a" providerId="ADAL" clId="{AA6CA311-9D02-45A5-BC9A-4F3BEDDCB085}" dt="2026-05-18T13:51:00.608" v="8" actId="478"/>
          <ac:picMkLst>
            <pc:docMk/>
            <pc:sldMk cId="841659183" sldId="2134096948"/>
            <ac:picMk id="4" creationId="{D2CEA355-2685-7853-171C-CE7B27AD8F5B}"/>
          </ac:picMkLst>
        </pc:picChg>
        <pc:picChg chg="add del mod">
          <ac:chgData name="Johnson, Tamara (ESD)" userId="69ad9b1d-81ef-4d58-961f-5df191120d9a" providerId="ADAL" clId="{AA6CA311-9D02-45A5-BC9A-4F3BEDDCB085}" dt="2026-05-18T13:51:01.964" v="10" actId="478"/>
          <ac:picMkLst>
            <pc:docMk/>
            <pc:sldMk cId="841659183" sldId="2134096948"/>
            <ac:picMk id="7" creationId="{A55B8380-28A4-CB2B-7D38-AFC31007CA3A}"/>
          </ac:picMkLst>
        </pc:picChg>
        <pc:picChg chg="del">
          <ac:chgData name="Johnson, Tamara (ESD)" userId="69ad9b1d-81ef-4d58-961f-5df191120d9a" providerId="ADAL" clId="{AA6CA311-9D02-45A5-BC9A-4F3BEDDCB085}" dt="2026-05-18T13:49:24.564" v="1" actId="478"/>
          <ac:picMkLst>
            <pc:docMk/>
            <pc:sldMk cId="841659183" sldId="2134096948"/>
            <ac:picMk id="9" creationId="{D25BE180-E25D-598C-0182-6EBDED98DE4F}"/>
          </ac:picMkLst>
        </pc:picChg>
        <pc:picChg chg="add del mod">
          <ac:chgData name="Johnson, Tamara (ESD)" userId="69ad9b1d-81ef-4d58-961f-5df191120d9a" providerId="ADAL" clId="{AA6CA311-9D02-45A5-BC9A-4F3BEDDCB085}" dt="2026-05-18T13:59:58.066" v="77" actId="478"/>
          <ac:picMkLst>
            <pc:docMk/>
            <pc:sldMk cId="841659183" sldId="2134096948"/>
            <ac:picMk id="10" creationId="{6D20D304-F754-0189-6B88-B140815AE023}"/>
          </ac:picMkLst>
        </pc:picChg>
        <pc:picChg chg="add del mod">
          <ac:chgData name="Johnson, Tamara (ESD)" userId="69ad9b1d-81ef-4d58-961f-5df191120d9a" providerId="ADAL" clId="{AA6CA311-9D02-45A5-BC9A-4F3BEDDCB085}" dt="2026-05-18T13:59:58.066" v="77" actId="478"/>
          <ac:picMkLst>
            <pc:docMk/>
            <pc:sldMk cId="841659183" sldId="2134096948"/>
            <ac:picMk id="12" creationId="{CCAFC277-85A8-7F03-7E1B-991C5CCD9290}"/>
          </ac:picMkLst>
        </pc:picChg>
        <pc:picChg chg="add del mod">
          <ac:chgData name="Johnson, Tamara (ESD)" userId="69ad9b1d-81ef-4d58-961f-5df191120d9a" providerId="ADAL" clId="{AA6CA311-9D02-45A5-BC9A-4F3BEDDCB085}" dt="2026-05-18T13:59:58.066" v="77" actId="478"/>
          <ac:picMkLst>
            <pc:docMk/>
            <pc:sldMk cId="841659183" sldId="2134096948"/>
            <ac:picMk id="14" creationId="{44C68FC0-5DD6-4E23-C268-5F0204F5FB43}"/>
          </ac:picMkLst>
        </pc:picChg>
        <pc:picChg chg="add mod">
          <ac:chgData name="Johnson, Tamara (ESD)" userId="69ad9b1d-81ef-4d58-961f-5df191120d9a" providerId="ADAL" clId="{AA6CA311-9D02-45A5-BC9A-4F3BEDDCB085}" dt="2026-05-18T14:00:17.133" v="81"/>
          <ac:picMkLst>
            <pc:docMk/>
            <pc:sldMk cId="841659183" sldId="2134096948"/>
            <ac:picMk id="16" creationId="{59A42AAF-DA33-6881-756A-F1D32301A01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PY 2025 (Jul.1- April 30, 2026)</c:v>
                </c:pt>
              </c:strCache>
            </c:strRef>
          </c:tx>
          <c:spPr>
            <a:solidFill>
              <a:srgbClr val="0A5882"/>
            </a:solidFill>
            <a:ln>
              <a:noFill/>
            </a:ln>
            <a:effectLst>
              <a:outerShdw blurRad="57150" dist="19050" dir="5400000" algn="ctr" rotWithShape="0">
                <a:srgbClr val="000000">
                  <a:alpha val="63000"/>
                </a:srgbClr>
              </a:outerShdw>
            </a:effectLst>
          </c:spPr>
          <c:invertIfNegative val="0"/>
          <c:cat>
            <c:strRef>
              <c:f>Sheet1!$A$2:$A$7</c:f>
              <c:strCache>
                <c:ptCount val="6"/>
                <c:pt idx="0">
                  <c:v>Central Basin</c:v>
                </c:pt>
                <c:pt idx="1">
                  <c:v>Columbia Basin</c:v>
                </c:pt>
                <c:pt idx="2">
                  <c:v>Okanogan</c:v>
                </c:pt>
                <c:pt idx="3">
                  <c:v>Sunnyside </c:v>
                </c:pt>
                <c:pt idx="4">
                  <c:v>Wenachee</c:v>
                </c:pt>
                <c:pt idx="5">
                  <c:v>Yakima</c:v>
                </c:pt>
              </c:strCache>
            </c:strRef>
          </c:cat>
          <c:val>
            <c:numRef>
              <c:f>Sheet1!$B$2:$B$7</c:f>
              <c:numCache>
                <c:formatCode>#,##0</c:formatCode>
                <c:ptCount val="6"/>
                <c:pt idx="0">
                  <c:v>4745</c:v>
                </c:pt>
                <c:pt idx="1">
                  <c:v>1660</c:v>
                </c:pt>
                <c:pt idx="2">
                  <c:v>1125</c:v>
                </c:pt>
                <c:pt idx="3">
                  <c:v>3886</c:v>
                </c:pt>
                <c:pt idx="4">
                  <c:v>1650</c:v>
                </c:pt>
                <c:pt idx="5">
                  <c:v>2252</c:v>
                </c:pt>
              </c:numCache>
            </c:numRef>
          </c:val>
          <c:extLst>
            <c:ext xmlns:c16="http://schemas.microsoft.com/office/drawing/2014/chart" uri="{C3380CC4-5D6E-409C-BE32-E72D297353CC}">
              <c16:uniqueId val="{00000000-6704-487D-A2B1-723C4DC01001}"/>
            </c:ext>
          </c:extLst>
        </c:ser>
        <c:ser>
          <c:idx val="1"/>
          <c:order val="1"/>
          <c:tx>
            <c:strRef>
              <c:f>Sheet1!$C$1</c:f>
              <c:strCache>
                <c:ptCount val="1"/>
                <c:pt idx="0">
                  <c:v>PY 2024</c:v>
                </c:pt>
              </c:strCache>
            </c:strRef>
          </c:tx>
          <c:spPr>
            <a:gradFill rotWithShape="1">
              <a:gsLst>
                <a:gs pos="0">
                  <a:schemeClr val="accent5">
                    <a:tint val="94000"/>
                    <a:satMod val="103000"/>
                    <a:lumMod val="102000"/>
                  </a:schemeClr>
                </a:gs>
                <a:gs pos="50000">
                  <a:schemeClr val="accent5">
                    <a:shade val="100000"/>
                    <a:satMod val="110000"/>
                    <a:lumMod val="100000"/>
                  </a:schemeClr>
                </a:gs>
                <a:gs pos="100000">
                  <a:schemeClr val="accent5">
                    <a:shade val="78000"/>
                    <a:satMod val="120000"/>
                    <a:lumMod val="99000"/>
                  </a:schemeClr>
                </a:gs>
              </a:gsLst>
              <a:lin ang="5400000" scaled="0"/>
            </a:gradFill>
            <a:ln>
              <a:noFill/>
            </a:ln>
            <a:effectLst>
              <a:outerShdw blurRad="57150" dist="19050" dir="5400000" algn="ctr" rotWithShape="0">
                <a:srgbClr val="000000">
                  <a:alpha val="63000"/>
                </a:srgbClr>
              </a:outerShdw>
            </a:effectLst>
          </c:spPr>
          <c:invertIfNegative val="0"/>
          <c:cat>
            <c:strRef>
              <c:f>Sheet1!$A$2:$A$7</c:f>
              <c:strCache>
                <c:ptCount val="6"/>
                <c:pt idx="0">
                  <c:v>Central Basin</c:v>
                </c:pt>
                <c:pt idx="1">
                  <c:v>Columbia Basin</c:v>
                </c:pt>
                <c:pt idx="2">
                  <c:v>Okanogan</c:v>
                </c:pt>
                <c:pt idx="3">
                  <c:v>Sunnyside </c:v>
                </c:pt>
                <c:pt idx="4">
                  <c:v>Wenachee</c:v>
                </c:pt>
                <c:pt idx="5">
                  <c:v>Yakima</c:v>
                </c:pt>
              </c:strCache>
            </c:strRef>
          </c:cat>
          <c:val>
            <c:numRef>
              <c:f>Sheet1!$C$2:$C$7</c:f>
              <c:numCache>
                <c:formatCode>#,##0</c:formatCode>
                <c:ptCount val="6"/>
                <c:pt idx="0">
                  <c:v>6102</c:v>
                </c:pt>
                <c:pt idx="1">
                  <c:v>2636</c:v>
                </c:pt>
                <c:pt idx="2">
                  <c:v>979</c:v>
                </c:pt>
                <c:pt idx="3">
                  <c:v>4155</c:v>
                </c:pt>
                <c:pt idx="4">
                  <c:v>2574</c:v>
                </c:pt>
                <c:pt idx="5">
                  <c:v>3771</c:v>
                </c:pt>
              </c:numCache>
            </c:numRef>
          </c:val>
          <c:extLst>
            <c:ext xmlns:c16="http://schemas.microsoft.com/office/drawing/2014/chart" uri="{C3380CC4-5D6E-409C-BE32-E72D297353CC}">
              <c16:uniqueId val="{00000001-6704-487D-A2B1-723C4DC01001}"/>
            </c:ext>
          </c:extLst>
        </c:ser>
        <c:dLbls>
          <c:showLegendKey val="0"/>
          <c:showVal val="0"/>
          <c:showCatName val="0"/>
          <c:showSerName val="0"/>
          <c:showPercent val="0"/>
          <c:showBubbleSize val="0"/>
        </c:dLbls>
        <c:gapWidth val="100"/>
        <c:overlap val="-24"/>
        <c:axId val="441665679"/>
        <c:axId val="441653679"/>
      </c:barChart>
      <c:catAx>
        <c:axId val="441665679"/>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1" i="0" u="none" strike="noStrike" kern="1200" baseline="0">
                <a:solidFill>
                  <a:srgbClr val="0A5882"/>
                </a:solidFill>
                <a:latin typeface="+mn-lt"/>
                <a:ea typeface="+mn-ea"/>
                <a:cs typeface="+mn-cs"/>
              </a:defRPr>
            </a:pPr>
            <a:endParaRPr lang="es-US"/>
          </a:p>
        </c:txPr>
        <c:crossAx val="441653679"/>
        <c:crosses val="autoZero"/>
        <c:auto val="1"/>
        <c:lblAlgn val="ctr"/>
        <c:lblOffset val="100"/>
        <c:noMultiLvlLbl val="0"/>
      </c:catAx>
      <c:valAx>
        <c:axId val="441653679"/>
        <c:scaling>
          <c:orientation val="minMax"/>
        </c:scaling>
        <c:delete val="0"/>
        <c:axPos val="l"/>
        <c:majorGridlines>
          <c:spPr>
            <a:ln w="9525" cap="flat" cmpd="sng" algn="ctr">
              <a:solidFill>
                <a:schemeClr val="accent4">
                  <a:alpha val="10000"/>
                </a:schemeClr>
              </a:solidFill>
              <a:round/>
            </a:ln>
            <a:effectLst/>
          </c:spPr>
        </c:majorGridlines>
        <c:numFmt formatCode="#,##0" sourceLinked="1"/>
        <c:majorTickMark val="none"/>
        <c:minorTickMark val="none"/>
        <c:tickLblPos val="nextTo"/>
        <c:spPr>
          <a:noFill/>
          <a:ln>
            <a:solidFill>
              <a:srgbClr val="0A5882"/>
            </a:solidFill>
          </a:ln>
          <a:effectLst/>
        </c:spPr>
        <c:txPr>
          <a:bodyPr rot="-60000000" spcFirstLastPara="1" vertOverflow="ellipsis" vert="horz" wrap="square" anchor="ctr" anchorCtr="1"/>
          <a:lstStyle/>
          <a:p>
            <a:pPr>
              <a:defRPr sz="1197" b="1" i="0" u="none" strike="noStrike" kern="1200" baseline="0">
                <a:solidFill>
                  <a:srgbClr val="0A5882"/>
                </a:solidFill>
                <a:latin typeface="+mn-lt"/>
                <a:ea typeface="+mn-ea"/>
                <a:cs typeface="+mn-cs"/>
              </a:defRPr>
            </a:pPr>
            <a:endParaRPr lang="es-US"/>
          </a:p>
        </c:txPr>
        <c:crossAx val="441665679"/>
        <c:crosses val="autoZero"/>
        <c:crossBetween val="between"/>
      </c:valAx>
      <c:dTable>
        <c:showHorzBorder val="1"/>
        <c:showVertBorder val="1"/>
        <c:showOutline val="1"/>
        <c:showKeys val="1"/>
        <c:spPr>
          <a:noFill/>
          <a:ln w="9525">
            <a:solidFill>
              <a:schemeClr val="accent4"/>
            </a:solidFill>
          </a:ln>
          <a:effectLst/>
        </c:spPr>
        <c:txPr>
          <a:bodyPr rot="0" spcFirstLastPara="1" vertOverflow="ellipsis" vert="horz" wrap="square" anchor="ctr" anchorCtr="1"/>
          <a:lstStyle/>
          <a:p>
            <a:pPr rtl="0">
              <a:defRPr sz="1197" b="1" i="0" u="none" strike="noStrike" kern="1200" baseline="0">
                <a:solidFill>
                  <a:srgbClr val="0A5882"/>
                </a:solidFill>
                <a:latin typeface="+mn-lt"/>
                <a:ea typeface="+mn-ea"/>
                <a:cs typeface="+mn-cs"/>
              </a:defRPr>
            </a:pPr>
            <a:endParaRPr lang="es-US"/>
          </a:p>
        </c:txPr>
      </c:dTable>
      <c:spPr>
        <a:noFill/>
        <a:ln>
          <a:solidFill>
            <a:srgbClr val="0A5882"/>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tx2">
        <a:lumMod val="20000"/>
        <a:lumOff val="80000"/>
      </a:schemeClr>
    </a:solidFill>
    <a:ln>
      <a:noFill/>
    </a:ln>
    <a:effectLst/>
  </c:spPr>
  <c:txPr>
    <a:bodyPr/>
    <a:lstStyle/>
    <a:p>
      <a:pPr>
        <a:defRPr b="1" i="0" baseline="0">
          <a:solidFill>
            <a:srgbClr val="0A5882"/>
          </a:solidFill>
        </a:defRPr>
      </a:pPr>
      <a:endParaRPr lang="es-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2023 - 2024</c:v>
                </c:pt>
              </c:strCache>
            </c:strRef>
          </c:tx>
          <c:spPr>
            <a:solidFill>
              <a:schemeClr val="accent1"/>
            </a:solidFill>
            <a:ln>
              <a:noFill/>
            </a:ln>
            <a:effectLst/>
          </c:spPr>
          <c:invertIfNegative val="0"/>
          <c:cat>
            <c:strRef>
              <c:f>Sheet1!$A$2:$A$6</c:f>
              <c:strCache>
                <c:ptCount val="5"/>
                <c:pt idx="0">
                  <c:v>Central</c:v>
                </c:pt>
                <c:pt idx="1">
                  <c:v>Eastern</c:v>
                </c:pt>
                <c:pt idx="2">
                  <c:v>Southwest Coastal</c:v>
                </c:pt>
                <c:pt idx="3">
                  <c:v>North Sound</c:v>
                </c:pt>
                <c:pt idx="4">
                  <c:v>Central Sound</c:v>
                </c:pt>
              </c:strCache>
            </c:strRef>
          </c:cat>
          <c:val>
            <c:numRef>
              <c:f>Sheet1!$B$2:$B$6</c:f>
              <c:numCache>
                <c:formatCode>General</c:formatCode>
                <c:ptCount val="5"/>
                <c:pt idx="0" formatCode="#,##0">
                  <c:v>2326</c:v>
                </c:pt>
                <c:pt idx="1">
                  <c:v>471</c:v>
                </c:pt>
                <c:pt idx="2">
                  <c:v>93</c:v>
                </c:pt>
                <c:pt idx="3">
                  <c:v>99</c:v>
                </c:pt>
                <c:pt idx="4">
                  <c:v>82</c:v>
                </c:pt>
              </c:numCache>
            </c:numRef>
          </c:val>
          <c:extLst>
            <c:ext xmlns:c16="http://schemas.microsoft.com/office/drawing/2014/chart" uri="{C3380CC4-5D6E-409C-BE32-E72D297353CC}">
              <c16:uniqueId val="{00000000-B142-46CB-8334-82A8C42D4C97}"/>
            </c:ext>
          </c:extLst>
        </c:ser>
        <c:ser>
          <c:idx val="1"/>
          <c:order val="1"/>
          <c:tx>
            <c:strRef>
              <c:f>Sheet1!$C$1</c:f>
              <c:strCache>
                <c:ptCount val="1"/>
                <c:pt idx="0">
                  <c:v>2024 - 2025</c:v>
                </c:pt>
              </c:strCache>
            </c:strRef>
          </c:tx>
          <c:spPr>
            <a:solidFill>
              <a:schemeClr val="accent2"/>
            </a:solidFill>
            <a:ln>
              <a:noFill/>
            </a:ln>
            <a:effectLst/>
          </c:spPr>
          <c:invertIfNegative val="0"/>
          <c:cat>
            <c:strRef>
              <c:f>Sheet1!$A$2:$A$6</c:f>
              <c:strCache>
                <c:ptCount val="5"/>
                <c:pt idx="0">
                  <c:v>Central</c:v>
                </c:pt>
                <c:pt idx="1">
                  <c:v>Eastern</c:v>
                </c:pt>
                <c:pt idx="2">
                  <c:v>Southwest Coastal</c:v>
                </c:pt>
                <c:pt idx="3">
                  <c:v>North Sound</c:v>
                </c:pt>
                <c:pt idx="4">
                  <c:v>Central Sound</c:v>
                </c:pt>
              </c:strCache>
            </c:strRef>
          </c:cat>
          <c:val>
            <c:numRef>
              <c:f>Sheet1!$C$2:$C$6</c:f>
              <c:numCache>
                <c:formatCode>General</c:formatCode>
                <c:ptCount val="5"/>
                <c:pt idx="0" formatCode="#,##0">
                  <c:v>2703</c:v>
                </c:pt>
                <c:pt idx="1">
                  <c:v>468</c:v>
                </c:pt>
                <c:pt idx="2">
                  <c:v>125</c:v>
                </c:pt>
                <c:pt idx="3">
                  <c:v>116</c:v>
                </c:pt>
                <c:pt idx="4">
                  <c:v>95</c:v>
                </c:pt>
              </c:numCache>
            </c:numRef>
          </c:val>
          <c:extLst>
            <c:ext xmlns:c16="http://schemas.microsoft.com/office/drawing/2014/chart" uri="{C3380CC4-5D6E-409C-BE32-E72D297353CC}">
              <c16:uniqueId val="{00000001-B142-46CB-8334-82A8C42D4C97}"/>
            </c:ext>
          </c:extLst>
        </c:ser>
        <c:ser>
          <c:idx val="2"/>
          <c:order val="2"/>
          <c:tx>
            <c:strRef>
              <c:f>Sheet1!$D$1</c:f>
              <c:strCache>
                <c:ptCount val="1"/>
                <c:pt idx="0">
                  <c:v>2025 - 2026*</c:v>
                </c:pt>
              </c:strCache>
            </c:strRef>
          </c:tx>
          <c:spPr>
            <a:solidFill>
              <a:schemeClr val="accent3"/>
            </a:solidFill>
            <a:ln>
              <a:noFill/>
            </a:ln>
            <a:effectLst/>
          </c:spPr>
          <c:invertIfNegative val="0"/>
          <c:cat>
            <c:strRef>
              <c:f>Sheet1!$A$2:$A$6</c:f>
              <c:strCache>
                <c:ptCount val="5"/>
                <c:pt idx="0">
                  <c:v>Central</c:v>
                </c:pt>
                <c:pt idx="1">
                  <c:v>Eastern</c:v>
                </c:pt>
                <c:pt idx="2">
                  <c:v>Southwest Coastal</c:v>
                </c:pt>
                <c:pt idx="3">
                  <c:v>North Sound</c:v>
                </c:pt>
                <c:pt idx="4">
                  <c:v>Central Sound</c:v>
                </c:pt>
              </c:strCache>
            </c:strRef>
          </c:cat>
          <c:val>
            <c:numRef>
              <c:f>Sheet1!$D$2:$D$6</c:f>
              <c:numCache>
                <c:formatCode>General</c:formatCode>
                <c:ptCount val="5"/>
                <c:pt idx="0" formatCode="#,##0">
                  <c:v>3202</c:v>
                </c:pt>
                <c:pt idx="1">
                  <c:v>396</c:v>
                </c:pt>
                <c:pt idx="2">
                  <c:v>112</c:v>
                </c:pt>
                <c:pt idx="3">
                  <c:v>107</c:v>
                </c:pt>
                <c:pt idx="4">
                  <c:v>70</c:v>
                </c:pt>
              </c:numCache>
            </c:numRef>
          </c:val>
          <c:extLst>
            <c:ext xmlns:c16="http://schemas.microsoft.com/office/drawing/2014/chart" uri="{C3380CC4-5D6E-409C-BE32-E72D297353CC}">
              <c16:uniqueId val="{00000000-A3F1-4845-921A-313970A3718C}"/>
            </c:ext>
          </c:extLst>
        </c:ser>
        <c:dLbls>
          <c:showLegendKey val="0"/>
          <c:showVal val="0"/>
          <c:showCatName val="0"/>
          <c:showSerName val="0"/>
          <c:showPercent val="0"/>
          <c:showBubbleSize val="0"/>
        </c:dLbls>
        <c:gapWidth val="219"/>
        <c:overlap val="-27"/>
        <c:axId val="625924784"/>
        <c:axId val="625923344"/>
      </c:barChart>
      <c:catAx>
        <c:axId val="62592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mn-cs"/>
              </a:defRPr>
            </a:pPr>
            <a:endParaRPr lang="en-US"/>
          </a:p>
        </c:txPr>
        <c:crossAx val="625923344"/>
        <c:crosses val="autoZero"/>
        <c:auto val="1"/>
        <c:lblAlgn val="ctr"/>
        <c:lblOffset val="100"/>
        <c:noMultiLvlLbl val="0"/>
      </c:catAx>
      <c:valAx>
        <c:axId val="625923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259247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j-lt"/>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Century Gothic" panose="020B0502020202020204" pitchFamily="34" charset="0"/>
                <a:ea typeface="+mn-ea"/>
                <a:cs typeface="+mn-cs"/>
              </a:defRPr>
            </a:pPr>
            <a:r>
              <a:rPr lang="en-US" sz="1600">
                <a:solidFill>
                  <a:srgbClr val="135273"/>
                </a:solidFill>
              </a:rPr>
              <a:t>July 2023 through April 2026</a:t>
            </a:r>
            <a:r>
              <a:rPr lang="en-US" sz="1600" baseline="0">
                <a:solidFill>
                  <a:srgbClr val="124A79"/>
                </a:solidFill>
              </a:rPr>
              <a:t> </a:t>
            </a:r>
            <a:r>
              <a:rPr lang="en-US" sz="1200" baseline="0">
                <a:solidFill>
                  <a:srgbClr val="124A79"/>
                </a:solidFill>
              </a:rPr>
              <a:t>(* 2025-26 Shows Partial Program Year)</a:t>
            </a:r>
            <a:endParaRPr lang="en-US" sz="1200">
              <a:solidFill>
                <a:srgbClr val="135273"/>
              </a:solidFill>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Sheet1!$B$9</c:f>
              <c:strCache>
                <c:ptCount val="1"/>
                <c:pt idx="0">
                  <c:v>2023 - 2024</c:v>
                </c:pt>
              </c:strCache>
            </c:strRef>
          </c:tx>
          <c:spPr>
            <a:solidFill>
              <a:schemeClr val="accent1"/>
            </a:solidFill>
            <a:ln>
              <a:noFill/>
            </a:ln>
            <a:effectLst/>
          </c:spPr>
          <c:invertIfNegative val="0"/>
          <c:cat>
            <c:strRef>
              <c:f>Sheet1!$A$10:$A$16</c:f>
              <c:strCache>
                <c:ptCount val="7"/>
                <c:pt idx="0">
                  <c:v>Sunnyside</c:v>
                </c:pt>
                <c:pt idx="1">
                  <c:v>Central Basin</c:v>
                </c:pt>
                <c:pt idx="2">
                  <c:v>Yakima</c:v>
                </c:pt>
                <c:pt idx="3">
                  <c:v>Wenatchee</c:v>
                </c:pt>
                <c:pt idx="4">
                  <c:v>Okanogan</c:v>
                </c:pt>
                <c:pt idx="5">
                  <c:v>Columbia Basin</c:v>
                </c:pt>
                <c:pt idx="6">
                  <c:v>Remaining Offices</c:v>
                </c:pt>
              </c:strCache>
            </c:strRef>
          </c:cat>
          <c:val>
            <c:numRef>
              <c:f>Sheet1!$B$10:$B$16</c:f>
              <c:numCache>
                <c:formatCode>General</c:formatCode>
                <c:ptCount val="7"/>
                <c:pt idx="0">
                  <c:v>861</c:v>
                </c:pt>
                <c:pt idx="1">
                  <c:v>349</c:v>
                </c:pt>
                <c:pt idx="2">
                  <c:v>557</c:v>
                </c:pt>
                <c:pt idx="3">
                  <c:v>316</c:v>
                </c:pt>
                <c:pt idx="4">
                  <c:v>290</c:v>
                </c:pt>
                <c:pt idx="5">
                  <c:v>331</c:v>
                </c:pt>
                <c:pt idx="6">
                  <c:v>737</c:v>
                </c:pt>
              </c:numCache>
            </c:numRef>
          </c:val>
          <c:extLst>
            <c:ext xmlns:c16="http://schemas.microsoft.com/office/drawing/2014/chart" uri="{C3380CC4-5D6E-409C-BE32-E72D297353CC}">
              <c16:uniqueId val="{00000000-58DE-48B9-BB65-6D7AD9534594}"/>
            </c:ext>
          </c:extLst>
        </c:ser>
        <c:ser>
          <c:idx val="1"/>
          <c:order val="1"/>
          <c:tx>
            <c:strRef>
              <c:f>Sheet1!$C$9</c:f>
              <c:strCache>
                <c:ptCount val="1"/>
                <c:pt idx="0">
                  <c:v>2024 - 2025</c:v>
                </c:pt>
              </c:strCache>
            </c:strRef>
          </c:tx>
          <c:spPr>
            <a:solidFill>
              <a:schemeClr val="accent2"/>
            </a:solidFill>
            <a:ln>
              <a:noFill/>
            </a:ln>
            <a:effectLst/>
          </c:spPr>
          <c:invertIfNegative val="0"/>
          <c:cat>
            <c:strRef>
              <c:f>Sheet1!$A$10:$A$16</c:f>
              <c:strCache>
                <c:ptCount val="7"/>
                <c:pt idx="0">
                  <c:v>Sunnyside</c:v>
                </c:pt>
                <c:pt idx="1">
                  <c:v>Central Basin</c:v>
                </c:pt>
                <c:pt idx="2">
                  <c:v>Yakima</c:v>
                </c:pt>
                <c:pt idx="3">
                  <c:v>Wenatchee</c:v>
                </c:pt>
                <c:pt idx="4">
                  <c:v>Okanogan</c:v>
                </c:pt>
                <c:pt idx="5">
                  <c:v>Columbia Basin</c:v>
                </c:pt>
                <c:pt idx="6">
                  <c:v>Remaining Offices</c:v>
                </c:pt>
              </c:strCache>
            </c:strRef>
          </c:cat>
          <c:val>
            <c:numRef>
              <c:f>Sheet1!$C$10:$C$16</c:f>
              <c:numCache>
                <c:formatCode>General</c:formatCode>
                <c:ptCount val="7"/>
                <c:pt idx="0" formatCode="#,##0">
                  <c:v>1060</c:v>
                </c:pt>
                <c:pt idx="1">
                  <c:v>482</c:v>
                </c:pt>
                <c:pt idx="2">
                  <c:v>425</c:v>
                </c:pt>
                <c:pt idx="3">
                  <c:v>427</c:v>
                </c:pt>
                <c:pt idx="4">
                  <c:v>282</c:v>
                </c:pt>
                <c:pt idx="5">
                  <c:v>259</c:v>
                </c:pt>
                <c:pt idx="6">
                  <c:v>861</c:v>
                </c:pt>
              </c:numCache>
            </c:numRef>
          </c:val>
          <c:extLst>
            <c:ext xmlns:c16="http://schemas.microsoft.com/office/drawing/2014/chart" uri="{C3380CC4-5D6E-409C-BE32-E72D297353CC}">
              <c16:uniqueId val="{00000001-58DE-48B9-BB65-6D7AD9534594}"/>
            </c:ext>
          </c:extLst>
        </c:ser>
        <c:ser>
          <c:idx val="2"/>
          <c:order val="2"/>
          <c:tx>
            <c:strRef>
              <c:f>Sheet1!$D$9</c:f>
              <c:strCache>
                <c:ptCount val="1"/>
                <c:pt idx="0">
                  <c:v>2025 - 2026*</c:v>
                </c:pt>
              </c:strCache>
            </c:strRef>
          </c:tx>
          <c:spPr>
            <a:solidFill>
              <a:schemeClr val="accent3"/>
            </a:solidFill>
            <a:ln>
              <a:noFill/>
            </a:ln>
            <a:effectLst/>
          </c:spPr>
          <c:invertIfNegative val="0"/>
          <c:cat>
            <c:strRef>
              <c:f>Sheet1!$A$10:$A$16</c:f>
              <c:strCache>
                <c:ptCount val="7"/>
                <c:pt idx="0">
                  <c:v>Sunnyside</c:v>
                </c:pt>
                <c:pt idx="1">
                  <c:v>Central Basin</c:v>
                </c:pt>
                <c:pt idx="2">
                  <c:v>Yakima</c:v>
                </c:pt>
                <c:pt idx="3">
                  <c:v>Wenatchee</c:v>
                </c:pt>
                <c:pt idx="4">
                  <c:v>Okanogan</c:v>
                </c:pt>
                <c:pt idx="5">
                  <c:v>Columbia Basin</c:v>
                </c:pt>
                <c:pt idx="6">
                  <c:v>Remaining Offices</c:v>
                </c:pt>
              </c:strCache>
            </c:strRef>
          </c:cat>
          <c:val>
            <c:numRef>
              <c:f>Sheet1!$D$10:$D$16</c:f>
              <c:numCache>
                <c:formatCode>#,##0</c:formatCode>
                <c:ptCount val="7"/>
                <c:pt idx="0">
                  <c:v>1591</c:v>
                </c:pt>
                <c:pt idx="1">
                  <c:v>469</c:v>
                </c:pt>
                <c:pt idx="2" formatCode="General">
                  <c:v>304</c:v>
                </c:pt>
                <c:pt idx="3" formatCode="General">
                  <c:v>439</c:v>
                </c:pt>
                <c:pt idx="4" formatCode="General">
                  <c:v>320</c:v>
                </c:pt>
                <c:pt idx="5" formatCode="General">
                  <c:v>220</c:v>
                </c:pt>
                <c:pt idx="6" formatCode="General">
                  <c:v>796</c:v>
                </c:pt>
              </c:numCache>
            </c:numRef>
          </c:val>
          <c:extLst>
            <c:ext xmlns:c16="http://schemas.microsoft.com/office/drawing/2014/chart" uri="{C3380CC4-5D6E-409C-BE32-E72D297353CC}">
              <c16:uniqueId val="{00000000-D183-4502-9498-5B3BF2E3EFC4}"/>
            </c:ext>
          </c:extLst>
        </c:ser>
        <c:dLbls>
          <c:showLegendKey val="0"/>
          <c:showVal val="0"/>
          <c:showCatName val="0"/>
          <c:showSerName val="0"/>
          <c:showPercent val="0"/>
          <c:showBubbleSize val="0"/>
        </c:dLbls>
        <c:gapWidth val="219"/>
        <c:overlap val="-27"/>
        <c:axId val="633551608"/>
        <c:axId val="633550528"/>
      </c:barChart>
      <c:catAx>
        <c:axId val="633551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33550528"/>
        <c:crosses val="autoZero"/>
        <c:auto val="1"/>
        <c:lblAlgn val="ctr"/>
        <c:lblOffset val="100"/>
        <c:noMultiLvlLbl val="0"/>
      </c:catAx>
      <c:valAx>
        <c:axId val="633550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335516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Century Gothic" panose="020B0502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9F3BF0-24AE-47DC-B008-A2ADD901C29E}"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84815BA6-D342-4041-9963-516C362A4040}">
      <dgm:prSet phldrT="[Text]" phldr="0"/>
      <dgm:spPr/>
      <dgm:t>
        <a:bodyPr/>
        <a:lstStyle/>
        <a:p>
          <a:r>
            <a:rPr lang="en-US" dirty="0"/>
            <a:t>Direct Communication</a:t>
          </a:r>
        </a:p>
      </dgm:t>
    </dgm:pt>
    <dgm:pt modelId="{B3FB03F9-91A3-4814-AF97-CD4168964392}" type="parTrans" cxnId="{A7790DEB-275B-4F29-8A6E-E9592457C827}">
      <dgm:prSet/>
      <dgm:spPr/>
      <dgm:t>
        <a:bodyPr/>
        <a:lstStyle/>
        <a:p>
          <a:endParaRPr lang="en-US"/>
        </a:p>
      </dgm:t>
    </dgm:pt>
    <dgm:pt modelId="{7373A34F-0CBC-4B53-B87E-A258CD89522D}" type="sibTrans" cxnId="{A7790DEB-275B-4F29-8A6E-E9592457C827}">
      <dgm:prSet/>
      <dgm:spPr/>
      <dgm:t>
        <a:bodyPr/>
        <a:lstStyle/>
        <a:p>
          <a:endParaRPr lang="en-US"/>
        </a:p>
      </dgm:t>
    </dgm:pt>
    <dgm:pt modelId="{3103028F-5823-42DC-8F3A-A2A0479269B0}">
      <dgm:prSet phldrT="[Text]" phldr="0"/>
      <dgm:spPr/>
      <dgm:t>
        <a:bodyPr/>
        <a:lstStyle/>
        <a:p>
          <a:r>
            <a:rPr lang="en-US" dirty="0"/>
            <a:t>Email campaign, website banners and alerts, ESD employer newsletter</a:t>
          </a:r>
        </a:p>
      </dgm:t>
    </dgm:pt>
    <dgm:pt modelId="{02F70B64-3173-4682-98EC-BBBEAE1D1FA4}" type="parTrans" cxnId="{BF0C7493-7E22-4D7A-A1C7-CD473E577C06}">
      <dgm:prSet/>
      <dgm:spPr/>
      <dgm:t>
        <a:bodyPr/>
        <a:lstStyle/>
        <a:p>
          <a:endParaRPr lang="en-US"/>
        </a:p>
      </dgm:t>
    </dgm:pt>
    <dgm:pt modelId="{8735C633-99F4-41B3-8296-5961C9F50977}" type="sibTrans" cxnId="{BF0C7493-7E22-4D7A-A1C7-CD473E577C06}">
      <dgm:prSet/>
      <dgm:spPr/>
      <dgm:t>
        <a:bodyPr/>
        <a:lstStyle/>
        <a:p>
          <a:endParaRPr lang="en-US"/>
        </a:p>
      </dgm:t>
    </dgm:pt>
    <dgm:pt modelId="{62D42B4D-0CA8-47FF-83DF-EF036C93D409}">
      <dgm:prSet phldrT="[Text]" phldr="0"/>
      <dgm:spPr/>
      <dgm:t>
        <a:bodyPr/>
        <a:lstStyle/>
        <a:p>
          <a:r>
            <a:rPr lang="en-US" dirty="0"/>
            <a:t>Instructional content</a:t>
          </a:r>
        </a:p>
      </dgm:t>
    </dgm:pt>
    <dgm:pt modelId="{CFD55A93-E427-462B-88C0-70DEF005A7CC}" type="parTrans" cxnId="{E207BCAE-D922-4E92-800A-760E6E5132F3}">
      <dgm:prSet/>
      <dgm:spPr/>
      <dgm:t>
        <a:bodyPr/>
        <a:lstStyle/>
        <a:p>
          <a:endParaRPr lang="en-US"/>
        </a:p>
      </dgm:t>
    </dgm:pt>
    <dgm:pt modelId="{3CB24A51-5E7F-45A4-9B19-01F0E14DD052}" type="sibTrans" cxnId="{E207BCAE-D922-4E92-800A-760E6E5132F3}">
      <dgm:prSet/>
      <dgm:spPr/>
      <dgm:t>
        <a:bodyPr/>
        <a:lstStyle/>
        <a:p>
          <a:endParaRPr lang="en-US"/>
        </a:p>
      </dgm:t>
    </dgm:pt>
    <dgm:pt modelId="{091AE8FC-2CA2-4B1F-9E63-A0BF668D1A16}">
      <dgm:prSet phldrT="[Text]" phldr="0"/>
      <dgm:spPr/>
      <dgm:t>
        <a:bodyPr/>
        <a:lstStyle/>
        <a:p>
          <a:r>
            <a:rPr lang="en-US" dirty="0"/>
            <a:t>How to save account information, logging in for the first time, the employer dashboard</a:t>
          </a:r>
        </a:p>
      </dgm:t>
    </dgm:pt>
    <dgm:pt modelId="{67294A71-411D-4F65-A510-D754C4D03706}" type="parTrans" cxnId="{55B6B260-0076-4E69-9C80-96FF8E8C83A8}">
      <dgm:prSet/>
      <dgm:spPr/>
      <dgm:t>
        <a:bodyPr/>
        <a:lstStyle/>
        <a:p>
          <a:endParaRPr lang="en-US"/>
        </a:p>
      </dgm:t>
    </dgm:pt>
    <dgm:pt modelId="{04B608ED-3DDF-4E3B-865A-360C620109A3}" type="sibTrans" cxnId="{55B6B260-0076-4E69-9C80-96FF8E8C83A8}">
      <dgm:prSet/>
      <dgm:spPr/>
      <dgm:t>
        <a:bodyPr/>
        <a:lstStyle/>
        <a:p>
          <a:endParaRPr lang="en-US"/>
        </a:p>
      </dgm:t>
    </dgm:pt>
    <dgm:pt modelId="{F79DDADC-32C8-48C8-B0F5-373941254752}">
      <dgm:prSet phldrT="[Text]" phldr="0"/>
      <dgm:spPr/>
      <dgm:t>
        <a:bodyPr/>
        <a:lstStyle/>
        <a:p>
          <a:r>
            <a:rPr lang="en-US" dirty="0"/>
            <a:t>Post go-live support</a:t>
          </a:r>
        </a:p>
      </dgm:t>
    </dgm:pt>
    <dgm:pt modelId="{E9F8E9B1-05FA-4B77-ABBD-79C623DD10BD}" type="parTrans" cxnId="{0DC553EC-CF0B-47C8-9A1C-8BB7E0A712A0}">
      <dgm:prSet/>
      <dgm:spPr/>
      <dgm:t>
        <a:bodyPr/>
        <a:lstStyle/>
        <a:p>
          <a:endParaRPr lang="en-US"/>
        </a:p>
      </dgm:t>
    </dgm:pt>
    <dgm:pt modelId="{8EE1FB33-5FD7-4615-9456-37A5A338D021}" type="sibTrans" cxnId="{0DC553EC-CF0B-47C8-9A1C-8BB7E0A712A0}">
      <dgm:prSet/>
      <dgm:spPr/>
      <dgm:t>
        <a:bodyPr/>
        <a:lstStyle/>
        <a:p>
          <a:endParaRPr lang="en-US"/>
        </a:p>
      </dgm:t>
    </dgm:pt>
    <dgm:pt modelId="{0676C941-ADCA-49E7-9621-EF82824AD791}">
      <dgm:prSet phldrT="[Text]" phldr="0"/>
      <dgm:spPr/>
      <dgm:t>
        <a:bodyPr/>
        <a:lstStyle/>
        <a:p>
          <a:r>
            <a:rPr lang="en-US" dirty="0"/>
            <a:t>Dedicated professionals at WorkSource and via the Virtual Services Team</a:t>
          </a:r>
        </a:p>
      </dgm:t>
    </dgm:pt>
    <dgm:pt modelId="{1EF81561-3FF1-4B20-BE30-B4F7E74F46B3}" type="parTrans" cxnId="{CD74A99F-15D0-43C1-A956-D8C3CA9BDBC7}">
      <dgm:prSet/>
      <dgm:spPr/>
      <dgm:t>
        <a:bodyPr/>
        <a:lstStyle/>
        <a:p>
          <a:endParaRPr lang="en-US"/>
        </a:p>
      </dgm:t>
    </dgm:pt>
    <dgm:pt modelId="{29D4D6A2-63FC-4371-98FA-B5EF86EFD535}" type="sibTrans" cxnId="{CD74A99F-15D0-43C1-A956-D8C3CA9BDBC7}">
      <dgm:prSet/>
      <dgm:spPr/>
      <dgm:t>
        <a:bodyPr/>
        <a:lstStyle/>
        <a:p>
          <a:endParaRPr lang="en-US"/>
        </a:p>
      </dgm:t>
    </dgm:pt>
    <dgm:pt modelId="{9AD9BD2E-AC4C-473B-97C7-D0887A9086E4}" type="pres">
      <dgm:prSet presAssocID="{209F3BF0-24AE-47DC-B008-A2ADD901C29E}" presName="outerComposite" presStyleCnt="0">
        <dgm:presLayoutVars>
          <dgm:chMax val="5"/>
          <dgm:dir/>
          <dgm:resizeHandles val="exact"/>
        </dgm:presLayoutVars>
      </dgm:prSet>
      <dgm:spPr/>
    </dgm:pt>
    <dgm:pt modelId="{B565E27D-F0DD-4C81-9FB8-2A4D722B3027}" type="pres">
      <dgm:prSet presAssocID="{209F3BF0-24AE-47DC-B008-A2ADD901C29E}" presName="dummyMaxCanvas" presStyleCnt="0">
        <dgm:presLayoutVars/>
      </dgm:prSet>
      <dgm:spPr/>
    </dgm:pt>
    <dgm:pt modelId="{E2C3A529-5C95-4A5D-8151-509D6363EEE3}" type="pres">
      <dgm:prSet presAssocID="{209F3BF0-24AE-47DC-B008-A2ADD901C29E}" presName="ThreeNodes_1" presStyleLbl="node1" presStyleIdx="0" presStyleCnt="3">
        <dgm:presLayoutVars>
          <dgm:bulletEnabled val="1"/>
        </dgm:presLayoutVars>
      </dgm:prSet>
      <dgm:spPr/>
    </dgm:pt>
    <dgm:pt modelId="{0D442E75-AEEA-4A57-9ACB-5847C53A14FD}" type="pres">
      <dgm:prSet presAssocID="{209F3BF0-24AE-47DC-B008-A2ADD901C29E}" presName="ThreeNodes_2" presStyleLbl="node1" presStyleIdx="1" presStyleCnt="3">
        <dgm:presLayoutVars>
          <dgm:bulletEnabled val="1"/>
        </dgm:presLayoutVars>
      </dgm:prSet>
      <dgm:spPr/>
    </dgm:pt>
    <dgm:pt modelId="{55D9400D-51A9-4E89-A397-A438D15B7F1D}" type="pres">
      <dgm:prSet presAssocID="{209F3BF0-24AE-47DC-B008-A2ADD901C29E}" presName="ThreeNodes_3" presStyleLbl="node1" presStyleIdx="2" presStyleCnt="3">
        <dgm:presLayoutVars>
          <dgm:bulletEnabled val="1"/>
        </dgm:presLayoutVars>
      </dgm:prSet>
      <dgm:spPr/>
    </dgm:pt>
    <dgm:pt modelId="{8590A2FC-FA39-40D3-97BC-91361341C46C}" type="pres">
      <dgm:prSet presAssocID="{209F3BF0-24AE-47DC-B008-A2ADD901C29E}" presName="ThreeConn_1-2" presStyleLbl="fgAccFollowNode1" presStyleIdx="0" presStyleCnt="2">
        <dgm:presLayoutVars>
          <dgm:bulletEnabled val="1"/>
        </dgm:presLayoutVars>
      </dgm:prSet>
      <dgm:spPr/>
    </dgm:pt>
    <dgm:pt modelId="{D41FB1B1-BD2A-4C56-96C2-9507C4BE6A33}" type="pres">
      <dgm:prSet presAssocID="{209F3BF0-24AE-47DC-B008-A2ADD901C29E}" presName="ThreeConn_2-3" presStyleLbl="fgAccFollowNode1" presStyleIdx="1" presStyleCnt="2">
        <dgm:presLayoutVars>
          <dgm:bulletEnabled val="1"/>
        </dgm:presLayoutVars>
      </dgm:prSet>
      <dgm:spPr/>
    </dgm:pt>
    <dgm:pt modelId="{08EBE8B7-CEC5-4896-A618-B9CADC030336}" type="pres">
      <dgm:prSet presAssocID="{209F3BF0-24AE-47DC-B008-A2ADD901C29E}" presName="ThreeNodes_1_text" presStyleLbl="node1" presStyleIdx="2" presStyleCnt="3">
        <dgm:presLayoutVars>
          <dgm:bulletEnabled val="1"/>
        </dgm:presLayoutVars>
      </dgm:prSet>
      <dgm:spPr/>
    </dgm:pt>
    <dgm:pt modelId="{74F97CE8-64C9-410C-A535-4A5A06F136A2}" type="pres">
      <dgm:prSet presAssocID="{209F3BF0-24AE-47DC-B008-A2ADD901C29E}" presName="ThreeNodes_2_text" presStyleLbl="node1" presStyleIdx="2" presStyleCnt="3">
        <dgm:presLayoutVars>
          <dgm:bulletEnabled val="1"/>
        </dgm:presLayoutVars>
      </dgm:prSet>
      <dgm:spPr/>
    </dgm:pt>
    <dgm:pt modelId="{88EC7EE4-675F-4E68-AD18-4F205F28338E}" type="pres">
      <dgm:prSet presAssocID="{209F3BF0-24AE-47DC-B008-A2ADD901C29E}" presName="ThreeNodes_3_text" presStyleLbl="node1" presStyleIdx="2" presStyleCnt="3">
        <dgm:presLayoutVars>
          <dgm:bulletEnabled val="1"/>
        </dgm:presLayoutVars>
      </dgm:prSet>
      <dgm:spPr/>
    </dgm:pt>
  </dgm:ptLst>
  <dgm:cxnLst>
    <dgm:cxn modelId="{965A5320-F0AE-4EA2-BFD1-FDF76FB36090}" type="presOf" srcId="{209F3BF0-24AE-47DC-B008-A2ADD901C29E}" destId="{9AD9BD2E-AC4C-473B-97C7-D0887A9086E4}" srcOrd="0" destOrd="0" presId="urn:microsoft.com/office/officeart/2005/8/layout/vProcess5"/>
    <dgm:cxn modelId="{C806A22F-B210-4668-A538-676E20265409}" type="presOf" srcId="{3103028F-5823-42DC-8F3A-A2A0479269B0}" destId="{08EBE8B7-CEC5-4896-A618-B9CADC030336}" srcOrd="1" destOrd="1" presId="urn:microsoft.com/office/officeart/2005/8/layout/vProcess5"/>
    <dgm:cxn modelId="{90814F39-4C19-4829-89EA-92382D5115BD}" type="presOf" srcId="{7373A34F-0CBC-4B53-B87E-A258CD89522D}" destId="{8590A2FC-FA39-40D3-97BC-91361341C46C}" srcOrd="0" destOrd="0" presId="urn:microsoft.com/office/officeart/2005/8/layout/vProcess5"/>
    <dgm:cxn modelId="{87C26F5D-0DD6-404F-B9CA-80320FCB5AD2}" type="presOf" srcId="{091AE8FC-2CA2-4B1F-9E63-A0BF668D1A16}" destId="{74F97CE8-64C9-410C-A535-4A5A06F136A2}" srcOrd="1" destOrd="1" presId="urn:microsoft.com/office/officeart/2005/8/layout/vProcess5"/>
    <dgm:cxn modelId="{55B6B260-0076-4E69-9C80-96FF8E8C83A8}" srcId="{62D42B4D-0CA8-47FF-83DF-EF036C93D409}" destId="{091AE8FC-2CA2-4B1F-9E63-A0BF668D1A16}" srcOrd="0" destOrd="0" parTransId="{67294A71-411D-4F65-A510-D754C4D03706}" sibTransId="{04B608ED-3DDF-4E3B-865A-360C620109A3}"/>
    <dgm:cxn modelId="{94C39D62-9EC3-4498-A6D4-D818F723D6A2}" type="presOf" srcId="{0676C941-ADCA-49E7-9621-EF82824AD791}" destId="{55D9400D-51A9-4E89-A397-A438D15B7F1D}" srcOrd="0" destOrd="1" presId="urn:microsoft.com/office/officeart/2005/8/layout/vProcess5"/>
    <dgm:cxn modelId="{D8FD5467-1031-409D-876A-D0492C5A5069}" type="presOf" srcId="{0676C941-ADCA-49E7-9621-EF82824AD791}" destId="{88EC7EE4-675F-4E68-AD18-4F205F28338E}" srcOrd="1" destOrd="1" presId="urn:microsoft.com/office/officeart/2005/8/layout/vProcess5"/>
    <dgm:cxn modelId="{A3176F49-BF20-4D8D-8F49-46DE077B1366}" type="presOf" srcId="{84815BA6-D342-4041-9963-516C362A4040}" destId="{E2C3A529-5C95-4A5D-8151-509D6363EEE3}" srcOrd="0" destOrd="0" presId="urn:microsoft.com/office/officeart/2005/8/layout/vProcess5"/>
    <dgm:cxn modelId="{1DA0274A-B207-4208-A5C8-55CC7BF3F27E}" type="presOf" srcId="{62D42B4D-0CA8-47FF-83DF-EF036C93D409}" destId="{0D442E75-AEEA-4A57-9ACB-5847C53A14FD}" srcOrd="0" destOrd="0" presId="urn:microsoft.com/office/officeart/2005/8/layout/vProcess5"/>
    <dgm:cxn modelId="{E317EF4C-7275-4213-B5B5-D7616F88D644}" type="presOf" srcId="{F79DDADC-32C8-48C8-B0F5-373941254752}" destId="{88EC7EE4-675F-4E68-AD18-4F205F28338E}" srcOrd="1" destOrd="0" presId="urn:microsoft.com/office/officeart/2005/8/layout/vProcess5"/>
    <dgm:cxn modelId="{E011D356-7829-427B-99B7-AD98D4F96F75}" type="presOf" srcId="{3CB24A51-5E7F-45A4-9B19-01F0E14DD052}" destId="{D41FB1B1-BD2A-4C56-96C2-9507C4BE6A33}" srcOrd="0" destOrd="0" presId="urn:microsoft.com/office/officeart/2005/8/layout/vProcess5"/>
    <dgm:cxn modelId="{BF0C7493-7E22-4D7A-A1C7-CD473E577C06}" srcId="{84815BA6-D342-4041-9963-516C362A4040}" destId="{3103028F-5823-42DC-8F3A-A2A0479269B0}" srcOrd="0" destOrd="0" parTransId="{02F70B64-3173-4682-98EC-BBBEAE1D1FA4}" sibTransId="{8735C633-99F4-41B3-8296-5961C9F50977}"/>
    <dgm:cxn modelId="{CD74A99F-15D0-43C1-A956-D8C3CA9BDBC7}" srcId="{F79DDADC-32C8-48C8-B0F5-373941254752}" destId="{0676C941-ADCA-49E7-9621-EF82824AD791}" srcOrd="0" destOrd="0" parTransId="{1EF81561-3FF1-4B20-BE30-B4F7E74F46B3}" sibTransId="{29D4D6A2-63FC-4371-98FA-B5EF86EFD535}"/>
    <dgm:cxn modelId="{E207BCAE-D922-4E92-800A-760E6E5132F3}" srcId="{209F3BF0-24AE-47DC-B008-A2ADD901C29E}" destId="{62D42B4D-0CA8-47FF-83DF-EF036C93D409}" srcOrd="1" destOrd="0" parTransId="{CFD55A93-E427-462B-88C0-70DEF005A7CC}" sibTransId="{3CB24A51-5E7F-45A4-9B19-01F0E14DD052}"/>
    <dgm:cxn modelId="{6C30AEB6-0E0C-4380-AB14-253918CD9DAA}" type="presOf" srcId="{62D42B4D-0CA8-47FF-83DF-EF036C93D409}" destId="{74F97CE8-64C9-410C-A535-4A5A06F136A2}" srcOrd="1" destOrd="0" presId="urn:microsoft.com/office/officeart/2005/8/layout/vProcess5"/>
    <dgm:cxn modelId="{E1D17DE5-B5B0-461D-BB3C-CDB2061AFBE4}" type="presOf" srcId="{F79DDADC-32C8-48C8-B0F5-373941254752}" destId="{55D9400D-51A9-4E89-A397-A438D15B7F1D}" srcOrd="0" destOrd="0" presId="urn:microsoft.com/office/officeart/2005/8/layout/vProcess5"/>
    <dgm:cxn modelId="{A7790DEB-275B-4F29-8A6E-E9592457C827}" srcId="{209F3BF0-24AE-47DC-B008-A2ADD901C29E}" destId="{84815BA6-D342-4041-9963-516C362A4040}" srcOrd="0" destOrd="0" parTransId="{B3FB03F9-91A3-4814-AF97-CD4168964392}" sibTransId="{7373A34F-0CBC-4B53-B87E-A258CD89522D}"/>
    <dgm:cxn modelId="{BFED10EC-C1C2-47C7-AFE1-B216A5254C67}" type="presOf" srcId="{091AE8FC-2CA2-4B1F-9E63-A0BF668D1A16}" destId="{0D442E75-AEEA-4A57-9ACB-5847C53A14FD}" srcOrd="0" destOrd="1" presId="urn:microsoft.com/office/officeart/2005/8/layout/vProcess5"/>
    <dgm:cxn modelId="{0DC553EC-CF0B-47C8-9A1C-8BB7E0A712A0}" srcId="{209F3BF0-24AE-47DC-B008-A2ADD901C29E}" destId="{F79DDADC-32C8-48C8-B0F5-373941254752}" srcOrd="2" destOrd="0" parTransId="{E9F8E9B1-05FA-4B77-ABBD-79C623DD10BD}" sibTransId="{8EE1FB33-5FD7-4615-9456-37A5A338D021}"/>
    <dgm:cxn modelId="{F8FA39F5-EB7E-4C9C-8497-E2873BDFC16D}" type="presOf" srcId="{3103028F-5823-42DC-8F3A-A2A0479269B0}" destId="{E2C3A529-5C95-4A5D-8151-509D6363EEE3}" srcOrd="0" destOrd="1" presId="urn:microsoft.com/office/officeart/2005/8/layout/vProcess5"/>
    <dgm:cxn modelId="{6F0735F9-5B2B-4202-9F29-90BEF02F76E9}" type="presOf" srcId="{84815BA6-D342-4041-9963-516C362A4040}" destId="{08EBE8B7-CEC5-4896-A618-B9CADC030336}" srcOrd="1" destOrd="0" presId="urn:microsoft.com/office/officeart/2005/8/layout/vProcess5"/>
    <dgm:cxn modelId="{9553334D-3E52-4314-9D9E-D30250EB0BB3}" type="presParOf" srcId="{9AD9BD2E-AC4C-473B-97C7-D0887A9086E4}" destId="{B565E27D-F0DD-4C81-9FB8-2A4D722B3027}" srcOrd="0" destOrd="0" presId="urn:microsoft.com/office/officeart/2005/8/layout/vProcess5"/>
    <dgm:cxn modelId="{E6818701-34CD-4454-AF91-2316CA81FE4C}" type="presParOf" srcId="{9AD9BD2E-AC4C-473B-97C7-D0887A9086E4}" destId="{E2C3A529-5C95-4A5D-8151-509D6363EEE3}" srcOrd="1" destOrd="0" presId="urn:microsoft.com/office/officeart/2005/8/layout/vProcess5"/>
    <dgm:cxn modelId="{6068833E-561A-4A62-BE73-CDAB404ADB28}" type="presParOf" srcId="{9AD9BD2E-AC4C-473B-97C7-D0887A9086E4}" destId="{0D442E75-AEEA-4A57-9ACB-5847C53A14FD}" srcOrd="2" destOrd="0" presId="urn:microsoft.com/office/officeart/2005/8/layout/vProcess5"/>
    <dgm:cxn modelId="{739D354F-FB2B-4083-876C-3FB6FAFFCD82}" type="presParOf" srcId="{9AD9BD2E-AC4C-473B-97C7-D0887A9086E4}" destId="{55D9400D-51A9-4E89-A397-A438D15B7F1D}" srcOrd="3" destOrd="0" presId="urn:microsoft.com/office/officeart/2005/8/layout/vProcess5"/>
    <dgm:cxn modelId="{24EF9178-4B80-4CBB-B2B6-45A14CF24EB3}" type="presParOf" srcId="{9AD9BD2E-AC4C-473B-97C7-D0887A9086E4}" destId="{8590A2FC-FA39-40D3-97BC-91361341C46C}" srcOrd="4" destOrd="0" presId="urn:microsoft.com/office/officeart/2005/8/layout/vProcess5"/>
    <dgm:cxn modelId="{F532270B-BCD6-45A1-9C97-E6A0CB0FC29B}" type="presParOf" srcId="{9AD9BD2E-AC4C-473B-97C7-D0887A9086E4}" destId="{D41FB1B1-BD2A-4C56-96C2-9507C4BE6A33}" srcOrd="5" destOrd="0" presId="urn:microsoft.com/office/officeart/2005/8/layout/vProcess5"/>
    <dgm:cxn modelId="{F361AF37-555C-43B4-952A-64ED788BA237}" type="presParOf" srcId="{9AD9BD2E-AC4C-473B-97C7-D0887A9086E4}" destId="{08EBE8B7-CEC5-4896-A618-B9CADC030336}" srcOrd="6" destOrd="0" presId="urn:microsoft.com/office/officeart/2005/8/layout/vProcess5"/>
    <dgm:cxn modelId="{7FB7FD1B-9A5F-4B6B-9869-5862E1A421E1}" type="presParOf" srcId="{9AD9BD2E-AC4C-473B-97C7-D0887A9086E4}" destId="{74F97CE8-64C9-410C-A535-4A5A06F136A2}" srcOrd="7" destOrd="0" presId="urn:microsoft.com/office/officeart/2005/8/layout/vProcess5"/>
    <dgm:cxn modelId="{197FC1F0-8663-45CD-8218-28D6216AC2D2}" type="presParOf" srcId="{9AD9BD2E-AC4C-473B-97C7-D0887A9086E4}" destId="{88EC7EE4-675F-4E68-AD18-4F205F28338E}"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3A529-5C95-4A5D-8151-509D6363EEE3}">
      <dsp:nvSpPr>
        <dsp:cNvPr id="0" name=""/>
        <dsp:cNvSpPr/>
      </dsp:nvSpPr>
      <dsp:spPr>
        <a:xfrm>
          <a:off x="0" y="0"/>
          <a:ext cx="6688255" cy="118729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Direct Communication</a:t>
          </a:r>
        </a:p>
        <a:p>
          <a:pPr marL="171450" lvl="1" indent="-171450" algn="l" defTabSz="755650">
            <a:lnSpc>
              <a:spcPct val="90000"/>
            </a:lnSpc>
            <a:spcBef>
              <a:spcPct val="0"/>
            </a:spcBef>
            <a:spcAft>
              <a:spcPct val="15000"/>
            </a:spcAft>
            <a:buChar char="•"/>
          </a:pPr>
          <a:r>
            <a:rPr lang="en-US" sz="1700" kern="1200" dirty="0"/>
            <a:t>Email campaign, website banners and alerts, ESD employer newsletter</a:t>
          </a:r>
        </a:p>
      </dsp:txBody>
      <dsp:txXfrm>
        <a:off x="34775" y="34775"/>
        <a:ext cx="5407074" cy="1117741"/>
      </dsp:txXfrm>
    </dsp:sp>
    <dsp:sp modelId="{0D442E75-AEEA-4A57-9ACB-5847C53A14FD}">
      <dsp:nvSpPr>
        <dsp:cNvPr id="0" name=""/>
        <dsp:cNvSpPr/>
      </dsp:nvSpPr>
      <dsp:spPr>
        <a:xfrm>
          <a:off x="590140" y="1385173"/>
          <a:ext cx="6688255" cy="118729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Instructional content</a:t>
          </a:r>
        </a:p>
        <a:p>
          <a:pPr marL="171450" lvl="1" indent="-171450" algn="l" defTabSz="755650">
            <a:lnSpc>
              <a:spcPct val="90000"/>
            </a:lnSpc>
            <a:spcBef>
              <a:spcPct val="0"/>
            </a:spcBef>
            <a:spcAft>
              <a:spcPct val="15000"/>
            </a:spcAft>
            <a:buChar char="•"/>
          </a:pPr>
          <a:r>
            <a:rPr lang="en-US" sz="1700" kern="1200" dirty="0"/>
            <a:t>How to save account information, logging in for the first time, the employer dashboard</a:t>
          </a:r>
        </a:p>
      </dsp:txBody>
      <dsp:txXfrm>
        <a:off x="624915" y="1419948"/>
        <a:ext cx="5256825" cy="1117741"/>
      </dsp:txXfrm>
    </dsp:sp>
    <dsp:sp modelId="{55D9400D-51A9-4E89-A397-A438D15B7F1D}">
      <dsp:nvSpPr>
        <dsp:cNvPr id="0" name=""/>
        <dsp:cNvSpPr/>
      </dsp:nvSpPr>
      <dsp:spPr>
        <a:xfrm>
          <a:off x="1180280" y="2770346"/>
          <a:ext cx="6688255" cy="118729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Post go-live support</a:t>
          </a:r>
        </a:p>
        <a:p>
          <a:pPr marL="171450" lvl="1" indent="-171450" algn="l" defTabSz="755650">
            <a:lnSpc>
              <a:spcPct val="90000"/>
            </a:lnSpc>
            <a:spcBef>
              <a:spcPct val="0"/>
            </a:spcBef>
            <a:spcAft>
              <a:spcPct val="15000"/>
            </a:spcAft>
            <a:buChar char="•"/>
          </a:pPr>
          <a:r>
            <a:rPr lang="en-US" sz="1700" kern="1200" dirty="0"/>
            <a:t>Dedicated professionals at WorkSource and via the Virtual Services Team</a:t>
          </a:r>
        </a:p>
      </dsp:txBody>
      <dsp:txXfrm>
        <a:off x="1215055" y="2805121"/>
        <a:ext cx="5256825" cy="1117741"/>
      </dsp:txXfrm>
    </dsp:sp>
    <dsp:sp modelId="{8590A2FC-FA39-40D3-97BC-91361341C46C}">
      <dsp:nvSpPr>
        <dsp:cNvPr id="0" name=""/>
        <dsp:cNvSpPr/>
      </dsp:nvSpPr>
      <dsp:spPr>
        <a:xfrm>
          <a:off x="5916516" y="900362"/>
          <a:ext cx="771739" cy="771739"/>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6090157" y="900362"/>
        <a:ext cx="424457" cy="580734"/>
      </dsp:txXfrm>
    </dsp:sp>
    <dsp:sp modelId="{D41FB1B1-BD2A-4C56-96C2-9507C4BE6A33}">
      <dsp:nvSpPr>
        <dsp:cNvPr id="0" name=""/>
        <dsp:cNvSpPr/>
      </dsp:nvSpPr>
      <dsp:spPr>
        <a:xfrm>
          <a:off x="6506656" y="2277620"/>
          <a:ext cx="771739" cy="771739"/>
        </a:xfrm>
        <a:prstGeom prst="downArrow">
          <a:avLst>
            <a:gd name="adj1" fmla="val 55000"/>
            <a:gd name="adj2" fmla="val 45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6680297" y="2277620"/>
        <a:ext cx="424457" cy="58073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Lato" panose="020F0502020204030203"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Lato" panose="020F0502020204030203" pitchFamily="34" charset="0"/>
              </a:defRPr>
            </a:lvl1pPr>
          </a:lstStyle>
          <a:p>
            <a:fld id="{A0F206B1-5AAC-4C52-ABAE-FE221C3A8821}" type="datetimeFigureOut">
              <a:rPr lang="en-US" smtClean="0"/>
              <a:pPr/>
              <a:t>5/19/2026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Lato" panose="020F0502020204030203"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Lato" panose="020F0502020204030203" pitchFamily="34" charset="0"/>
              </a:defRPr>
            </a:lvl1pPr>
          </a:lstStyle>
          <a:p>
            <a:fld id="{428599E7-6C68-4E0B-B195-1B170676F885}" type="slidenum">
              <a:rPr lang="en-US" smtClean="0"/>
              <a:pPr/>
              <a:t>‹#›</a:t>
            </a:fld>
            <a:endParaRPr lang="en-US"/>
          </a:p>
        </p:txBody>
      </p:sp>
    </p:spTree>
    <p:extLst>
      <p:ext uri="{BB962C8B-B14F-4D97-AF65-F5344CB8AC3E}">
        <p14:creationId xmlns:p14="http://schemas.microsoft.com/office/powerpoint/2010/main" val="1858652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ato" panose="020F050202020403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35F402-8309-478D-8507-58323E383241}"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297362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9EE9B-4612-F559-AF41-627E74878D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DFFB0E-76A9-FAD1-0F13-5C93402EBE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F46C5C-71BC-A807-5F9F-47963440F090}"/>
              </a:ext>
            </a:extLst>
          </p:cNvPr>
          <p:cNvSpPr>
            <a:spLocks noGrp="1"/>
          </p:cNvSpPr>
          <p:nvPr>
            <p:ph type="body" idx="1"/>
          </p:nvPr>
        </p:nvSpPr>
        <p:spPr/>
        <p:txBody>
          <a:bodyPr/>
          <a:lstStyle/>
          <a:p>
            <a:r>
              <a:rPr lang="en-US"/>
              <a:t>This slide shows the number of the applications and workers requested this program year by FLAG status.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pie chart shows the number and percentage of applications this program year by FLAG status.</a:t>
            </a:r>
          </a:p>
          <a:p>
            <a:endParaRPr lang="en-US"/>
          </a:p>
        </p:txBody>
      </p:sp>
      <p:sp>
        <p:nvSpPr>
          <p:cNvPr id="4" name="Slide Number Placeholder 3">
            <a:extLst>
              <a:ext uri="{FF2B5EF4-FFF2-40B4-BE49-F238E27FC236}">
                <a16:creationId xmlns:a16="http://schemas.microsoft.com/office/drawing/2014/main" id="{E252D67F-8326-D6E2-3080-91FF402775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35F402-8309-478D-8507-58323E383241}" type="slidenum">
              <a:rPr kumimoji="0" lang="en-US" sz="1200" b="0" i="0" u="none" strike="noStrike" kern="0" cap="none" spc="0" normalizeH="0" baseline="0" noProof="0" smtClean="0">
                <a:ln>
                  <a:noFill/>
                </a:ln>
                <a:solidFill>
                  <a:sysClr val="windowText" lastClr="000000"/>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0" cap="none" spc="0" normalizeH="0" baseline="0" noProof="0">
              <a:ln>
                <a:noFill/>
              </a:ln>
              <a:solidFill>
                <a:sysClr val="windowText" lastClr="000000"/>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2709398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F208A-62E3-E225-51D7-10BDE8BE83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BC87FF-20A8-345C-4BA0-96949AAE349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919E9DE-09EE-6BAB-DB4D-53C34C27F3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A48C30-7D1A-3C66-269D-7911E3936A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35F402-8309-478D-8507-58323E383241}"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902532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16A99-0E99-1B45-5AB7-74B680796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7D0589-446E-1122-A036-7E79308D0C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D54B31-22D6-64DF-A175-C5409EB971EC}"/>
              </a:ext>
            </a:extLst>
          </p:cNvPr>
          <p:cNvSpPr>
            <a:spLocks noGrp="1"/>
          </p:cNvSpPr>
          <p:nvPr>
            <p:ph type="body" idx="1"/>
          </p:nvPr>
        </p:nvSpPr>
        <p:spPr/>
        <p:txBody>
          <a:bodyPr/>
          <a:lstStyle/>
          <a:p>
            <a:r>
              <a:rPr lang="en-US"/>
              <a:t>Slide for ASWS-AC</a:t>
            </a:r>
          </a:p>
        </p:txBody>
      </p:sp>
      <p:sp>
        <p:nvSpPr>
          <p:cNvPr id="4" name="Slide Number Placeholder 3">
            <a:extLst>
              <a:ext uri="{FF2B5EF4-FFF2-40B4-BE49-F238E27FC236}">
                <a16:creationId xmlns:a16="http://schemas.microsoft.com/office/drawing/2014/main" id="{500AC255-5A78-FCF6-BAA0-35E316095CA5}"/>
              </a:ext>
            </a:extLst>
          </p:cNvPr>
          <p:cNvSpPr>
            <a:spLocks noGrp="1"/>
          </p:cNvSpPr>
          <p:nvPr>
            <p:ph type="sldNum" sz="quarter" idx="5"/>
          </p:nvPr>
        </p:nvSpPr>
        <p:spPr/>
        <p:txBody>
          <a:bodyPr/>
          <a:lstStyle/>
          <a:p>
            <a:fld id="{A335F402-8309-478D-8507-58323E383241}" type="slidenum">
              <a:rPr lang="en-US" smtClean="0"/>
              <a:t>14</a:t>
            </a:fld>
            <a:endParaRPr lang="en-US"/>
          </a:p>
        </p:txBody>
      </p:sp>
    </p:spTree>
    <p:extLst>
      <p:ext uri="{BB962C8B-B14F-4D97-AF65-F5344CB8AC3E}">
        <p14:creationId xmlns:p14="http://schemas.microsoft.com/office/powerpoint/2010/main" val="3870571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5105A-63D1-77F9-847E-719220E89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43E715-C451-4ED6-9E01-FAA1AEE1CB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0E3A8-DD84-719B-3D1F-780ABFDF1FD8}"/>
              </a:ext>
            </a:extLst>
          </p:cNvPr>
          <p:cNvSpPr>
            <a:spLocks noGrp="1"/>
          </p:cNvSpPr>
          <p:nvPr>
            <p:ph type="body" idx="1"/>
          </p:nvPr>
        </p:nvSpPr>
        <p:spPr/>
        <p:txBody>
          <a:bodyPr/>
          <a:lstStyle/>
          <a:p>
            <a:r>
              <a:rPr lang="en-US"/>
              <a:t>Slide for ASWS-AC</a:t>
            </a:r>
          </a:p>
        </p:txBody>
      </p:sp>
      <p:sp>
        <p:nvSpPr>
          <p:cNvPr id="4" name="Slide Number Placeholder 3">
            <a:extLst>
              <a:ext uri="{FF2B5EF4-FFF2-40B4-BE49-F238E27FC236}">
                <a16:creationId xmlns:a16="http://schemas.microsoft.com/office/drawing/2014/main" id="{3647CE6D-1FCB-78A8-E08E-0CFEE9739546}"/>
              </a:ext>
            </a:extLst>
          </p:cNvPr>
          <p:cNvSpPr>
            <a:spLocks noGrp="1"/>
          </p:cNvSpPr>
          <p:nvPr>
            <p:ph type="sldNum" sz="quarter" idx="5"/>
          </p:nvPr>
        </p:nvSpPr>
        <p:spPr/>
        <p:txBody>
          <a:bodyPr/>
          <a:lstStyle/>
          <a:p>
            <a:fld id="{A335F402-8309-478D-8507-58323E383241}" type="slidenum">
              <a:rPr lang="en-US" smtClean="0"/>
              <a:t>15</a:t>
            </a:fld>
            <a:endParaRPr lang="en-US"/>
          </a:p>
        </p:txBody>
      </p:sp>
    </p:spTree>
    <p:extLst>
      <p:ext uri="{BB962C8B-B14F-4D97-AF65-F5344CB8AC3E}">
        <p14:creationId xmlns:p14="http://schemas.microsoft.com/office/powerpoint/2010/main" val="1357324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E5DC4-555B-5CF6-2CE1-0CF23935A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FAA09-61C4-7D11-C098-9975657524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8E416-1D15-85AD-A02D-A77365A8FAF6}"/>
              </a:ext>
            </a:extLst>
          </p:cNvPr>
          <p:cNvSpPr>
            <a:spLocks noGrp="1"/>
          </p:cNvSpPr>
          <p:nvPr>
            <p:ph type="body" idx="1"/>
          </p:nvPr>
        </p:nvSpPr>
        <p:spPr/>
        <p:txBody>
          <a:bodyPr/>
          <a:lstStyle/>
          <a:p>
            <a:r>
              <a:rPr lang="en-US"/>
              <a:t>Slide for ASWS-AC</a:t>
            </a:r>
          </a:p>
        </p:txBody>
      </p:sp>
      <p:sp>
        <p:nvSpPr>
          <p:cNvPr id="4" name="Slide Number Placeholder 3">
            <a:extLst>
              <a:ext uri="{FF2B5EF4-FFF2-40B4-BE49-F238E27FC236}">
                <a16:creationId xmlns:a16="http://schemas.microsoft.com/office/drawing/2014/main" id="{0DDA1DF6-9E47-FFDA-702C-461B4BE03399}"/>
              </a:ext>
            </a:extLst>
          </p:cNvPr>
          <p:cNvSpPr>
            <a:spLocks noGrp="1"/>
          </p:cNvSpPr>
          <p:nvPr>
            <p:ph type="sldNum" sz="quarter" idx="5"/>
          </p:nvPr>
        </p:nvSpPr>
        <p:spPr/>
        <p:txBody>
          <a:bodyPr/>
          <a:lstStyle/>
          <a:p>
            <a:fld id="{A335F402-8309-478D-8507-58323E383241}" type="slidenum">
              <a:rPr lang="en-US" smtClean="0"/>
              <a:t>16</a:t>
            </a:fld>
            <a:endParaRPr lang="en-US"/>
          </a:p>
        </p:txBody>
      </p:sp>
    </p:spTree>
    <p:extLst>
      <p:ext uri="{BB962C8B-B14F-4D97-AF65-F5344CB8AC3E}">
        <p14:creationId xmlns:p14="http://schemas.microsoft.com/office/powerpoint/2010/main" val="558981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A94EF-9EFB-D151-5E61-97C799D182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490AC4-149F-A47D-5B64-112A275627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57ADB4-F0D0-197D-5ED6-801F066FBEC9}"/>
              </a:ext>
            </a:extLst>
          </p:cNvPr>
          <p:cNvSpPr>
            <a:spLocks noGrp="1"/>
          </p:cNvSpPr>
          <p:nvPr>
            <p:ph type="body" idx="1"/>
          </p:nvPr>
        </p:nvSpPr>
        <p:spPr/>
        <p:txBody>
          <a:bodyPr/>
          <a:lstStyle/>
          <a:p>
            <a:r>
              <a:rPr lang="en-US"/>
              <a:t>Slide for ASWS-AC</a:t>
            </a:r>
          </a:p>
        </p:txBody>
      </p:sp>
      <p:sp>
        <p:nvSpPr>
          <p:cNvPr id="4" name="Slide Number Placeholder 3">
            <a:extLst>
              <a:ext uri="{FF2B5EF4-FFF2-40B4-BE49-F238E27FC236}">
                <a16:creationId xmlns:a16="http://schemas.microsoft.com/office/drawing/2014/main" id="{6FE71371-6D26-4312-4F4B-EEF6F94BDAF2}"/>
              </a:ext>
            </a:extLst>
          </p:cNvPr>
          <p:cNvSpPr>
            <a:spLocks noGrp="1"/>
          </p:cNvSpPr>
          <p:nvPr>
            <p:ph type="sldNum" sz="quarter" idx="5"/>
          </p:nvPr>
        </p:nvSpPr>
        <p:spPr/>
        <p:txBody>
          <a:bodyPr/>
          <a:lstStyle/>
          <a:p>
            <a:fld id="{A335F402-8309-478D-8507-58323E383241}" type="slidenum">
              <a:rPr lang="en-US" smtClean="0"/>
              <a:t>17</a:t>
            </a:fld>
            <a:endParaRPr lang="en-US"/>
          </a:p>
        </p:txBody>
      </p:sp>
    </p:spTree>
    <p:extLst>
      <p:ext uri="{BB962C8B-B14F-4D97-AF65-F5344CB8AC3E}">
        <p14:creationId xmlns:p14="http://schemas.microsoft.com/office/powerpoint/2010/main" val="1510145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a:p>
            <a:pPr marL="0" indent="0">
              <a:buNone/>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754C9B-B635-4C68-A0CA-093A49503A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343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US"/>
          </a:p>
        </p:txBody>
      </p:sp>
      <p:sp>
        <p:nvSpPr>
          <p:cNvPr id="3" name="Notes Placeholder 2"/>
          <p:cNvSpPr>
            <a:spLocks noGrp="1"/>
          </p:cNvSpPr>
          <p:nvPr>
            <p:ph type="body" idx="1"/>
          </p:nvPr>
        </p:nvSpPr>
        <p:spPr/>
        <p:txBody>
          <a:bodyPr/>
          <a:lstStyle/>
          <a:p>
            <a:r>
              <a:rPr lang="en-US"/>
              <a:t>Recall briefly our excellent conversations with Saul and Luis last meeting</a:t>
            </a:r>
          </a:p>
        </p:txBody>
      </p:sp>
      <p:sp>
        <p:nvSpPr>
          <p:cNvPr id="4" name="Slide Number Placeholder 3"/>
          <p:cNvSpPr>
            <a:spLocks noGrp="1"/>
          </p:cNvSpPr>
          <p:nvPr>
            <p:ph type="sldNum" sz="quarter" idx="5"/>
          </p:nvPr>
        </p:nvSpPr>
        <p:spPr/>
        <p:txBody>
          <a:bodyPr/>
          <a:lstStyle/>
          <a:p>
            <a:fld id="{428599E7-6C68-4E0B-B195-1B170676F885}" type="slidenum">
              <a:rPr lang="en-US" smtClean="0"/>
              <a:pPr/>
              <a:t>19</a:t>
            </a:fld>
            <a:endParaRPr lang="en-US"/>
          </a:p>
        </p:txBody>
      </p:sp>
    </p:spTree>
    <p:extLst>
      <p:ext uri="{BB962C8B-B14F-4D97-AF65-F5344CB8AC3E}">
        <p14:creationId xmlns:p14="http://schemas.microsoft.com/office/powerpoint/2010/main" val="3456111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8988C-EF3D-9948-9D63-1CA95CB04962}"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737996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E0F3D-4502-B198-5DAC-15018F8B2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451FA0-0974-8102-5A13-EE10CB83400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DA3D0AD-70B3-8E1D-72DE-CFB25BF738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B66FAC-2266-B961-48C2-36CB88910B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8988C-EF3D-9948-9D63-1CA95CB04962}"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397280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71B9A-B4FC-1842-E980-550CBD19C7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7B20A2-19C7-1046-CCFA-57D0AAE4374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9A7A384-22B3-470E-5A01-E364CCDC66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9B2C60E-6470-7EBB-5F5B-1BD294686B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8988C-EF3D-9948-9D63-1CA95CB04962}"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770152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B26E6-4D82-AF3C-5725-4E1DBCAF0B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F5D4FA-7C14-4F71-5394-C2D8E39AD2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A87AC7-AE55-4D1B-16DE-EA83ED4F40BF}"/>
              </a:ext>
            </a:extLst>
          </p:cNvPr>
          <p:cNvSpPr>
            <a:spLocks noGrp="1"/>
          </p:cNvSpPr>
          <p:nvPr>
            <p:ph type="body" idx="1"/>
          </p:nvPr>
        </p:nvSpPr>
        <p:spPr/>
        <p:txBody>
          <a:bodyPr/>
          <a:lstStyle/>
          <a:p>
            <a:pPr marL="0" lv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737C8A65-E635-06C9-FFC1-ED0FF289ED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35F402-8309-478D-8507-58323E3832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332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EE9A4-FF23-C2A9-EDDD-17AD67A0A1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A50EC4-C062-13D0-FB4E-6E17F6D776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17C525-818B-48D8-29B2-266523F93918}"/>
              </a:ext>
            </a:extLst>
          </p:cNvPr>
          <p:cNvSpPr>
            <a:spLocks noGrp="1"/>
          </p:cNvSpPr>
          <p:nvPr>
            <p:ph type="body" idx="1"/>
          </p:nvPr>
        </p:nvSpPr>
        <p:spPr/>
        <p:txBody>
          <a:bodyPr/>
          <a:lstStyle/>
          <a:p>
            <a:pPr marL="0" lv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ACB895FA-90D6-8406-FBC1-57893A9286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35F402-8309-478D-8507-58323E3832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969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6F4B0-46D7-1CB1-71B7-52A9DE255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589BC-9C7D-30C3-9BC5-192DFB9596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01DE5A-379D-369A-EAE9-3F242D89D1A8}"/>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C95D4078-516E-C486-95F7-5982B0F2DB8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754C9B-B635-4C68-A0CA-093A49503A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3544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A modern design with easier navigation. </a:t>
            </a:r>
          </a:p>
          <a:p>
            <a:pPr>
              <a:lnSpc>
                <a:spcPct val="150000"/>
              </a:lnSpc>
            </a:pPr>
            <a:r>
              <a:rPr lang="en-US" dirty="0"/>
              <a:t>Updated resources for employers. </a:t>
            </a:r>
          </a:p>
          <a:p>
            <a:pPr>
              <a:lnSpc>
                <a:spcPct val="150000"/>
              </a:lnSpc>
            </a:pPr>
            <a:r>
              <a:rPr lang="en-US" dirty="0"/>
              <a:t>Most features will be available right away and more will be added over time.</a:t>
            </a:r>
          </a:p>
          <a:p>
            <a:pPr>
              <a:lnSpc>
                <a:spcPct val="150000"/>
              </a:lnSpc>
            </a:pPr>
            <a:endParaRPr lang="en-US" dirty="0">
              <a:solidFill>
                <a:srgbClr val="0A5882"/>
              </a:solidFill>
              <a:latin typeface="Lato"/>
              <a:ea typeface="Lato"/>
              <a:cs typeface="Lato"/>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Important details: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All users with an active company account will move to the new site. An employer account is active if the company has posted a job in the last 5 years. If an account is not active on June 4 they will need to create a new account on the updated site</a:t>
            </a:r>
            <a:endParaRPr lang="en-US" dirty="0">
              <a:solidFill>
                <a:srgbClr val="0A5882"/>
              </a:solidFill>
              <a:latin typeface="Lato"/>
              <a:ea typeface="Lato"/>
              <a:cs typeface="Lato"/>
            </a:endParaRPr>
          </a:p>
          <a:p>
            <a:endParaRPr lang="en-US" dirty="0"/>
          </a:p>
        </p:txBody>
      </p:sp>
      <p:sp>
        <p:nvSpPr>
          <p:cNvPr id="4" name="Slide Number Placeholder 3"/>
          <p:cNvSpPr>
            <a:spLocks noGrp="1"/>
          </p:cNvSpPr>
          <p:nvPr>
            <p:ph type="sldNum" sz="quarter" idx="5"/>
          </p:nvPr>
        </p:nvSpPr>
        <p:spPr/>
        <p:txBody>
          <a:bodyPr/>
          <a:lstStyle/>
          <a:p>
            <a:fld id="{E90A8820-A958-4D26-BEF9-2BCC87888011}" type="slidenum">
              <a:rPr lang="en-US" smtClean="0"/>
              <a:t>28</a:t>
            </a:fld>
            <a:endParaRPr lang="en-US"/>
          </a:p>
        </p:txBody>
      </p:sp>
    </p:spTree>
    <p:extLst>
      <p:ext uri="{BB962C8B-B14F-4D97-AF65-F5344CB8AC3E}">
        <p14:creationId xmlns:p14="http://schemas.microsoft.com/office/powerpoint/2010/main" val="1176342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2F4A4-C6CE-131F-D2E0-883F2AB866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6145F1-FFB3-53D8-CBC9-CBAA2E97F4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8FD5A1-B2B2-8837-0E45-F647B12EBED8}"/>
              </a:ext>
            </a:extLst>
          </p:cNvPr>
          <p:cNvSpPr>
            <a:spLocks noGrp="1"/>
          </p:cNvSpPr>
          <p:nvPr>
            <p:ph type="body" idx="1"/>
          </p:nvPr>
        </p:nvSpPr>
        <p:spPr/>
        <p:txBody>
          <a:bodyPr/>
          <a:lstStyle/>
          <a:p>
            <a:r>
              <a:rPr lang="en-US" dirty="0"/>
              <a:t>Timeline:</a:t>
            </a:r>
          </a:p>
          <a:p>
            <a:endParaRPr lang="en-US" dirty="0"/>
          </a:p>
          <a:p>
            <a:pPr marL="171450" indent="-171450">
              <a:buFont typeface="Arial" panose="020B0604020202020204" pitchFamily="34" charset="0"/>
              <a:buChar char="•"/>
            </a:pPr>
            <a:r>
              <a:rPr lang="en-US" dirty="0"/>
              <a:t>Thursday, June 4 at 5 PM </a:t>
            </a:r>
          </a:p>
          <a:p>
            <a:pPr lvl="1"/>
            <a:r>
              <a:rPr lang="en-US" dirty="0"/>
              <a:t>• The current website goes offline. </a:t>
            </a:r>
          </a:p>
          <a:p>
            <a:pPr lvl="1"/>
            <a:r>
              <a:rPr lang="en-US" dirty="0"/>
              <a:t>• After 5 PM, the website and all accounts will be down. </a:t>
            </a:r>
          </a:p>
          <a:p>
            <a:pPr lvl="1"/>
            <a:r>
              <a:rPr lang="en-US" dirty="0"/>
              <a:t>• Visitors will see a message on the site that it is temporarily unavailable. </a:t>
            </a:r>
          </a:p>
          <a:p>
            <a:pPr lvl="0"/>
            <a:endParaRPr lang="en-US" dirty="0"/>
          </a:p>
          <a:p>
            <a:pPr marL="171450" lvl="0" indent="-171450">
              <a:buFont typeface="Arial" panose="020B0604020202020204" pitchFamily="34" charset="0"/>
              <a:buChar char="•"/>
            </a:pPr>
            <a:r>
              <a:rPr lang="en-US" dirty="0"/>
              <a:t>Tuesday, June 9 The new WorkSourceWA.com goes live.</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Active Employer Accounts: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users with an active company account will move to the new site. An employer account is active if the company has posted a job in the last 5 years. If an account is not active on June 4 they will need to create a new account on the updated site</a:t>
            </a:r>
            <a:endParaRPr lang="en-US" dirty="0">
              <a:solidFill>
                <a:srgbClr val="0A5882"/>
              </a:solidFill>
              <a:latin typeface="Lato"/>
              <a:ea typeface="Lato"/>
              <a:cs typeface="Lato"/>
            </a:endParaRPr>
          </a:p>
          <a:p>
            <a:pPr marL="0" lvl="0" indent="0">
              <a:buFont typeface="Arial" panose="020B0604020202020204" pitchFamily="34" charset="0"/>
              <a:buNone/>
            </a:pPr>
            <a:endParaRPr lang="en-US" dirty="0"/>
          </a:p>
          <a:p>
            <a:pPr lvl="0"/>
            <a:endParaRPr lang="en-US" dirty="0"/>
          </a:p>
          <a:p>
            <a:pPr lvl="0"/>
            <a:r>
              <a:rPr lang="en-US" dirty="0"/>
              <a:t>Direct emails </a:t>
            </a:r>
          </a:p>
          <a:p>
            <a:pPr marL="171450" lvl="0" indent="-171450">
              <a:buFont typeface="Arial" panose="020B0604020202020204" pitchFamily="34" charset="0"/>
              <a:buChar char="•"/>
            </a:pPr>
            <a:r>
              <a:rPr lang="en-US" dirty="0"/>
              <a:t>We are sending weekly emails to all employers with existing WorkSourceWA accounts. These emails include details and reminders preparing them for the transition. We are copying you on each message so you can see what customers are receiving.</a:t>
            </a:r>
          </a:p>
        </p:txBody>
      </p:sp>
      <p:sp>
        <p:nvSpPr>
          <p:cNvPr id="4" name="Slide Number Placeholder 3">
            <a:extLst>
              <a:ext uri="{FF2B5EF4-FFF2-40B4-BE49-F238E27FC236}">
                <a16:creationId xmlns:a16="http://schemas.microsoft.com/office/drawing/2014/main" id="{86FEEA16-7CF6-AFEE-ED0A-8F27D1C63C66}"/>
              </a:ext>
            </a:extLst>
          </p:cNvPr>
          <p:cNvSpPr>
            <a:spLocks noGrp="1"/>
          </p:cNvSpPr>
          <p:nvPr>
            <p:ph type="sldNum" sz="quarter" idx="5"/>
          </p:nvPr>
        </p:nvSpPr>
        <p:spPr/>
        <p:txBody>
          <a:bodyPr/>
          <a:lstStyle/>
          <a:p>
            <a:fld id="{E90A8820-A958-4D26-BEF9-2BCC87888011}" type="slidenum">
              <a:rPr lang="en-US" smtClean="0"/>
              <a:t>29</a:t>
            </a:fld>
            <a:endParaRPr lang="en-US"/>
          </a:p>
        </p:txBody>
      </p:sp>
    </p:spTree>
    <p:extLst>
      <p:ext uri="{BB962C8B-B14F-4D97-AF65-F5344CB8AC3E}">
        <p14:creationId xmlns:p14="http://schemas.microsoft.com/office/powerpoint/2010/main" val="1584980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5A57D-3EFD-6969-5E6F-AB11EFB9C2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4A6BAC-5608-3856-448A-7C75B76B70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988BC1-737A-5C87-EFE6-4DD601274FFE}"/>
              </a:ext>
            </a:extLst>
          </p:cNvPr>
          <p:cNvSpPr>
            <a:spLocks noGrp="1"/>
          </p:cNvSpPr>
          <p:nvPr>
            <p:ph type="body" idx="1"/>
          </p:nvPr>
        </p:nvSpPr>
        <p:spPr/>
        <p:txBody>
          <a:bodyPr/>
          <a:lstStyle/>
          <a:p>
            <a:endParaRPr lang="en-US" sz="1200" kern="1200">
              <a:solidFill>
                <a:schemeClr val="tx1"/>
              </a:solidFill>
              <a:effectLst/>
              <a:latin typeface="+mn-lt"/>
              <a:ea typeface="+mn-ea"/>
              <a:cs typeface="+mn-cs"/>
            </a:endParaRPr>
          </a:p>
          <a:p>
            <a:pPr marL="0" indent="0">
              <a:buNone/>
            </a:pPr>
            <a:endParaRPr lang="en-US"/>
          </a:p>
          <a:p>
            <a:endParaRPr lang="en-US"/>
          </a:p>
        </p:txBody>
      </p:sp>
      <p:sp>
        <p:nvSpPr>
          <p:cNvPr id="4" name="Slide Number Placeholder 3">
            <a:extLst>
              <a:ext uri="{FF2B5EF4-FFF2-40B4-BE49-F238E27FC236}">
                <a16:creationId xmlns:a16="http://schemas.microsoft.com/office/drawing/2014/main" id="{B881AB42-16AA-67A4-A70C-54A97F9131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754C9B-B635-4C68-A0CA-093A49503A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736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2BA0D-40F9-150A-0199-16FCF1ABAA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263429-1FEB-526B-1D2D-957C2D147D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6E27A0-6154-5D29-04CF-477B453FD0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C904CD-F5A8-EF57-18F2-C354A72ABA43}"/>
              </a:ext>
            </a:extLst>
          </p:cNvPr>
          <p:cNvSpPr>
            <a:spLocks noGrp="1"/>
          </p:cNvSpPr>
          <p:nvPr>
            <p:ph type="sldNum" sz="quarter" idx="5"/>
          </p:nvPr>
        </p:nvSpPr>
        <p:spPr/>
        <p:txBody>
          <a:bodyPr/>
          <a:lstStyle/>
          <a:p>
            <a:fld id="{A335F402-8309-478D-8507-58323E383241}" type="slidenum">
              <a:rPr lang="en-US" smtClean="0"/>
              <a:t>32</a:t>
            </a:fld>
            <a:endParaRPr lang="en-US"/>
          </a:p>
        </p:txBody>
      </p:sp>
    </p:spTree>
    <p:extLst>
      <p:ext uri="{BB962C8B-B14F-4D97-AF65-F5344CB8AC3E}">
        <p14:creationId xmlns:p14="http://schemas.microsoft.com/office/powerpoint/2010/main" val="12741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35F402-8309-478D-8507-58323E383241}" type="slidenum">
              <a:rPr lang="en-US" smtClean="0"/>
              <a:t>3</a:t>
            </a:fld>
            <a:endParaRPr lang="en-US"/>
          </a:p>
        </p:txBody>
      </p:sp>
    </p:spTree>
    <p:extLst>
      <p:ext uri="{BB962C8B-B14F-4D97-AF65-F5344CB8AC3E}">
        <p14:creationId xmlns:p14="http://schemas.microsoft.com/office/powerpoint/2010/main" val="414948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0CA64-0CD5-CFAB-D2D4-84C7938B70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676417-9C52-F54B-88F6-04DD1248A28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788A1B1-B15B-8B2C-538A-1B7EFBFEF2D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3C38402-3043-95CA-1D80-4FB832E0CA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35F402-8309-478D-8507-58323E383241}"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455165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4D59A-D8C0-0332-B9BC-F0783D40F6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F196C9-0E5E-E015-1B52-4C5D277947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27F33F-25ED-B9DC-D54E-C17559521B3E}"/>
              </a:ext>
            </a:extLst>
          </p:cNvPr>
          <p:cNvSpPr>
            <a:spLocks noGrp="1"/>
          </p:cNvSpPr>
          <p:nvPr>
            <p:ph type="body" idx="1"/>
          </p:nvPr>
        </p:nvSpPr>
        <p:spPr/>
        <p:txBody>
          <a:bodyPr/>
          <a:lstStyle/>
          <a:p>
            <a:r>
              <a:rPr lang="en-US"/>
              <a:t>This slide shows the number of the applications and workers requested this program year by FLAG status.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pie chart shows the number and percentage of applications this program year by FLAG status.</a:t>
            </a:r>
          </a:p>
          <a:p>
            <a:endParaRPr lang="en-US"/>
          </a:p>
        </p:txBody>
      </p:sp>
      <p:sp>
        <p:nvSpPr>
          <p:cNvPr id="4" name="Slide Number Placeholder 3">
            <a:extLst>
              <a:ext uri="{FF2B5EF4-FFF2-40B4-BE49-F238E27FC236}">
                <a16:creationId xmlns:a16="http://schemas.microsoft.com/office/drawing/2014/main" id="{325207AC-8BD0-BD6F-390C-11E7B75F5EB9}"/>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335F402-8309-478D-8507-58323E383241}"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23642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B16D1-E999-35D3-B3CD-995C0EB949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229890-D637-01BA-B8CD-F6B0867369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175ED-03CC-36D4-4E77-675BFDDCFCB3}"/>
              </a:ext>
            </a:extLst>
          </p:cNvPr>
          <p:cNvSpPr>
            <a:spLocks noGrp="1"/>
          </p:cNvSpPr>
          <p:nvPr>
            <p:ph type="body" idx="1"/>
          </p:nvPr>
        </p:nvSpPr>
        <p:spPr/>
        <p:txBody>
          <a:bodyPr/>
          <a:lstStyle/>
          <a:p>
            <a:r>
              <a:rPr lang="en-US"/>
              <a:t>This slide shows the number of the applications and workers requested this program year by FLAG status.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pie chart shows the number and percentage of applications this program year by FLAG status.</a:t>
            </a:r>
          </a:p>
          <a:p>
            <a:endParaRPr lang="en-US"/>
          </a:p>
        </p:txBody>
      </p:sp>
      <p:sp>
        <p:nvSpPr>
          <p:cNvPr id="4" name="Slide Number Placeholder 3">
            <a:extLst>
              <a:ext uri="{FF2B5EF4-FFF2-40B4-BE49-F238E27FC236}">
                <a16:creationId xmlns:a16="http://schemas.microsoft.com/office/drawing/2014/main" id="{7460FECB-AB20-5D93-8E16-F3F4AF740EF4}"/>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335F402-8309-478D-8507-58323E383241}"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73032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02AA0-910A-D276-5BE3-21E7C25D6B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06566-5938-431C-E75A-A18C9BC8DA7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6A69E53-517E-E178-7AA4-3FADA0FEB27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BC3514-622A-06CD-7E88-1E5892177F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35F402-8309-478D-8507-58323E383241}"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309956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shows the number of the applications and workers requested this program year by FLAG status.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pie chart shows the number and percentage of applications this program year by FLAG status.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35F402-8309-478D-8507-58323E383241}" type="slidenum">
              <a:rPr kumimoji="0" lang="en-US" sz="1200" b="0" i="0" u="none" strike="noStrike" kern="0" cap="none" spc="0" normalizeH="0" baseline="0" noProof="0" smtClean="0">
                <a:ln>
                  <a:noFill/>
                </a:ln>
                <a:solidFill>
                  <a:sysClr val="windowText" lastClr="000000"/>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sysClr val="windowText" lastClr="000000"/>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747627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4D59A-D8C0-0332-B9BC-F0783D40F6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F196C9-0E5E-E015-1B52-4C5D277947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27F33F-25ED-B9DC-D54E-C17559521B3E}"/>
              </a:ext>
            </a:extLst>
          </p:cNvPr>
          <p:cNvSpPr>
            <a:spLocks noGrp="1"/>
          </p:cNvSpPr>
          <p:nvPr>
            <p:ph type="body" idx="1"/>
          </p:nvPr>
        </p:nvSpPr>
        <p:spPr/>
        <p:txBody>
          <a:bodyPr/>
          <a:lstStyle/>
          <a:p>
            <a:r>
              <a:rPr lang="en-US"/>
              <a:t>This slide shows the number of the applications and workers requested this program year by FLAG status.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pie chart shows the number and percentage of applications this program year by FLAG status.</a:t>
            </a:r>
          </a:p>
          <a:p>
            <a:endParaRPr lang="en-US"/>
          </a:p>
        </p:txBody>
      </p:sp>
      <p:sp>
        <p:nvSpPr>
          <p:cNvPr id="4" name="Slide Number Placeholder 3">
            <a:extLst>
              <a:ext uri="{FF2B5EF4-FFF2-40B4-BE49-F238E27FC236}">
                <a16:creationId xmlns:a16="http://schemas.microsoft.com/office/drawing/2014/main" id="{325207AC-8BD0-BD6F-390C-11E7B75F5EB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35F402-8309-478D-8507-58323E383241}" type="slidenum">
              <a:rPr kumimoji="0" lang="en-US" sz="1200" b="0" i="0" u="none" strike="noStrike" kern="0" cap="none" spc="0" normalizeH="0" baseline="0" noProof="0" smtClean="0">
                <a:ln>
                  <a:noFill/>
                </a:ln>
                <a:solidFill>
                  <a:sysClr val="windowText" lastClr="000000"/>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0" cap="none" spc="0" normalizeH="0" baseline="0" noProof="0">
              <a:ln>
                <a:noFill/>
              </a:ln>
              <a:solidFill>
                <a:sysClr val="windowText" lastClr="000000"/>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3823642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Rounded Corners 8"/>
          <p:cNvSpPr/>
          <p:nvPr/>
        </p:nvSpPr>
        <p:spPr bwMode="ltGray">
          <a:xfrm>
            <a:off x="-3177" y="2590078"/>
            <a:ext cx="8971262" cy="1660332"/>
          </a:xfrm>
          <a:custGeom>
            <a:avLst/>
            <a:gdLst>
              <a:gd name="connsiteX0" fmla="*/ 0 w 8968085"/>
              <a:gd name="connsiteY0" fmla="*/ 276728 h 1660332"/>
              <a:gd name="connsiteX1" fmla="*/ 276728 w 8968085"/>
              <a:gd name="connsiteY1" fmla="*/ 0 h 1660332"/>
              <a:gd name="connsiteX2" fmla="*/ 8691357 w 8968085"/>
              <a:gd name="connsiteY2" fmla="*/ 0 h 1660332"/>
              <a:gd name="connsiteX3" fmla="*/ 8968085 w 8968085"/>
              <a:gd name="connsiteY3" fmla="*/ 276728 h 1660332"/>
              <a:gd name="connsiteX4" fmla="*/ 8968085 w 8968085"/>
              <a:gd name="connsiteY4" fmla="*/ 1383604 h 1660332"/>
              <a:gd name="connsiteX5" fmla="*/ 8691357 w 8968085"/>
              <a:gd name="connsiteY5" fmla="*/ 1660332 h 1660332"/>
              <a:gd name="connsiteX6" fmla="*/ 276728 w 8968085"/>
              <a:gd name="connsiteY6" fmla="*/ 1660332 h 1660332"/>
              <a:gd name="connsiteX7" fmla="*/ 0 w 8968085"/>
              <a:gd name="connsiteY7" fmla="*/ 1383604 h 1660332"/>
              <a:gd name="connsiteX8" fmla="*/ 0 w 8968085"/>
              <a:gd name="connsiteY8" fmla="*/ 276728 h 1660332"/>
              <a:gd name="connsiteX0" fmla="*/ 18658 w 8986743"/>
              <a:gd name="connsiteY0" fmla="*/ 276728 h 1660332"/>
              <a:gd name="connsiteX1" fmla="*/ 95969 w 8986743"/>
              <a:gd name="connsiteY1" fmla="*/ 4864 h 1660332"/>
              <a:gd name="connsiteX2" fmla="*/ 8710015 w 8986743"/>
              <a:gd name="connsiteY2" fmla="*/ 0 h 1660332"/>
              <a:gd name="connsiteX3" fmla="*/ 8986743 w 8986743"/>
              <a:gd name="connsiteY3" fmla="*/ 276728 h 1660332"/>
              <a:gd name="connsiteX4" fmla="*/ 8986743 w 8986743"/>
              <a:gd name="connsiteY4" fmla="*/ 1383604 h 1660332"/>
              <a:gd name="connsiteX5" fmla="*/ 8710015 w 8986743"/>
              <a:gd name="connsiteY5" fmla="*/ 1660332 h 1660332"/>
              <a:gd name="connsiteX6" fmla="*/ 295386 w 8986743"/>
              <a:gd name="connsiteY6" fmla="*/ 1660332 h 1660332"/>
              <a:gd name="connsiteX7" fmla="*/ 18658 w 8986743"/>
              <a:gd name="connsiteY7" fmla="*/ 1383604 h 1660332"/>
              <a:gd name="connsiteX8" fmla="*/ 18658 w 8986743"/>
              <a:gd name="connsiteY8" fmla="*/ 276728 h 1660332"/>
              <a:gd name="connsiteX0" fmla="*/ 66486 w 9034571"/>
              <a:gd name="connsiteY0" fmla="*/ 276728 h 1660332"/>
              <a:gd name="connsiteX1" fmla="*/ 68434 w 9034571"/>
              <a:gd name="connsiteY1" fmla="*/ 7377 h 1660332"/>
              <a:gd name="connsiteX2" fmla="*/ 8757843 w 9034571"/>
              <a:gd name="connsiteY2" fmla="*/ 0 h 1660332"/>
              <a:gd name="connsiteX3" fmla="*/ 9034571 w 9034571"/>
              <a:gd name="connsiteY3" fmla="*/ 276728 h 1660332"/>
              <a:gd name="connsiteX4" fmla="*/ 9034571 w 9034571"/>
              <a:gd name="connsiteY4" fmla="*/ 1383604 h 1660332"/>
              <a:gd name="connsiteX5" fmla="*/ 8757843 w 9034571"/>
              <a:gd name="connsiteY5" fmla="*/ 1660332 h 1660332"/>
              <a:gd name="connsiteX6" fmla="*/ 343214 w 9034571"/>
              <a:gd name="connsiteY6" fmla="*/ 1660332 h 1660332"/>
              <a:gd name="connsiteX7" fmla="*/ 66486 w 9034571"/>
              <a:gd name="connsiteY7" fmla="*/ 1383604 h 1660332"/>
              <a:gd name="connsiteX8" fmla="*/ 66486 w 9034571"/>
              <a:gd name="connsiteY8" fmla="*/ 276728 h 1660332"/>
              <a:gd name="connsiteX0" fmla="*/ 71863 w 9039948"/>
              <a:gd name="connsiteY0" fmla="*/ 276728 h 1660332"/>
              <a:gd name="connsiteX1" fmla="*/ 73811 w 9039948"/>
              <a:gd name="connsiteY1" fmla="*/ 7377 h 1660332"/>
              <a:gd name="connsiteX2" fmla="*/ 8763220 w 9039948"/>
              <a:gd name="connsiteY2" fmla="*/ 0 h 1660332"/>
              <a:gd name="connsiteX3" fmla="*/ 9039948 w 9039948"/>
              <a:gd name="connsiteY3" fmla="*/ 276728 h 1660332"/>
              <a:gd name="connsiteX4" fmla="*/ 9039948 w 9039948"/>
              <a:gd name="connsiteY4" fmla="*/ 1383604 h 1660332"/>
              <a:gd name="connsiteX5" fmla="*/ 8763220 w 9039948"/>
              <a:gd name="connsiteY5" fmla="*/ 1660332 h 1660332"/>
              <a:gd name="connsiteX6" fmla="*/ 348591 w 9039948"/>
              <a:gd name="connsiteY6" fmla="*/ 1660332 h 1660332"/>
              <a:gd name="connsiteX7" fmla="*/ 71863 w 9039948"/>
              <a:gd name="connsiteY7" fmla="*/ 1383604 h 1660332"/>
              <a:gd name="connsiteX8" fmla="*/ 71863 w 9039948"/>
              <a:gd name="connsiteY8" fmla="*/ 276728 h 1660332"/>
              <a:gd name="connsiteX0" fmla="*/ 9486 w 8977571"/>
              <a:gd name="connsiteY0" fmla="*/ 276728 h 1660332"/>
              <a:gd name="connsiteX1" fmla="*/ 11434 w 8977571"/>
              <a:gd name="connsiteY1" fmla="*/ 7377 h 1660332"/>
              <a:gd name="connsiteX2" fmla="*/ 8700843 w 8977571"/>
              <a:gd name="connsiteY2" fmla="*/ 0 h 1660332"/>
              <a:gd name="connsiteX3" fmla="*/ 8977571 w 8977571"/>
              <a:gd name="connsiteY3" fmla="*/ 276728 h 1660332"/>
              <a:gd name="connsiteX4" fmla="*/ 8977571 w 8977571"/>
              <a:gd name="connsiteY4" fmla="*/ 1383604 h 1660332"/>
              <a:gd name="connsiteX5" fmla="*/ 8700843 w 8977571"/>
              <a:gd name="connsiteY5" fmla="*/ 1660332 h 1660332"/>
              <a:gd name="connsiteX6" fmla="*/ 286214 w 8977571"/>
              <a:gd name="connsiteY6" fmla="*/ 1660332 h 1660332"/>
              <a:gd name="connsiteX7" fmla="*/ 9486 w 8977571"/>
              <a:gd name="connsiteY7" fmla="*/ 1383604 h 1660332"/>
              <a:gd name="connsiteX8" fmla="*/ 9486 w 8977571"/>
              <a:gd name="connsiteY8" fmla="*/ 276728 h 1660332"/>
              <a:gd name="connsiteX0" fmla="*/ 652674 w 9620759"/>
              <a:gd name="connsiteY0" fmla="*/ 1383604 h 1660332"/>
              <a:gd name="connsiteX1" fmla="*/ 654622 w 9620759"/>
              <a:gd name="connsiteY1" fmla="*/ 7377 h 1660332"/>
              <a:gd name="connsiteX2" fmla="*/ 9344031 w 9620759"/>
              <a:gd name="connsiteY2" fmla="*/ 0 h 1660332"/>
              <a:gd name="connsiteX3" fmla="*/ 9620759 w 9620759"/>
              <a:gd name="connsiteY3" fmla="*/ 276728 h 1660332"/>
              <a:gd name="connsiteX4" fmla="*/ 9620759 w 9620759"/>
              <a:gd name="connsiteY4" fmla="*/ 1383604 h 1660332"/>
              <a:gd name="connsiteX5" fmla="*/ 9344031 w 9620759"/>
              <a:gd name="connsiteY5" fmla="*/ 1660332 h 1660332"/>
              <a:gd name="connsiteX6" fmla="*/ 929402 w 9620759"/>
              <a:gd name="connsiteY6" fmla="*/ 1660332 h 1660332"/>
              <a:gd name="connsiteX7" fmla="*/ 652674 w 9620759"/>
              <a:gd name="connsiteY7" fmla="*/ 1383604 h 1660332"/>
              <a:gd name="connsiteX0" fmla="*/ 652674 w 9620759"/>
              <a:gd name="connsiteY0" fmla="*/ 1383604 h 1660332"/>
              <a:gd name="connsiteX1" fmla="*/ 654622 w 9620759"/>
              <a:gd name="connsiteY1" fmla="*/ 7377 h 1660332"/>
              <a:gd name="connsiteX2" fmla="*/ 9344031 w 9620759"/>
              <a:gd name="connsiteY2" fmla="*/ 0 h 1660332"/>
              <a:gd name="connsiteX3" fmla="*/ 9620759 w 9620759"/>
              <a:gd name="connsiteY3" fmla="*/ 276728 h 1660332"/>
              <a:gd name="connsiteX4" fmla="*/ 9620759 w 9620759"/>
              <a:gd name="connsiteY4" fmla="*/ 1383604 h 1660332"/>
              <a:gd name="connsiteX5" fmla="*/ 9344031 w 9620759"/>
              <a:gd name="connsiteY5" fmla="*/ 1660332 h 1660332"/>
              <a:gd name="connsiteX6" fmla="*/ 655584 w 9620759"/>
              <a:gd name="connsiteY6" fmla="*/ 1660332 h 1660332"/>
              <a:gd name="connsiteX7" fmla="*/ 652674 w 9620759"/>
              <a:gd name="connsiteY7" fmla="*/ 1383604 h 1660332"/>
              <a:gd name="connsiteX0" fmla="*/ 652674 w 9620759"/>
              <a:gd name="connsiteY0" fmla="*/ 1383604 h 1660332"/>
              <a:gd name="connsiteX1" fmla="*/ 654622 w 9620759"/>
              <a:gd name="connsiteY1" fmla="*/ 7377 h 1660332"/>
              <a:gd name="connsiteX2" fmla="*/ 9344031 w 9620759"/>
              <a:gd name="connsiteY2" fmla="*/ 0 h 1660332"/>
              <a:gd name="connsiteX3" fmla="*/ 9620759 w 9620759"/>
              <a:gd name="connsiteY3" fmla="*/ 276728 h 1660332"/>
              <a:gd name="connsiteX4" fmla="*/ 9620759 w 9620759"/>
              <a:gd name="connsiteY4" fmla="*/ 1383604 h 1660332"/>
              <a:gd name="connsiteX5" fmla="*/ 9344031 w 9620759"/>
              <a:gd name="connsiteY5" fmla="*/ 1660332 h 1660332"/>
              <a:gd name="connsiteX6" fmla="*/ 655584 w 9620759"/>
              <a:gd name="connsiteY6" fmla="*/ 1660332 h 1660332"/>
              <a:gd name="connsiteX7" fmla="*/ 652674 w 9620759"/>
              <a:gd name="connsiteY7" fmla="*/ 1383604 h 1660332"/>
              <a:gd name="connsiteX0" fmla="*/ 1086597 w 10051772"/>
              <a:gd name="connsiteY0" fmla="*/ 1660332 h 1660332"/>
              <a:gd name="connsiteX1" fmla="*/ 1085635 w 10051772"/>
              <a:gd name="connsiteY1" fmla="*/ 7377 h 1660332"/>
              <a:gd name="connsiteX2" fmla="*/ 9775044 w 10051772"/>
              <a:gd name="connsiteY2" fmla="*/ 0 h 1660332"/>
              <a:gd name="connsiteX3" fmla="*/ 10051772 w 10051772"/>
              <a:gd name="connsiteY3" fmla="*/ 276728 h 1660332"/>
              <a:gd name="connsiteX4" fmla="*/ 10051772 w 10051772"/>
              <a:gd name="connsiteY4" fmla="*/ 1383604 h 1660332"/>
              <a:gd name="connsiteX5" fmla="*/ 9775044 w 10051772"/>
              <a:gd name="connsiteY5" fmla="*/ 1660332 h 1660332"/>
              <a:gd name="connsiteX6" fmla="*/ 1086597 w 10051772"/>
              <a:gd name="connsiteY6" fmla="*/ 1660332 h 1660332"/>
              <a:gd name="connsiteX0" fmla="*/ 643599 w 9608774"/>
              <a:gd name="connsiteY0" fmla="*/ 1660332 h 1660332"/>
              <a:gd name="connsiteX1" fmla="*/ 642637 w 9608774"/>
              <a:gd name="connsiteY1" fmla="*/ 7377 h 1660332"/>
              <a:gd name="connsiteX2" fmla="*/ 9332046 w 9608774"/>
              <a:gd name="connsiteY2" fmla="*/ 0 h 1660332"/>
              <a:gd name="connsiteX3" fmla="*/ 9608774 w 9608774"/>
              <a:gd name="connsiteY3" fmla="*/ 276728 h 1660332"/>
              <a:gd name="connsiteX4" fmla="*/ 9608774 w 9608774"/>
              <a:gd name="connsiteY4" fmla="*/ 1383604 h 1660332"/>
              <a:gd name="connsiteX5" fmla="*/ 9332046 w 9608774"/>
              <a:gd name="connsiteY5" fmla="*/ 1660332 h 1660332"/>
              <a:gd name="connsiteX6" fmla="*/ 643599 w 9608774"/>
              <a:gd name="connsiteY6" fmla="*/ 1660332 h 1660332"/>
              <a:gd name="connsiteX0" fmla="*/ 6087 w 8971262"/>
              <a:gd name="connsiteY0" fmla="*/ 1660332 h 1660332"/>
              <a:gd name="connsiteX1" fmla="*/ 5125 w 8971262"/>
              <a:gd name="connsiteY1" fmla="*/ 7377 h 1660332"/>
              <a:gd name="connsiteX2" fmla="*/ 8694534 w 8971262"/>
              <a:gd name="connsiteY2" fmla="*/ 0 h 1660332"/>
              <a:gd name="connsiteX3" fmla="*/ 8971262 w 8971262"/>
              <a:gd name="connsiteY3" fmla="*/ 276728 h 1660332"/>
              <a:gd name="connsiteX4" fmla="*/ 8971262 w 8971262"/>
              <a:gd name="connsiteY4" fmla="*/ 1383604 h 1660332"/>
              <a:gd name="connsiteX5" fmla="*/ 8694534 w 8971262"/>
              <a:gd name="connsiteY5" fmla="*/ 1660332 h 1660332"/>
              <a:gd name="connsiteX6" fmla="*/ 6087 w 8971262"/>
              <a:gd name="connsiteY6" fmla="*/ 1660332 h 166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71262" h="1660332">
                <a:moveTo>
                  <a:pt x="6087" y="1660332"/>
                </a:moveTo>
                <a:cubicBezTo>
                  <a:pt x="-7746" y="1656145"/>
                  <a:pt x="6525" y="12793"/>
                  <a:pt x="5125" y="7377"/>
                </a:cubicBezTo>
                <a:cubicBezTo>
                  <a:pt x="3725" y="1961"/>
                  <a:pt x="5798064" y="2459"/>
                  <a:pt x="8694534" y="0"/>
                </a:cubicBezTo>
                <a:cubicBezTo>
                  <a:pt x="8847367" y="0"/>
                  <a:pt x="8971262" y="123895"/>
                  <a:pt x="8971262" y="276728"/>
                </a:cubicBezTo>
                <a:lnTo>
                  <a:pt x="8971262" y="1383604"/>
                </a:lnTo>
                <a:cubicBezTo>
                  <a:pt x="8971262" y="1536437"/>
                  <a:pt x="8847367" y="1660332"/>
                  <a:pt x="8694534" y="1660332"/>
                </a:cubicBezTo>
                <a:lnTo>
                  <a:pt x="6087" y="1660332"/>
                </a:lnTo>
                <a:close/>
              </a:path>
            </a:pathLst>
          </a:custGeom>
          <a:solidFill>
            <a:srgbClr val="0A5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Lato" panose="020F0502020204030203" pitchFamily="34" charset="0"/>
            </a:endParaRPr>
          </a:p>
        </p:txBody>
      </p:sp>
      <p:sp>
        <p:nvSpPr>
          <p:cNvPr id="10" name="Rectangle: Rounded Corners 9"/>
          <p:cNvSpPr/>
          <p:nvPr/>
        </p:nvSpPr>
        <p:spPr>
          <a:xfrm>
            <a:off x="9111715" y="2590078"/>
            <a:ext cx="3077109" cy="16603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Lato" panose="020F0502020204030203" pitchFamily="34" charset="0"/>
            </a:endParaRPr>
          </a:p>
        </p:txBody>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Bitter" pitchFamily="2" charset="0"/>
              </a:defRPr>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5/19/2026</a:t>
            </a:fld>
            <a:endParaRPr lang="en-US"/>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a:p>
        </p:txBody>
      </p:sp>
      <p:sp>
        <p:nvSpPr>
          <p:cNvPr id="12" name="Rectangle: Rounded Corners 11">
            <a:extLst>
              <a:ext uri="{FF2B5EF4-FFF2-40B4-BE49-F238E27FC236}">
                <a16:creationId xmlns:a16="http://schemas.microsoft.com/office/drawing/2014/main" id="{1B71489A-EE1C-F569-40CF-BC83427FDC5B}"/>
              </a:ext>
            </a:extLst>
          </p:cNvPr>
          <p:cNvSpPr/>
          <p:nvPr userDrawn="1"/>
        </p:nvSpPr>
        <p:spPr>
          <a:xfrm>
            <a:off x="9170581" y="2590077"/>
            <a:ext cx="3018243" cy="1667662"/>
          </a:xfrm>
          <a:prstGeom prst="roundRect">
            <a:avLst/>
          </a:prstGeom>
          <a:solidFill>
            <a:srgbClr val="74AFD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Lato" panose="020F0502020204030203" pitchFamily="34" charset="0"/>
            </a:endParaRPr>
          </a:p>
        </p:txBody>
      </p:sp>
      <p:pic>
        <p:nvPicPr>
          <p:cNvPr id="15" name="Picture 14" descr="Text&#10;&#10;AI-generated content may be incorrect.">
            <a:extLst>
              <a:ext uri="{FF2B5EF4-FFF2-40B4-BE49-F238E27FC236}">
                <a16:creationId xmlns:a16="http://schemas.microsoft.com/office/drawing/2014/main" id="{ED8641C3-6A30-3E2D-D67C-CCDD56F570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11451" y="2929344"/>
            <a:ext cx="2677636" cy="981800"/>
          </a:xfrm>
          <a:prstGeom prst="rect">
            <a:avLst/>
          </a:prstGeom>
        </p:spPr>
      </p:pic>
    </p:spTree>
    <p:extLst>
      <p:ext uri="{BB962C8B-B14F-4D97-AF65-F5344CB8AC3E}">
        <p14:creationId xmlns:p14="http://schemas.microsoft.com/office/powerpoint/2010/main" val="317910520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able">
    <p:spTree>
      <p:nvGrpSpPr>
        <p:cNvPr id="1" name=""/>
        <p:cNvGrpSpPr/>
        <p:nvPr/>
      </p:nvGrpSpPr>
      <p:grpSpPr>
        <a:xfrm>
          <a:off x="0" y="0"/>
          <a:ext cx="0" cy="0"/>
          <a:chOff x="0" y="0"/>
          <a:chExt cx="0" cy="0"/>
        </a:xfrm>
      </p:grpSpPr>
      <p:sp>
        <p:nvSpPr>
          <p:cNvPr id="18" name="Rectangle: Rounded Corners 17"/>
          <p:cNvSpPr/>
          <p:nvPr/>
        </p:nvSpPr>
        <p:spPr>
          <a:xfrm>
            <a:off x="10585827" y="609600"/>
            <a:ext cx="1602997" cy="13681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Lato" panose="020F0502020204030203" pitchFamily="34" charset="0"/>
            </a:endParaRP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5/19/2026</a:t>
            </a:fld>
            <a:endParaRPr lang="en-US"/>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9" name="Text Placeholder 14">
            <a:extLst>
              <a:ext uri="{FF2B5EF4-FFF2-40B4-BE49-F238E27FC236}">
                <a16:creationId xmlns:a16="http://schemas.microsoft.com/office/drawing/2014/main" id="{0FE7365F-A5FB-4C51-EEFA-9B85B9C5B566}"/>
              </a:ext>
            </a:extLst>
          </p:cNvPr>
          <p:cNvSpPr>
            <a:spLocks noGrp="1"/>
          </p:cNvSpPr>
          <p:nvPr>
            <p:ph type="body" sz="quarter" idx="15" hasCustomPrompt="1"/>
          </p:nvPr>
        </p:nvSpPr>
        <p:spPr>
          <a:xfrm>
            <a:off x="714376" y="2073275"/>
            <a:ext cx="3323838" cy="3884613"/>
          </a:xfrm>
        </p:spPr>
        <p:txBody>
          <a:bodyPr/>
          <a:lstStyle>
            <a:lvl1pPr marL="0" marR="0" indent="0" algn="l" defTabSz="914400" rtl="0" eaLnBrk="1" fontAlgn="auto" latinLnBrk="0" hangingPunct="1">
              <a:lnSpc>
                <a:spcPct val="100000"/>
              </a:lnSpc>
              <a:spcBef>
                <a:spcPts val="600"/>
              </a:spcBef>
              <a:spcAft>
                <a:spcPts val="0"/>
              </a:spcAft>
              <a:buClr>
                <a:srgbClr val="000000"/>
              </a:buClr>
              <a:buSzPts val="1400"/>
              <a:buFont typeface="Arial"/>
              <a:buNone/>
              <a:tabLst/>
              <a:defRPr sz="1800">
                <a:solidFill>
                  <a:srgbClr val="404144"/>
                </a:solidFill>
              </a:defRPr>
            </a:lvl1pPr>
            <a:lvl2pPr>
              <a:buNone/>
              <a:defRPr sz="1800">
                <a:solidFill>
                  <a:srgbClr val="404144"/>
                </a:solidFill>
              </a:defRPr>
            </a:lvl2pPr>
            <a:lvl3pPr>
              <a:buNone/>
              <a:defRPr sz="1800">
                <a:solidFill>
                  <a:srgbClr val="404144"/>
                </a:solidFill>
              </a:defRPr>
            </a:lvl3pPr>
            <a:lvl4pPr>
              <a:buNone/>
              <a:defRPr sz="1800">
                <a:solidFill>
                  <a:srgbClr val="404144"/>
                </a:solidFill>
              </a:defRPr>
            </a:lvl4pPr>
            <a:lvl5pPr>
              <a:buNone/>
              <a:defRPr sz="1800">
                <a:solidFill>
                  <a:srgbClr val="404144"/>
                </a:solidFill>
              </a:defRPr>
            </a:lvl5pPr>
          </a:lstStyle>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en-US" sz="1800" b="0" i="0" u="none" strike="noStrike" kern="0" cap="none" spc="0" normalizeH="0" baseline="0" noProof="0">
                <a:ln>
                  <a:noFill/>
                </a:ln>
                <a:solidFill>
                  <a:srgbClr val="5E5F62">
                    <a:lumMod val="75000"/>
                  </a:srgbClr>
                </a:solidFill>
                <a:effectLst/>
                <a:uLnTx/>
                <a:uFillTx/>
                <a:latin typeface="Lato" panose="020F0502020204030203" pitchFamily="34" charset="0"/>
                <a:ea typeface="+mn-ea"/>
                <a:cs typeface="+mn-cs"/>
                <a:sym typeface="Arial"/>
              </a:rPr>
              <a:t>As a communication tool, a chart allows a form of generalization of information from an unlimited number of different social or scientific contexts. It provides a familiar way to convey information that might otherwise not be obvious or readily understood.</a:t>
            </a:r>
          </a:p>
        </p:txBody>
      </p:sp>
      <p:sp>
        <p:nvSpPr>
          <p:cNvPr id="4" name="Table Placeholder 3">
            <a:extLst>
              <a:ext uri="{FF2B5EF4-FFF2-40B4-BE49-F238E27FC236}">
                <a16:creationId xmlns:a16="http://schemas.microsoft.com/office/drawing/2014/main" id="{36E783F9-CCA9-CC3C-D048-A4DEB1B9B300}"/>
              </a:ext>
            </a:extLst>
          </p:cNvPr>
          <p:cNvSpPr>
            <a:spLocks noGrp="1"/>
          </p:cNvSpPr>
          <p:nvPr>
            <p:ph type="tbl" sz="quarter" idx="16"/>
          </p:nvPr>
        </p:nvSpPr>
        <p:spPr>
          <a:xfrm>
            <a:off x="4406900" y="2073275"/>
            <a:ext cx="6030913" cy="4076700"/>
          </a:xfrm>
        </p:spPr>
        <p:txBody>
          <a:bodyPr/>
          <a:lstStyle/>
          <a:p>
            <a:endParaRPr lang="en-US"/>
          </a:p>
        </p:txBody>
      </p:sp>
      <p:pic>
        <p:nvPicPr>
          <p:cNvPr id="24" name="Picture 23">
            <a:extLst>
              <a:ext uri="{FF2B5EF4-FFF2-40B4-BE49-F238E27FC236}">
                <a16:creationId xmlns:a16="http://schemas.microsoft.com/office/drawing/2014/main" id="{E29B5823-C0BA-20C9-8533-980ABD003D4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3249" y="6272603"/>
            <a:ext cx="2960300" cy="259229"/>
          </a:xfrm>
          <a:prstGeom prst="rect">
            <a:avLst/>
          </a:prstGeom>
        </p:spPr>
      </p:pic>
      <p:sp>
        <p:nvSpPr>
          <p:cNvPr id="25" name="Slide Number Placeholder 5">
            <a:extLst>
              <a:ext uri="{FF2B5EF4-FFF2-40B4-BE49-F238E27FC236}">
                <a16:creationId xmlns:a16="http://schemas.microsoft.com/office/drawing/2014/main" id="{1EF2C55C-C5EA-BF6F-1EF9-EE996376E076}"/>
              </a:ext>
            </a:extLst>
          </p:cNvPr>
          <p:cNvSpPr txBox="1">
            <a:spLocks/>
          </p:cNvSpPr>
          <p:nvPr userDrawn="1"/>
        </p:nvSpPr>
        <p:spPr>
          <a:xfrm>
            <a:off x="11426863" y="6270844"/>
            <a:ext cx="648946" cy="373137"/>
          </a:xfrm>
          <a:prstGeom prst="rect">
            <a:avLst/>
          </a:prstGeom>
          <a:ln w="6350">
            <a:noFill/>
          </a:ln>
        </p:spPr>
        <p:txBody>
          <a:bodyPr/>
          <a:lstStyle>
            <a:defPPr>
              <a:defRPr lang="en-US"/>
            </a:defPPr>
            <a:lvl1pPr marL="0" algn="r" defTabSz="914400" rtl="0" eaLnBrk="1" latinLnBrk="0" hangingPunct="1">
              <a:defRPr sz="1600" kern="1200">
                <a:solidFill>
                  <a:schemeClr val="bg2"/>
                </a:solidFill>
                <a:latin typeface="Lato" panose="020F05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AB73BC-B049-4115-A692-8D63A059BFB8}" type="slidenum">
              <a:rPr lang="en-US" smtClean="0"/>
              <a:pPr algn="ctr"/>
              <a:t>‹#›</a:t>
            </a:fld>
            <a:endParaRPr lang="en-US"/>
          </a:p>
        </p:txBody>
      </p:sp>
      <p:sp>
        <p:nvSpPr>
          <p:cNvPr id="8" name="Rectangle: Rounded Corners 16">
            <a:extLst>
              <a:ext uri="{FF2B5EF4-FFF2-40B4-BE49-F238E27FC236}">
                <a16:creationId xmlns:a16="http://schemas.microsoft.com/office/drawing/2014/main" id="{D2AEB55B-0871-E545-052A-EA6E68036F16}"/>
              </a:ext>
            </a:extLst>
          </p:cNvPr>
          <p:cNvSpPr/>
          <p:nvPr userDrawn="1"/>
        </p:nvSpPr>
        <p:spPr bwMode="ltGray">
          <a:xfrm>
            <a:off x="-3782" y="365760"/>
            <a:ext cx="10441594" cy="1368198"/>
          </a:xfrm>
          <a:custGeom>
            <a:avLst/>
            <a:gdLst>
              <a:gd name="connsiteX0" fmla="*/ 0 w 10437812"/>
              <a:gd name="connsiteY0" fmla="*/ 228038 h 1368198"/>
              <a:gd name="connsiteX1" fmla="*/ 228038 w 10437812"/>
              <a:gd name="connsiteY1" fmla="*/ 0 h 1368198"/>
              <a:gd name="connsiteX2" fmla="*/ 10209774 w 10437812"/>
              <a:gd name="connsiteY2" fmla="*/ 0 h 1368198"/>
              <a:gd name="connsiteX3" fmla="*/ 10437812 w 10437812"/>
              <a:gd name="connsiteY3" fmla="*/ 228038 h 1368198"/>
              <a:gd name="connsiteX4" fmla="*/ 10437812 w 10437812"/>
              <a:gd name="connsiteY4" fmla="*/ 1140160 h 1368198"/>
              <a:gd name="connsiteX5" fmla="*/ 10209774 w 10437812"/>
              <a:gd name="connsiteY5" fmla="*/ 1368198 h 1368198"/>
              <a:gd name="connsiteX6" fmla="*/ 228038 w 10437812"/>
              <a:gd name="connsiteY6" fmla="*/ 1368198 h 1368198"/>
              <a:gd name="connsiteX7" fmla="*/ 0 w 10437812"/>
              <a:gd name="connsiteY7" fmla="*/ 1140160 h 1368198"/>
              <a:gd name="connsiteX8" fmla="*/ 0 w 10437812"/>
              <a:gd name="connsiteY8" fmla="*/ 228038 h 1368198"/>
              <a:gd name="connsiteX0" fmla="*/ 0 w 10437812"/>
              <a:gd name="connsiteY0" fmla="*/ 230490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8" fmla="*/ 0 w 10437812"/>
              <a:gd name="connsiteY8" fmla="*/ 230490 h 1370650"/>
              <a:gd name="connsiteX0" fmla="*/ 0 w 10437812"/>
              <a:gd name="connsiteY0" fmla="*/ 1142612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0" fmla="*/ 1247717 w 11457491"/>
              <a:gd name="connsiteY0" fmla="*/ 1370650 h 1370650"/>
              <a:gd name="connsiteX1" fmla="*/ 1247717 w 11457491"/>
              <a:gd name="connsiteY1" fmla="*/ 2452 h 1370650"/>
              <a:gd name="connsiteX2" fmla="*/ 11229453 w 11457491"/>
              <a:gd name="connsiteY2" fmla="*/ 2452 h 1370650"/>
              <a:gd name="connsiteX3" fmla="*/ 11457491 w 11457491"/>
              <a:gd name="connsiteY3" fmla="*/ 230490 h 1370650"/>
              <a:gd name="connsiteX4" fmla="*/ 11457491 w 11457491"/>
              <a:gd name="connsiteY4" fmla="*/ 1142612 h 1370650"/>
              <a:gd name="connsiteX5" fmla="*/ 11229453 w 11457491"/>
              <a:gd name="connsiteY5" fmla="*/ 1370650 h 1370650"/>
              <a:gd name="connsiteX6" fmla="*/ 1247717 w 11457491"/>
              <a:gd name="connsiteY6" fmla="*/ 1370650 h 1370650"/>
              <a:gd name="connsiteX0" fmla="*/ 739479 w 10949253"/>
              <a:gd name="connsiteY0" fmla="*/ 1368199 h 1368199"/>
              <a:gd name="connsiteX1" fmla="*/ 739479 w 10949253"/>
              <a:gd name="connsiteY1" fmla="*/ 1 h 1368199"/>
              <a:gd name="connsiteX2" fmla="*/ 10721215 w 10949253"/>
              <a:gd name="connsiteY2" fmla="*/ 1 h 1368199"/>
              <a:gd name="connsiteX3" fmla="*/ 10949253 w 10949253"/>
              <a:gd name="connsiteY3" fmla="*/ 228039 h 1368199"/>
              <a:gd name="connsiteX4" fmla="*/ 10949253 w 10949253"/>
              <a:gd name="connsiteY4" fmla="*/ 1140161 h 1368199"/>
              <a:gd name="connsiteX5" fmla="*/ 10721215 w 10949253"/>
              <a:gd name="connsiteY5" fmla="*/ 1368199 h 1368199"/>
              <a:gd name="connsiteX6" fmla="*/ 739479 w 10949253"/>
              <a:gd name="connsiteY6" fmla="*/ 1368199 h 1368199"/>
              <a:gd name="connsiteX0" fmla="*/ 1912 w 10211686"/>
              <a:gd name="connsiteY0" fmla="*/ 1368199 h 1368201"/>
              <a:gd name="connsiteX1" fmla="*/ 1912 w 10211686"/>
              <a:gd name="connsiteY1" fmla="*/ 1 h 1368201"/>
              <a:gd name="connsiteX2" fmla="*/ 9983648 w 10211686"/>
              <a:gd name="connsiteY2" fmla="*/ 1 h 1368201"/>
              <a:gd name="connsiteX3" fmla="*/ 10211686 w 10211686"/>
              <a:gd name="connsiteY3" fmla="*/ 228039 h 1368201"/>
              <a:gd name="connsiteX4" fmla="*/ 10211686 w 10211686"/>
              <a:gd name="connsiteY4" fmla="*/ 1140161 h 1368201"/>
              <a:gd name="connsiteX5" fmla="*/ 9983648 w 10211686"/>
              <a:gd name="connsiteY5" fmla="*/ 1368199 h 1368201"/>
              <a:gd name="connsiteX6" fmla="*/ 1912 w 10211686"/>
              <a:gd name="connsiteY6" fmla="*/ 1368199 h 1368201"/>
              <a:gd name="connsiteX0" fmla="*/ 821128 w 11030902"/>
              <a:gd name="connsiteY0" fmla="*/ 1368198 h 1469409"/>
              <a:gd name="connsiteX1" fmla="*/ 591148 w 11030902"/>
              <a:gd name="connsiteY1" fmla="*/ 1840 h 1469409"/>
              <a:gd name="connsiteX2" fmla="*/ 10802864 w 11030902"/>
              <a:gd name="connsiteY2" fmla="*/ 0 h 1469409"/>
              <a:gd name="connsiteX3" fmla="*/ 11030902 w 11030902"/>
              <a:gd name="connsiteY3" fmla="*/ 228038 h 1469409"/>
              <a:gd name="connsiteX4" fmla="*/ 11030902 w 11030902"/>
              <a:gd name="connsiteY4" fmla="*/ 1140160 h 1469409"/>
              <a:gd name="connsiteX5" fmla="*/ 10802864 w 11030902"/>
              <a:gd name="connsiteY5" fmla="*/ 1368198 h 1469409"/>
              <a:gd name="connsiteX6" fmla="*/ 821128 w 11030902"/>
              <a:gd name="connsiteY6" fmla="*/ 1368198 h 1469409"/>
              <a:gd name="connsiteX0" fmla="*/ 826000 w 11035774"/>
              <a:gd name="connsiteY0" fmla="*/ 1368198 h 1368198"/>
              <a:gd name="connsiteX1" fmla="*/ 596020 w 11035774"/>
              <a:gd name="connsiteY1" fmla="*/ 1840 h 1368198"/>
              <a:gd name="connsiteX2" fmla="*/ 10807736 w 11035774"/>
              <a:gd name="connsiteY2" fmla="*/ 0 h 1368198"/>
              <a:gd name="connsiteX3" fmla="*/ 11035774 w 11035774"/>
              <a:gd name="connsiteY3" fmla="*/ 228038 h 1368198"/>
              <a:gd name="connsiteX4" fmla="*/ 11035774 w 11035774"/>
              <a:gd name="connsiteY4" fmla="*/ 1140160 h 1368198"/>
              <a:gd name="connsiteX5" fmla="*/ 10807736 w 11035774"/>
              <a:gd name="connsiteY5" fmla="*/ 1368198 h 1368198"/>
              <a:gd name="connsiteX6" fmla="*/ 826000 w 11035774"/>
              <a:gd name="connsiteY6" fmla="*/ 1368198 h 1368198"/>
              <a:gd name="connsiteX0" fmla="*/ 229981 w 10439755"/>
              <a:gd name="connsiteY0" fmla="*/ 1368198 h 1368205"/>
              <a:gd name="connsiteX1" fmla="*/ 1 w 10439755"/>
              <a:gd name="connsiteY1" fmla="*/ 1840 h 1368205"/>
              <a:gd name="connsiteX2" fmla="*/ 10211717 w 10439755"/>
              <a:gd name="connsiteY2" fmla="*/ 0 h 1368205"/>
              <a:gd name="connsiteX3" fmla="*/ 10439755 w 10439755"/>
              <a:gd name="connsiteY3" fmla="*/ 228038 h 1368205"/>
              <a:gd name="connsiteX4" fmla="*/ 10439755 w 10439755"/>
              <a:gd name="connsiteY4" fmla="*/ 1140160 h 1368205"/>
              <a:gd name="connsiteX5" fmla="*/ 10211717 w 10439755"/>
              <a:gd name="connsiteY5" fmla="*/ 1368198 h 1368205"/>
              <a:gd name="connsiteX6" fmla="*/ 229981 w 10439755"/>
              <a:gd name="connsiteY6" fmla="*/ 1368198 h 1368205"/>
              <a:gd name="connsiteX0" fmla="*/ 754560 w 11196154"/>
              <a:gd name="connsiteY0" fmla="*/ 1464233 h 1467912"/>
              <a:gd name="connsiteX1" fmla="*/ 756400 w 11196154"/>
              <a:gd name="connsiteY1" fmla="*/ 101554 h 1467912"/>
              <a:gd name="connsiteX2" fmla="*/ 10968116 w 11196154"/>
              <a:gd name="connsiteY2" fmla="*/ 99714 h 1467912"/>
              <a:gd name="connsiteX3" fmla="*/ 11196154 w 11196154"/>
              <a:gd name="connsiteY3" fmla="*/ 327752 h 1467912"/>
              <a:gd name="connsiteX4" fmla="*/ 11196154 w 11196154"/>
              <a:gd name="connsiteY4" fmla="*/ 1239874 h 1467912"/>
              <a:gd name="connsiteX5" fmla="*/ 10968116 w 11196154"/>
              <a:gd name="connsiteY5" fmla="*/ 1467912 h 1467912"/>
              <a:gd name="connsiteX6" fmla="*/ 754560 w 11196154"/>
              <a:gd name="connsiteY6" fmla="*/ 1464233 h 1467912"/>
              <a:gd name="connsiteX0" fmla="*/ 0 w 10441594"/>
              <a:gd name="connsiteY0" fmla="*/ 1364519 h 1368198"/>
              <a:gd name="connsiteX1" fmla="*/ 1840 w 10441594"/>
              <a:gd name="connsiteY1" fmla="*/ 1840 h 1368198"/>
              <a:gd name="connsiteX2" fmla="*/ 10213556 w 10441594"/>
              <a:gd name="connsiteY2" fmla="*/ 0 h 1368198"/>
              <a:gd name="connsiteX3" fmla="*/ 10441594 w 10441594"/>
              <a:gd name="connsiteY3" fmla="*/ 228038 h 1368198"/>
              <a:gd name="connsiteX4" fmla="*/ 10441594 w 10441594"/>
              <a:gd name="connsiteY4" fmla="*/ 1140160 h 1368198"/>
              <a:gd name="connsiteX5" fmla="*/ 10213556 w 10441594"/>
              <a:gd name="connsiteY5" fmla="*/ 1368198 h 1368198"/>
              <a:gd name="connsiteX6" fmla="*/ 0 w 10441594"/>
              <a:gd name="connsiteY6" fmla="*/ 1364519 h 136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1594" h="1368198">
                <a:moveTo>
                  <a:pt x="0" y="1364519"/>
                </a:moveTo>
                <a:cubicBezTo>
                  <a:pt x="2864" y="1368199"/>
                  <a:pt x="-408" y="1120"/>
                  <a:pt x="1840" y="1840"/>
                </a:cubicBezTo>
                <a:cubicBezTo>
                  <a:pt x="4088" y="2560"/>
                  <a:pt x="6886311" y="0"/>
                  <a:pt x="10213556" y="0"/>
                </a:cubicBezTo>
                <a:cubicBezTo>
                  <a:pt x="10339498" y="0"/>
                  <a:pt x="10441594" y="102096"/>
                  <a:pt x="10441594" y="228038"/>
                </a:cubicBezTo>
                <a:lnTo>
                  <a:pt x="10441594" y="1140160"/>
                </a:lnTo>
                <a:cubicBezTo>
                  <a:pt x="10441594" y="1266102"/>
                  <a:pt x="10339498" y="1368198"/>
                  <a:pt x="10213556" y="1368198"/>
                </a:cubicBezTo>
                <a:lnTo>
                  <a:pt x="0" y="1364519"/>
                </a:lnTo>
                <a:close/>
              </a:path>
            </a:pathLst>
          </a:custGeom>
          <a:solidFill>
            <a:srgbClr val="0A5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Title 1">
            <a:extLst>
              <a:ext uri="{FF2B5EF4-FFF2-40B4-BE49-F238E27FC236}">
                <a16:creationId xmlns:a16="http://schemas.microsoft.com/office/drawing/2014/main" id="{B0FC4B76-7D53-83D8-110E-211811B0F0BA}"/>
              </a:ext>
            </a:extLst>
          </p:cNvPr>
          <p:cNvSpPr>
            <a:spLocks noGrp="1"/>
          </p:cNvSpPr>
          <p:nvPr>
            <p:ph type="title" hasCustomPrompt="1"/>
          </p:nvPr>
        </p:nvSpPr>
        <p:spPr>
          <a:xfrm>
            <a:off x="680321" y="527524"/>
            <a:ext cx="9613861" cy="1080938"/>
          </a:xfrm>
        </p:spPr>
        <p:txBody>
          <a:bodyPr/>
          <a:lstStyle>
            <a:lvl1pPr>
              <a:defRPr>
                <a:latin typeface="Bitter" pitchFamily="2" charset="0"/>
              </a:defRPr>
            </a:lvl1pPr>
          </a:lstStyle>
          <a:p>
            <a:r>
              <a:rPr lang="en-US"/>
              <a:t>Click to edit master title style</a:t>
            </a:r>
          </a:p>
        </p:txBody>
      </p:sp>
      <p:sp>
        <p:nvSpPr>
          <p:cNvPr id="11" name="Rectangle: Rounded Corners 10">
            <a:extLst>
              <a:ext uri="{FF2B5EF4-FFF2-40B4-BE49-F238E27FC236}">
                <a16:creationId xmlns:a16="http://schemas.microsoft.com/office/drawing/2014/main" id="{F1954B9E-CE9C-C22E-664D-3F80DF686326}"/>
              </a:ext>
            </a:extLst>
          </p:cNvPr>
          <p:cNvSpPr/>
          <p:nvPr userDrawn="1"/>
        </p:nvSpPr>
        <p:spPr>
          <a:xfrm>
            <a:off x="10582027" y="365760"/>
            <a:ext cx="1449518" cy="1368198"/>
          </a:xfrm>
          <a:prstGeom prst="roundRect">
            <a:avLst/>
          </a:prstGeom>
          <a:solidFill>
            <a:srgbClr val="0A5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Placeholder 9">
            <a:extLst>
              <a:ext uri="{FF2B5EF4-FFF2-40B4-BE49-F238E27FC236}">
                <a16:creationId xmlns:a16="http://schemas.microsoft.com/office/drawing/2014/main" id="{ED0AADC7-B640-9EDB-73A8-584AA525674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86" t="-12358" r="-5586" b="-18640"/>
          <a:stretch>
            <a:fillRect/>
          </a:stretch>
        </p:blipFill>
        <p:spPr>
          <a:xfrm>
            <a:off x="10695892" y="595266"/>
            <a:ext cx="1221788" cy="966930"/>
          </a:xfrm>
          <a:prstGeom prst="rect">
            <a:avLst/>
          </a:prstGeom>
        </p:spPr>
      </p:pic>
    </p:spTree>
    <p:extLst>
      <p:ext uri="{BB962C8B-B14F-4D97-AF65-F5344CB8AC3E}">
        <p14:creationId xmlns:p14="http://schemas.microsoft.com/office/powerpoint/2010/main" val="342431601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C2D60A9-A952-8910-60CA-202F5C51B513}"/>
              </a:ext>
            </a:extLst>
          </p:cNvPr>
          <p:cNvSpPr/>
          <p:nvPr userDrawn="1"/>
        </p:nvSpPr>
        <p:spPr>
          <a:xfrm>
            <a:off x="10585827" y="609600"/>
            <a:ext cx="1602997" cy="13681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Lato" panose="020F0502020204030203" pitchFamily="34" charset="0"/>
            </a:endParaRP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0">
                <a:latin typeface="Bitter"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lvl1pPr>
              <a:buFont typeface="Arial" panose="020B0604020202020204" pitchFamily="34" charset="0"/>
              <a:buChar char="•"/>
              <a:defRPr>
                <a:solidFill>
                  <a:srgbClr val="404144"/>
                </a:solidFill>
              </a:defRPr>
            </a:lvl1pPr>
            <a:lvl2pPr>
              <a:buFont typeface="Arial" panose="020B0604020202020204" pitchFamily="34" charset="0"/>
              <a:buChar char="•"/>
              <a:defRPr>
                <a:solidFill>
                  <a:srgbClr val="404144"/>
                </a:solidFill>
              </a:defRPr>
            </a:lvl2pPr>
            <a:lvl3pPr>
              <a:buFont typeface="Arial" panose="020B0604020202020204" pitchFamily="34" charset="0"/>
              <a:buChar char="•"/>
              <a:defRPr>
                <a:solidFill>
                  <a:srgbClr val="404144"/>
                </a:solidFill>
              </a:defRPr>
            </a:lvl3pPr>
            <a:lvl4pPr>
              <a:buFont typeface="Arial" panose="020B0604020202020204" pitchFamily="34" charset="0"/>
              <a:buChar char="•"/>
              <a:defRPr>
                <a:solidFill>
                  <a:srgbClr val="404144"/>
                </a:solidFill>
              </a:defRPr>
            </a:lvl4pPr>
            <a:lvl5pPr>
              <a:buFont typeface="Arial" panose="020B0604020202020204" pitchFamily="34" charset="0"/>
              <a:buChar char="•"/>
              <a:defRPr>
                <a:solidFill>
                  <a:srgbClr val="40414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0">
                <a:latin typeface="Bitter"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lvl1pPr>
              <a:buFont typeface="Arial" panose="020B0604020202020204" pitchFamily="34" charset="0"/>
              <a:buChar char="•"/>
              <a:defRPr>
                <a:solidFill>
                  <a:srgbClr val="404144"/>
                </a:solidFill>
              </a:defRPr>
            </a:lvl1pPr>
            <a:lvl2pPr>
              <a:buFont typeface="Arial" panose="020B0604020202020204" pitchFamily="34" charset="0"/>
              <a:buChar char="•"/>
              <a:defRPr>
                <a:solidFill>
                  <a:srgbClr val="404144"/>
                </a:solidFill>
              </a:defRPr>
            </a:lvl2pPr>
            <a:lvl3pPr>
              <a:buFont typeface="Arial" panose="020B0604020202020204" pitchFamily="34" charset="0"/>
              <a:buChar char="•"/>
              <a:defRPr>
                <a:solidFill>
                  <a:srgbClr val="404144"/>
                </a:solidFill>
              </a:defRPr>
            </a:lvl3pPr>
            <a:lvl4pPr>
              <a:buFont typeface="Arial" panose="020B0604020202020204" pitchFamily="34" charset="0"/>
              <a:buChar char="•"/>
              <a:defRPr>
                <a:solidFill>
                  <a:srgbClr val="404144"/>
                </a:solidFill>
              </a:defRPr>
            </a:lvl4pPr>
            <a:lvl5pPr>
              <a:buFont typeface="Arial" panose="020B0604020202020204" pitchFamily="34" charset="0"/>
              <a:buChar char="•"/>
              <a:defRPr>
                <a:solidFill>
                  <a:srgbClr val="40414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p:cNvSpPr>
            <a:spLocks noGrp="1"/>
          </p:cNvSpPr>
          <p:nvPr>
            <p:ph type="dt" sz="half" idx="10"/>
          </p:nvPr>
        </p:nvSpPr>
        <p:spPr>
          <a:xfrm>
            <a:off x="8199927" y="5936187"/>
            <a:ext cx="2743200" cy="365125"/>
          </a:xfrm>
          <a:prstGeom prst="rect">
            <a:avLst/>
          </a:prstGeom>
        </p:spPr>
        <p:txBody>
          <a:bodyPr/>
          <a:lstStyle/>
          <a:p>
            <a:fld id="{E6ED4A14-8816-4EEA-9272-B3E29BC8C12A}" type="datetime1">
              <a:rPr lang="en-US" smtClean="0"/>
              <a:t>5/19/2026</a:t>
            </a:fld>
            <a:endParaRPr lang="en-US"/>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t>‹#›</a:t>
            </a:fld>
            <a:endParaRPr lang="en-US"/>
          </a:p>
        </p:txBody>
      </p:sp>
      <p:pic>
        <p:nvPicPr>
          <p:cNvPr id="27" name="Picture 26">
            <a:extLst>
              <a:ext uri="{FF2B5EF4-FFF2-40B4-BE49-F238E27FC236}">
                <a16:creationId xmlns:a16="http://schemas.microsoft.com/office/drawing/2014/main" id="{06011A43-6999-003C-C6A2-EDFF57C66D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3249" y="6272603"/>
            <a:ext cx="2960300" cy="259229"/>
          </a:xfrm>
          <a:prstGeom prst="rect">
            <a:avLst/>
          </a:prstGeom>
        </p:spPr>
      </p:pic>
      <p:sp>
        <p:nvSpPr>
          <p:cNvPr id="29" name="Slide Number Placeholder 5">
            <a:extLst>
              <a:ext uri="{FF2B5EF4-FFF2-40B4-BE49-F238E27FC236}">
                <a16:creationId xmlns:a16="http://schemas.microsoft.com/office/drawing/2014/main" id="{6F99FC62-61E8-D280-1002-D9770BE593C6}"/>
              </a:ext>
            </a:extLst>
          </p:cNvPr>
          <p:cNvSpPr txBox="1">
            <a:spLocks/>
          </p:cNvSpPr>
          <p:nvPr userDrawn="1"/>
        </p:nvSpPr>
        <p:spPr>
          <a:xfrm>
            <a:off x="11426863" y="6270844"/>
            <a:ext cx="648946" cy="373137"/>
          </a:xfrm>
          <a:prstGeom prst="rect">
            <a:avLst/>
          </a:prstGeom>
          <a:ln w="6350">
            <a:noFill/>
          </a:ln>
        </p:spPr>
        <p:txBody>
          <a:bodyPr/>
          <a:lstStyle>
            <a:defPPr>
              <a:defRPr lang="en-US"/>
            </a:defPPr>
            <a:lvl1pPr marL="0" algn="r" defTabSz="914400" rtl="0" eaLnBrk="1" latinLnBrk="0" hangingPunct="1">
              <a:defRPr sz="1600" kern="1200">
                <a:solidFill>
                  <a:schemeClr val="bg2"/>
                </a:solidFill>
                <a:latin typeface="Lato" panose="020F05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AB73BC-B049-4115-A692-8D63A059BFB8}" type="slidenum">
              <a:rPr lang="en-US" smtClean="0"/>
              <a:pPr algn="ctr"/>
              <a:t>‹#›</a:t>
            </a:fld>
            <a:endParaRPr lang="en-US"/>
          </a:p>
        </p:txBody>
      </p:sp>
      <p:sp>
        <p:nvSpPr>
          <p:cNvPr id="9" name="Rectangle: Rounded Corners 16">
            <a:extLst>
              <a:ext uri="{FF2B5EF4-FFF2-40B4-BE49-F238E27FC236}">
                <a16:creationId xmlns:a16="http://schemas.microsoft.com/office/drawing/2014/main" id="{A9BCEDB4-88D4-8F8C-DE20-AAB1CA0B9360}"/>
              </a:ext>
            </a:extLst>
          </p:cNvPr>
          <p:cNvSpPr/>
          <p:nvPr userDrawn="1"/>
        </p:nvSpPr>
        <p:spPr bwMode="ltGray">
          <a:xfrm>
            <a:off x="-3782" y="365760"/>
            <a:ext cx="10441594" cy="1368198"/>
          </a:xfrm>
          <a:custGeom>
            <a:avLst/>
            <a:gdLst>
              <a:gd name="connsiteX0" fmla="*/ 0 w 10437812"/>
              <a:gd name="connsiteY0" fmla="*/ 228038 h 1368198"/>
              <a:gd name="connsiteX1" fmla="*/ 228038 w 10437812"/>
              <a:gd name="connsiteY1" fmla="*/ 0 h 1368198"/>
              <a:gd name="connsiteX2" fmla="*/ 10209774 w 10437812"/>
              <a:gd name="connsiteY2" fmla="*/ 0 h 1368198"/>
              <a:gd name="connsiteX3" fmla="*/ 10437812 w 10437812"/>
              <a:gd name="connsiteY3" fmla="*/ 228038 h 1368198"/>
              <a:gd name="connsiteX4" fmla="*/ 10437812 w 10437812"/>
              <a:gd name="connsiteY4" fmla="*/ 1140160 h 1368198"/>
              <a:gd name="connsiteX5" fmla="*/ 10209774 w 10437812"/>
              <a:gd name="connsiteY5" fmla="*/ 1368198 h 1368198"/>
              <a:gd name="connsiteX6" fmla="*/ 228038 w 10437812"/>
              <a:gd name="connsiteY6" fmla="*/ 1368198 h 1368198"/>
              <a:gd name="connsiteX7" fmla="*/ 0 w 10437812"/>
              <a:gd name="connsiteY7" fmla="*/ 1140160 h 1368198"/>
              <a:gd name="connsiteX8" fmla="*/ 0 w 10437812"/>
              <a:gd name="connsiteY8" fmla="*/ 228038 h 1368198"/>
              <a:gd name="connsiteX0" fmla="*/ 0 w 10437812"/>
              <a:gd name="connsiteY0" fmla="*/ 230490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8" fmla="*/ 0 w 10437812"/>
              <a:gd name="connsiteY8" fmla="*/ 230490 h 1370650"/>
              <a:gd name="connsiteX0" fmla="*/ 0 w 10437812"/>
              <a:gd name="connsiteY0" fmla="*/ 1142612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0" fmla="*/ 1247717 w 11457491"/>
              <a:gd name="connsiteY0" fmla="*/ 1370650 h 1370650"/>
              <a:gd name="connsiteX1" fmla="*/ 1247717 w 11457491"/>
              <a:gd name="connsiteY1" fmla="*/ 2452 h 1370650"/>
              <a:gd name="connsiteX2" fmla="*/ 11229453 w 11457491"/>
              <a:gd name="connsiteY2" fmla="*/ 2452 h 1370650"/>
              <a:gd name="connsiteX3" fmla="*/ 11457491 w 11457491"/>
              <a:gd name="connsiteY3" fmla="*/ 230490 h 1370650"/>
              <a:gd name="connsiteX4" fmla="*/ 11457491 w 11457491"/>
              <a:gd name="connsiteY4" fmla="*/ 1142612 h 1370650"/>
              <a:gd name="connsiteX5" fmla="*/ 11229453 w 11457491"/>
              <a:gd name="connsiteY5" fmla="*/ 1370650 h 1370650"/>
              <a:gd name="connsiteX6" fmla="*/ 1247717 w 11457491"/>
              <a:gd name="connsiteY6" fmla="*/ 1370650 h 1370650"/>
              <a:gd name="connsiteX0" fmla="*/ 739479 w 10949253"/>
              <a:gd name="connsiteY0" fmla="*/ 1368199 h 1368199"/>
              <a:gd name="connsiteX1" fmla="*/ 739479 w 10949253"/>
              <a:gd name="connsiteY1" fmla="*/ 1 h 1368199"/>
              <a:gd name="connsiteX2" fmla="*/ 10721215 w 10949253"/>
              <a:gd name="connsiteY2" fmla="*/ 1 h 1368199"/>
              <a:gd name="connsiteX3" fmla="*/ 10949253 w 10949253"/>
              <a:gd name="connsiteY3" fmla="*/ 228039 h 1368199"/>
              <a:gd name="connsiteX4" fmla="*/ 10949253 w 10949253"/>
              <a:gd name="connsiteY4" fmla="*/ 1140161 h 1368199"/>
              <a:gd name="connsiteX5" fmla="*/ 10721215 w 10949253"/>
              <a:gd name="connsiteY5" fmla="*/ 1368199 h 1368199"/>
              <a:gd name="connsiteX6" fmla="*/ 739479 w 10949253"/>
              <a:gd name="connsiteY6" fmla="*/ 1368199 h 1368199"/>
              <a:gd name="connsiteX0" fmla="*/ 1912 w 10211686"/>
              <a:gd name="connsiteY0" fmla="*/ 1368199 h 1368201"/>
              <a:gd name="connsiteX1" fmla="*/ 1912 w 10211686"/>
              <a:gd name="connsiteY1" fmla="*/ 1 h 1368201"/>
              <a:gd name="connsiteX2" fmla="*/ 9983648 w 10211686"/>
              <a:gd name="connsiteY2" fmla="*/ 1 h 1368201"/>
              <a:gd name="connsiteX3" fmla="*/ 10211686 w 10211686"/>
              <a:gd name="connsiteY3" fmla="*/ 228039 h 1368201"/>
              <a:gd name="connsiteX4" fmla="*/ 10211686 w 10211686"/>
              <a:gd name="connsiteY4" fmla="*/ 1140161 h 1368201"/>
              <a:gd name="connsiteX5" fmla="*/ 9983648 w 10211686"/>
              <a:gd name="connsiteY5" fmla="*/ 1368199 h 1368201"/>
              <a:gd name="connsiteX6" fmla="*/ 1912 w 10211686"/>
              <a:gd name="connsiteY6" fmla="*/ 1368199 h 1368201"/>
              <a:gd name="connsiteX0" fmla="*/ 821128 w 11030902"/>
              <a:gd name="connsiteY0" fmla="*/ 1368198 h 1469409"/>
              <a:gd name="connsiteX1" fmla="*/ 591148 w 11030902"/>
              <a:gd name="connsiteY1" fmla="*/ 1840 h 1469409"/>
              <a:gd name="connsiteX2" fmla="*/ 10802864 w 11030902"/>
              <a:gd name="connsiteY2" fmla="*/ 0 h 1469409"/>
              <a:gd name="connsiteX3" fmla="*/ 11030902 w 11030902"/>
              <a:gd name="connsiteY3" fmla="*/ 228038 h 1469409"/>
              <a:gd name="connsiteX4" fmla="*/ 11030902 w 11030902"/>
              <a:gd name="connsiteY4" fmla="*/ 1140160 h 1469409"/>
              <a:gd name="connsiteX5" fmla="*/ 10802864 w 11030902"/>
              <a:gd name="connsiteY5" fmla="*/ 1368198 h 1469409"/>
              <a:gd name="connsiteX6" fmla="*/ 821128 w 11030902"/>
              <a:gd name="connsiteY6" fmla="*/ 1368198 h 1469409"/>
              <a:gd name="connsiteX0" fmla="*/ 826000 w 11035774"/>
              <a:gd name="connsiteY0" fmla="*/ 1368198 h 1368198"/>
              <a:gd name="connsiteX1" fmla="*/ 596020 w 11035774"/>
              <a:gd name="connsiteY1" fmla="*/ 1840 h 1368198"/>
              <a:gd name="connsiteX2" fmla="*/ 10807736 w 11035774"/>
              <a:gd name="connsiteY2" fmla="*/ 0 h 1368198"/>
              <a:gd name="connsiteX3" fmla="*/ 11035774 w 11035774"/>
              <a:gd name="connsiteY3" fmla="*/ 228038 h 1368198"/>
              <a:gd name="connsiteX4" fmla="*/ 11035774 w 11035774"/>
              <a:gd name="connsiteY4" fmla="*/ 1140160 h 1368198"/>
              <a:gd name="connsiteX5" fmla="*/ 10807736 w 11035774"/>
              <a:gd name="connsiteY5" fmla="*/ 1368198 h 1368198"/>
              <a:gd name="connsiteX6" fmla="*/ 826000 w 11035774"/>
              <a:gd name="connsiteY6" fmla="*/ 1368198 h 1368198"/>
              <a:gd name="connsiteX0" fmla="*/ 229981 w 10439755"/>
              <a:gd name="connsiteY0" fmla="*/ 1368198 h 1368205"/>
              <a:gd name="connsiteX1" fmla="*/ 1 w 10439755"/>
              <a:gd name="connsiteY1" fmla="*/ 1840 h 1368205"/>
              <a:gd name="connsiteX2" fmla="*/ 10211717 w 10439755"/>
              <a:gd name="connsiteY2" fmla="*/ 0 h 1368205"/>
              <a:gd name="connsiteX3" fmla="*/ 10439755 w 10439755"/>
              <a:gd name="connsiteY3" fmla="*/ 228038 h 1368205"/>
              <a:gd name="connsiteX4" fmla="*/ 10439755 w 10439755"/>
              <a:gd name="connsiteY4" fmla="*/ 1140160 h 1368205"/>
              <a:gd name="connsiteX5" fmla="*/ 10211717 w 10439755"/>
              <a:gd name="connsiteY5" fmla="*/ 1368198 h 1368205"/>
              <a:gd name="connsiteX6" fmla="*/ 229981 w 10439755"/>
              <a:gd name="connsiteY6" fmla="*/ 1368198 h 1368205"/>
              <a:gd name="connsiteX0" fmla="*/ 754560 w 11196154"/>
              <a:gd name="connsiteY0" fmla="*/ 1464233 h 1467912"/>
              <a:gd name="connsiteX1" fmla="*/ 756400 w 11196154"/>
              <a:gd name="connsiteY1" fmla="*/ 101554 h 1467912"/>
              <a:gd name="connsiteX2" fmla="*/ 10968116 w 11196154"/>
              <a:gd name="connsiteY2" fmla="*/ 99714 h 1467912"/>
              <a:gd name="connsiteX3" fmla="*/ 11196154 w 11196154"/>
              <a:gd name="connsiteY3" fmla="*/ 327752 h 1467912"/>
              <a:gd name="connsiteX4" fmla="*/ 11196154 w 11196154"/>
              <a:gd name="connsiteY4" fmla="*/ 1239874 h 1467912"/>
              <a:gd name="connsiteX5" fmla="*/ 10968116 w 11196154"/>
              <a:gd name="connsiteY5" fmla="*/ 1467912 h 1467912"/>
              <a:gd name="connsiteX6" fmla="*/ 754560 w 11196154"/>
              <a:gd name="connsiteY6" fmla="*/ 1464233 h 1467912"/>
              <a:gd name="connsiteX0" fmla="*/ 0 w 10441594"/>
              <a:gd name="connsiteY0" fmla="*/ 1364519 h 1368198"/>
              <a:gd name="connsiteX1" fmla="*/ 1840 w 10441594"/>
              <a:gd name="connsiteY1" fmla="*/ 1840 h 1368198"/>
              <a:gd name="connsiteX2" fmla="*/ 10213556 w 10441594"/>
              <a:gd name="connsiteY2" fmla="*/ 0 h 1368198"/>
              <a:gd name="connsiteX3" fmla="*/ 10441594 w 10441594"/>
              <a:gd name="connsiteY3" fmla="*/ 228038 h 1368198"/>
              <a:gd name="connsiteX4" fmla="*/ 10441594 w 10441594"/>
              <a:gd name="connsiteY4" fmla="*/ 1140160 h 1368198"/>
              <a:gd name="connsiteX5" fmla="*/ 10213556 w 10441594"/>
              <a:gd name="connsiteY5" fmla="*/ 1368198 h 1368198"/>
              <a:gd name="connsiteX6" fmla="*/ 0 w 10441594"/>
              <a:gd name="connsiteY6" fmla="*/ 1364519 h 136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1594" h="1368198">
                <a:moveTo>
                  <a:pt x="0" y="1364519"/>
                </a:moveTo>
                <a:cubicBezTo>
                  <a:pt x="2864" y="1368199"/>
                  <a:pt x="-408" y="1120"/>
                  <a:pt x="1840" y="1840"/>
                </a:cubicBezTo>
                <a:cubicBezTo>
                  <a:pt x="4088" y="2560"/>
                  <a:pt x="6886311" y="0"/>
                  <a:pt x="10213556" y="0"/>
                </a:cubicBezTo>
                <a:cubicBezTo>
                  <a:pt x="10339498" y="0"/>
                  <a:pt x="10441594" y="102096"/>
                  <a:pt x="10441594" y="228038"/>
                </a:cubicBezTo>
                <a:lnTo>
                  <a:pt x="10441594" y="1140160"/>
                </a:lnTo>
                <a:cubicBezTo>
                  <a:pt x="10441594" y="1266102"/>
                  <a:pt x="10339498" y="1368198"/>
                  <a:pt x="10213556" y="1368198"/>
                </a:cubicBezTo>
                <a:lnTo>
                  <a:pt x="0" y="1364519"/>
                </a:lnTo>
                <a:close/>
              </a:path>
            </a:pathLst>
          </a:custGeom>
          <a:solidFill>
            <a:srgbClr val="0A5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Title 1">
            <a:extLst>
              <a:ext uri="{FF2B5EF4-FFF2-40B4-BE49-F238E27FC236}">
                <a16:creationId xmlns:a16="http://schemas.microsoft.com/office/drawing/2014/main" id="{AFF557F9-49CD-4207-6400-5C0599E07EF1}"/>
              </a:ext>
            </a:extLst>
          </p:cNvPr>
          <p:cNvSpPr>
            <a:spLocks noGrp="1"/>
          </p:cNvSpPr>
          <p:nvPr>
            <p:ph type="title" hasCustomPrompt="1"/>
          </p:nvPr>
        </p:nvSpPr>
        <p:spPr>
          <a:xfrm>
            <a:off x="680321" y="527524"/>
            <a:ext cx="9613861" cy="1080938"/>
          </a:xfrm>
        </p:spPr>
        <p:txBody>
          <a:bodyPr/>
          <a:lstStyle>
            <a:lvl1pPr>
              <a:defRPr>
                <a:latin typeface="Bitter" pitchFamily="2" charset="0"/>
              </a:defRPr>
            </a:lvl1pPr>
          </a:lstStyle>
          <a:p>
            <a:r>
              <a:rPr lang="en-US"/>
              <a:t>Click to edit master title style</a:t>
            </a:r>
          </a:p>
        </p:txBody>
      </p:sp>
      <p:sp>
        <p:nvSpPr>
          <p:cNvPr id="11" name="Rectangle: Rounded Corners 10">
            <a:extLst>
              <a:ext uri="{FF2B5EF4-FFF2-40B4-BE49-F238E27FC236}">
                <a16:creationId xmlns:a16="http://schemas.microsoft.com/office/drawing/2014/main" id="{A910C28D-6980-19E3-21DF-5F55C8569F81}"/>
              </a:ext>
            </a:extLst>
          </p:cNvPr>
          <p:cNvSpPr/>
          <p:nvPr userDrawn="1"/>
        </p:nvSpPr>
        <p:spPr>
          <a:xfrm>
            <a:off x="10582027" y="365760"/>
            <a:ext cx="1449518" cy="1368198"/>
          </a:xfrm>
          <a:prstGeom prst="roundRect">
            <a:avLst/>
          </a:prstGeom>
          <a:solidFill>
            <a:srgbClr val="0A5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9">
            <a:extLst>
              <a:ext uri="{FF2B5EF4-FFF2-40B4-BE49-F238E27FC236}">
                <a16:creationId xmlns:a16="http://schemas.microsoft.com/office/drawing/2014/main" id="{C225FF32-CEBB-4754-B1B6-6C41CA59177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86" t="-12358" r="-5586" b="-18640"/>
          <a:stretch>
            <a:fillRect/>
          </a:stretch>
        </p:blipFill>
        <p:spPr>
          <a:xfrm>
            <a:off x="10695892" y="595266"/>
            <a:ext cx="1221788" cy="966930"/>
          </a:xfrm>
          <a:prstGeom prst="rect">
            <a:avLst/>
          </a:prstGeom>
        </p:spPr>
      </p:pic>
    </p:spTree>
    <p:extLst>
      <p:ext uri="{BB962C8B-B14F-4D97-AF65-F5344CB8AC3E}">
        <p14:creationId xmlns:p14="http://schemas.microsoft.com/office/powerpoint/2010/main" val="81962996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4CFB478-17DE-7193-5B71-F828987F468F}"/>
              </a:ext>
            </a:extLst>
          </p:cNvPr>
          <p:cNvSpPr/>
          <p:nvPr userDrawn="1"/>
        </p:nvSpPr>
        <p:spPr>
          <a:xfrm>
            <a:off x="10585827" y="609600"/>
            <a:ext cx="1602997" cy="13681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Lato" panose="020F0502020204030203" pitchFamily="34" charset="0"/>
            </a:endParaRPr>
          </a:p>
        </p:txBody>
      </p:sp>
      <p:sp>
        <p:nvSpPr>
          <p:cNvPr id="3" name="Content Placeholder 2"/>
          <p:cNvSpPr>
            <a:spLocks noGrp="1"/>
          </p:cNvSpPr>
          <p:nvPr>
            <p:ph idx="1"/>
          </p:nvPr>
        </p:nvSpPr>
        <p:spPr>
          <a:xfrm>
            <a:off x="4685846" y="2336873"/>
            <a:ext cx="5608336" cy="3599313"/>
          </a:xfrm>
        </p:spPr>
        <p:txBody>
          <a:bodyPr/>
          <a:lstStyle>
            <a:lvl1pPr>
              <a:buFont typeface="Arial" panose="020B0604020202020204" pitchFamily="34" charset="0"/>
              <a:buChar char="•"/>
              <a:defRPr>
                <a:solidFill>
                  <a:srgbClr val="404144"/>
                </a:solidFill>
                <a:latin typeface="Bitter" pitchFamily="2" charset="0"/>
              </a:defRPr>
            </a:lvl1pPr>
            <a:lvl2pPr>
              <a:defRPr>
                <a:solidFill>
                  <a:srgbClr val="404144"/>
                </a:solidFill>
              </a:defRPr>
            </a:lvl2pPr>
            <a:lvl3pPr>
              <a:defRPr>
                <a:solidFill>
                  <a:srgbClr val="404144"/>
                </a:solidFill>
              </a:defRPr>
            </a:lvl3pPr>
            <a:lvl4pPr>
              <a:defRPr>
                <a:solidFill>
                  <a:srgbClr val="404144"/>
                </a:solidFill>
              </a:defRPr>
            </a:lvl4pPr>
            <a:lvl5pPr>
              <a:defRPr>
                <a:solidFill>
                  <a:srgbClr val="40414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solidFill>
                  <a:srgbClr val="40414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6E47A8DC-9564-46FE-B337-5B71D580E38B}" type="datetime1">
              <a:rPr lang="en-US" smtClean="0"/>
              <a:t>5/19/2026</a:t>
            </a:fld>
            <a:endParaRPr lang="en-US"/>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4" name="Slide Number Placeholder 5"/>
          <p:cNvSpPr txBox="1">
            <a:spLocks/>
          </p:cNvSpPr>
          <p:nvPr/>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latin typeface="Lato" panose="020F0502020204030203" pitchFamily="34" charset="0"/>
              </a:rPr>
              <a:pPr/>
              <a:t>‹#›</a:t>
            </a:fld>
            <a:endParaRPr lang="en-US">
              <a:latin typeface="Lato" panose="020F0502020204030203" pitchFamily="34" charset="0"/>
            </a:endParaRPr>
          </a:p>
        </p:txBody>
      </p:sp>
      <p:pic>
        <p:nvPicPr>
          <p:cNvPr id="23" name="Picture 22">
            <a:extLst>
              <a:ext uri="{FF2B5EF4-FFF2-40B4-BE49-F238E27FC236}">
                <a16:creationId xmlns:a16="http://schemas.microsoft.com/office/drawing/2014/main" id="{CADD9585-90DB-AF7E-214D-B68CBFD524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3249" y="6272603"/>
            <a:ext cx="2960300" cy="259229"/>
          </a:xfrm>
          <a:prstGeom prst="rect">
            <a:avLst/>
          </a:prstGeom>
        </p:spPr>
      </p:pic>
      <p:sp>
        <p:nvSpPr>
          <p:cNvPr id="24" name="Slide Number Placeholder 5">
            <a:extLst>
              <a:ext uri="{FF2B5EF4-FFF2-40B4-BE49-F238E27FC236}">
                <a16:creationId xmlns:a16="http://schemas.microsoft.com/office/drawing/2014/main" id="{B1451B83-DC1F-7528-9874-19699387DCC2}"/>
              </a:ext>
            </a:extLst>
          </p:cNvPr>
          <p:cNvSpPr txBox="1">
            <a:spLocks/>
          </p:cNvSpPr>
          <p:nvPr userDrawn="1"/>
        </p:nvSpPr>
        <p:spPr>
          <a:xfrm>
            <a:off x="11426863" y="6270844"/>
            <a:ext cx="648946" cy="373137"/>
          </a:xfrm>
          <a:prstGeom prst="rect">
            <a:avLst/>
          </a:prstGeom>
          <a:ln w="6350">
            <a:noFill/>
          </a:ln>
        </p:spPr>
        <p:txBody>
          <a:bodyPr/>
          <a:lstStyle>
            <a:defPPr>
              <a:defRPr lang="en-US"/>
            </a:defPPr>
            <a:lvl1pPr marL="0" algn="r" defTabSz="914400" rtl="0" eaLnBrk="1" latinLnBrk="0" hangingPunct="1">
              <a:defRPr sz="1600" kern="1200">
                <a:solidFill>
                  <a:schemeClr val="bg2"/>
                </a:solidFill>
                <a:latin typeface="Lato" panose="020F05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AB73BC-B049-4115-A692-8D63A059BFB8}" type="slidenum">
              <a:rPr lang="en-US" smtClean="0"/>
              <a:pPr algn="ctr"/>
              <a:t>‹#›</a:t>
            </a:fld>
            <a:endParaRPr lang="en-US"/>
          </a:p>
        </p:txBody>
      </p:sp>
      <p:sp>
        <p:nvSpPr>
          <p:cNvPr id="7" name="Rectangle: Rounded Corners 16">
            <a:extLst>
              <a:ext uri="{FF2B5EF4-FFF2-40B4-BE49-F238E27FC236}">
                <a16:creationId xmlns:a16="http://schemas.microsoft.com/office/drawing/2014/main" id="{C5C92801-6D70-DEC3-660B-DFF13BB36B5B}"/>
              </a:ext>
            </a:extLst>
          </p:cNvPr>
          <p:cNvSpPr/>
          <p:nvPr userDrawn="1"/>
        </p:nvSpPr>
        <p:spPr bwMode="ltGray">
          <a:xfrm>
            <a:off x="-3782" y="365760"/>
            <a:ext cx="10441594" cy="1368198"/>
          </a:xfrm>
          <a:custGeom>
            <a:avLst/>
            <a:gdLst>
              <a:gd name="connsiteX0" fmla="*/ 0 w 10437812"/>
              <a:gd name="connsiteY0" fmla="*/ 228038 h 1368198"/>
              <a:gd name="connsiteX1" fmla="*/ 228038 w 10437812"/>
              <a:gd name="connsiteY1" fmla="*/ 0 h 1368198"/>
              <a:gd name="connsiteX2" fmla="*/ 10209774 w 10437812"/>
              <a:gd name="connsiteY2" fmla="*/ 0 h 1368198"/>
              <a:gd name="connsiteX3" fmla="*/ 10437812 w 10437812"/>
              <a:gd name="connsiteY3" fmla="*/ 228038 h 1368198"/>
              <a:gd name="connsiteX4" fmla="*/ 10437812 w 10437812"/>
              <a:gd name="connsiteY4" fmla="*/ 1140160 h 1368198"/>
              <a:gd name="connsiteX5" fmla="*/ 10209774 w 10437812"/>
              <a:gd name="connsiteY5" fmla="*/ 1368198 h 1368198"/>
              <a:gd name="connsiteX6" fmla="*/ 228038 w 10437812"/>
              <a:gd name="connsiteY6" fmla="*/ 1368198 h 1368198"/>
              <a:gd name="connsiteX7" fmla="*/ 0 w 10437812"/>
              <a:gd name="connsiteY7" fmla="*/ 1140160 h 1368198"/>
              <a:gd name="connsiteX8" fmla="*/ 0 w 10437812"/>
              <a:gd name="connsiteY8" fmla="*/ 228038 h 1368198"/>
              <a:gd name="connsiteX0" fmla="*/ 0 w 10437812"/>
              <a:gd name="connsiteY0" fmla="*/ 230490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8" fmla="*/ 0 w 10437812"/>
              <a:gd name="connsiteY8" fmla="*/ 230490 h 1370650"/>
              <a:gd name="connsiteX0" fmla="*/ 0 w 10437812"/>
              <a:gd name="connsiteY0" fmla="*/ 1142612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0" fmla="*/ 1247717 w 11457491"/>
              <a:gd name="connsiteY0" fmla="*/ 1370650 h 1370650"/>
              <a:gd name="connsiteX1" fmla="*/ 1247717 w 11457491"/>
              <a:gd name="connsiteY1" fmla="*/ 2452 h 1370650"/>
              <a:gd name="connsiteX2" fmla="*/ 11229453 w 11457491"/>
              <a:gd name="connsiteY2" fmla="*/ 2452 h 1370650"/>
              <a:gd name="connsiteX3" fmla="*/ 11457491 w 11457491"/>
              <a:gd name="connsiteY3" fmla="*/ 230490 h 1370650"/>
              <a:gd name="connsiteX4" fmla="*/ 11457491 w 11457491"/>
              <a:gd name="connsiteY4" fmla="*/ 1142612 h 1370650"/>
              <a:gd name="connsiteX5" fmla="*/ 11229453 w 11457491"/>
              <a:gd name="connsiteY5" fmla="*/ 1370650 h 1370650"/>
              <a:gd name="connsiteX6" fmla="*/ 1247717 w 11457491"/>
              <a:gd name="connsiteY6" fmla="*/ 1370650 h 1370650"/>
              <a:gd name="connsiteX0" fmla="*/ 739479 w 10949253"/>
              <a:gd name="connsiteY0" fmla="*/ 1368199 h 1368199"/>
              <a:gd name="connsiteX1" fmla="*/ 739479 w 10949253"/>
              <a:gd name="connsiteY1" fmla="*/ 1 h 1368199"/>
              <a:gd name="connsiteX2" fmla="*/ 10721215 w 10949253"/>
              <a:gd name="connsiteY2" fmla="*/ 1 h 1368199"/>
              <a:gd name="connsiteX3" fmla="*/ 10949253 w 10949253"/>
              <a:gd name="connsiteY3" fmla="*/ 228039 h 1368199"/>
              <a:gd name="connsiteX4" fmla="*/ 10949253 w 10949253"/>
              <a:gd name="connsiteY4" fmla="*/ 1140161 h 1368199"/>
              <a:gd name="connsiteX5" fmla="*/ 10721215 w 10949253"/>
              <a:gd name="connsiteY5" fmla="*/ 1368199 h 1368199"/>
              <a:gd name="connsiteX6" fmla="*/ 739479 w 10949253"/>
              <a:gd name="connsiteY6" fmla="*/ 1368199 h 1368199"/>
              <a:gd name="connsiteX0" fmla="*/ 1912 w 10211686"/>
              <a:gd name="connsiteY0" fmla="*/ 1368199 h 1368201"/>
              <a:gd name="connsiteX1" fmla="*/ 1912 w 10211686"/>
              <a:gd name="connsiteY1" fmla="*/ 1 h 1368201"/>
              <a:gd name="connsiteX2" fmla="*/ 9983648 w 10211686"/>
              <a:gd name="connsiteY2" fmla="*/ 1 h 1368201"/>
              <a:gd name="connsiteX3" fmla="*/ 10211686 w 10211686"/>
              <a:gd name="connsiteY3" fmla="*/ 228039 h 1368201"/>
              <a:gd name="connsiteX4" fmla="*/ 10211686 w 10211686"/>
              <a:gd name="connsiteY4" fmla="*/ 1140161 h 1368201"/>
              <a:gd name="connsiteX5" fmla="*/ 9983648 w 10211686"/>
              <a:gd name="connsiteY5" fmla="*/ 1368199 h 1368201"/>
              <a:gd name="connsiteX6" fmla="*/ 1912 w 10211686"/>
              <a:gd name="connsiteY6" fmla="*/ 1368199 h 1368201"/>
              <a:gd name="connsiteX0" fmla="*/ 821128 w 11030902"/>
              <a:gd name="connsiteY0" fmla="*/ 1368198 h 1469409"/>
              <a:gd name="connsiteX1" fmla="*/ 591148 w 11030902"/>
              <a:gd name="connsiteY1" fmla="*/ 1840 h 1469409"/>
              <a:gd name="connsiteX2" fmla="*/ 10802864 w 11030902"/>
              <a:gd name="connsiteY2" fmla="*/ 0 h 1469409"/>
              <a:gd name="connsiteX3" fmla="*/ 11030902 w 11030902"/>
              <a:gd name="connsiteY3" fmla="*/ 228038 h 1469409"/>
              <a:gd name="connsiteX4" fmla="*/ 11030902 w 11030902"/>
              <a:gd name="connsiteY4" fmla="*/ 1140160 h 1469409"/>
              <a:gd name="connsiteX5" fmla="*/ 10802864 w 11030902"/>
              <a:gd name="connsiteY5" fmla="*/ 1368198 h 1469409"/>
              <a:gd name="connsiteX6" fmla="*/ 821128 w 11030902"/>
              <a:gd name="connsiteY6" fmla="*/ 1368198 h 1469409"/>
              <a:gd name="connsiteX0" fmla="*/ 826000 w 11035774"/>
              <a:gd name="connsiteY0" fmla="*/ 1368198 h 1368198"/>
              <a:gd name="connsiteX1" fmla="*/ 596020 w 11035774"/>
              <a:gd name="connsiteY1" fmla="*/ 1840 h 1368198"/>
              <a:gd name="connsiteX2" fmla="*/ 10807736 w 11035774"/>
              <a:gd name="connsiteY2" fmla="*/ 0 h 1368198"/>
              <a:gd name="connsiteX3" fmla="*/ 11035774 w 11035774"/>
              <a:gd name="connsiteY3" fmla="*/ 228038 h 1368198"/>
              <a:gd name="connsiteX4" fmla="*/ 11035774 w 11035774"/>
              <a:gd name="connsiteY4" fmla="*/ 1140160 h 1368198"/>
              <a:gd name="connsiteX5" fmla="*/ 10807736 w 11035774"/>
              <a:gd name="connsiteY5" fmla="*/ 1368198 h 1368198"/>
              <a:gd name="connsiteX6" fmla="*/ 826000 w 11035774"/>
              <a:gd name="connsiteY6" fmla="*/ 1368198 h 1368198"/>
              <a:gd name="connsiteX0" fmla="*/ 229981 w 10439755"/>
              <a:gd name="connsiteY0" fmla="*/ 1368198 h 1368205"/>
              <a:gd name="connsiteX1" fmla="*/ 1 w 10439755"/>
              <a:gd name="connsiteY1" fmla="*/ 1840 h 1368205"/>
              <a:gd name="connsiteX2" fmla="*/ 10211717 w 10439755"/>
              <a:gd name="connsiteY2" fmla="*/ 0 h 1368205"/>
              <a:gd name="connsiteX3" fmla="*/ 10439755 w 10439755"/>
              <a:gd name="connsiteY3" fmla="*/ 228038 h 1368205"/>
              <a:gd name="connsiteX4" fmla="*/ 10439755 w 10439755"/>
              <a:gd name="connsiteY4" fmla="*/ 1140160 h 1368205"/>
              <a:gd name="connsiteX5" fmla="*/ 10211717 w 10439755"/>
              <a:gd name="connsiteY5" fmla="*/ 1368198 h 1368205"/>
              <a:gd name="connsiteX6" fmla="*/ 229981 w 10439755"/>
              <a:gd name="connsiteY6" fmla="*/ 1368198 h 1368205"/>
              <a:gd name="connsiteX0" fmla="*/ 754560 w 11196154"/>
              <a:gd name="connsiteY0" fmla="*/ 1464233 h 1467912"/>
              <a:gd name="connsiteX1" fmla="*/ 756400 w 11196154"/>
              <a:gd name="connsiteY1" fmla="*/ 101554 h 1467912"/>
              <a:gd name="connsiteX2" fmla="*/ 10968116 w 11196154"/>
              <a:gd name="connsiteY2" fmla="*/ 99714 h 1467912"/>
              <a:gd name="connsiteX3" fmla="*/ 11196154 w 11196154"/>
              <a:gd name="connsiteY3" fmla="*/ 327752 h 1467912"/>
              <a:gd name="connsiteX4" fmla="*/ 11196154 w 11196154"/>
              <a:gd name="connsiteY4" fmla="*/ 1239874 h 1467912"/>
              <a:gd name="connsiteX5" fmla="*/ 10968116 w 11196154"/>
              <a:gd name="connsiteY5" fmla="*/ 1467912 h 1467912"/>
              <a:gd name="connsiteX6" fmla="*/ 754560 w 11196154"/>
              <a:gd name="connsiteY6" fmla="*/ 1464233 h 1467912"/>
              <a:gd name="connsiteX0" fmla="*/ 0 w 10441594"/>
              <a:gd name="connsiteY0" fmla="*/ 1364519 h 1368198"/>
              <a:gd name="connsiteX1" fmla="*/ 1840 w 10441594"/>
              <a:gd name="connsiteY1" fmla="*/ 1840 h 1368198"/>
              <a:gd name="connsiteX2" fmla="*/ 10213556 w 10441594"/>
              <a:gd name="connsiteY2" fmla="*/ 0 h 1368198"/>
              <a:gd name="connsiteX3" fmla="*/ 10441594 w 10441594"/>
              <a:gd name="connsiteY3" fmla="*/ 228038 h 1368198"/>
              <a:gd name="connsiteX4" fmla="*/ 10441594 w 10441594"/>
              <a:gd name="connsiteY4" fmla="*/ 1140160 h 1368198"/>
              <a:gd name="connsiteX5" fmla="*/ 10213556 w 10441594"/>
              <a:gd name="connsiteY5" fmla="*/ 1368198 h 1368198"/>
              <a:gd name="connsiteX6" fmla="*/ 0 w 10441594"/>
              <a:gd name="connsiteY6" fmla="*/ 1364519 h 136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1594" h="1368198">
                <a:moveTo>
                  <a:pt x="0" y="1364519"/>
                </a:moveTo>
                <a:cubicBezTo>
                  <a:pt x="2864" y="1368199"/>
                  <a:pt x="-408" y="1120"/>
                  <a:pt x="1840" y="1840"/>
                </a:cubicBezTo>
                <a:cubicBezTo>
                  <a:pt x="4088" y="2560"/>
                  <a:pt x="6886311" y="0"/>
                  <a:pt x="10213556" y="0"/>
                </a:cubicBezTo>
                <a:cubicBezTo>
                  <a:pt x="10339498" y="0"/>
                  <a:pt x="10441594" y="102096"/>
                  <a:pt x="10441594" y="228038"/>
                </a:cubicBezTo>
                <a:lnTo>
                  <a:pt x="10441594" y="1140160"/>
                </a:lnTo>
                <a:cubicBezTo>
                  <a:pt x="10441594" y="1266102"/>
                  <a:pt x="10339498" y="1368198"/>
                  <a:pt x="10213556" y="1368198"/>
                </a:cubicBezTo>
                <a:lnTo>
                  <a:pt x="0" y="1364519"/>
                </a:lnTo>
                <a:close/>
              </a:path>
            </a:pathLst>
          </a:custGeom>
          <a:solidFill>
            <a:srgbClr val="0A5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Title 1">
            <a:extLst>
              <a:ext uri="{FF2B5EF4-FFF2-40B4-BE49-F238E27FC236}">
                <a16:creationId xmlns:a16="http://schemas.microsoft.com/office/drawing/2014/main" id="{7B2FE5D5-EBA0-15B1-2E5C-9AF68D028E87}"/>
              </a:ext>
            </a:extLst>
          </p:cNvPr>
          <p:cNvSpPr>
            <a:spLocks noGrp="1"/>
          </p:cNvSpPr>
          <p:nvPr>
            <p:ph type="title" hasCustomPrompt="1"/>
          </p:nvPr>
        </p:nvSpPr>
        <p:spPr>
          <a:xfrm>
            <a:off x="680321" y="527524"/>
            <a:ext cx="9613861" cy="1080938"/>
          </a:xfrm>
        </p:spPr>
        <p:txBody>
          <a:bodyPr/>
          <a:lstStyle>
            <a:lvl1pPr>
              <a:defRPr>
                <a:latin typeface="Bitter" pitchFamily="2" charset="0"/>
              </a:defRPr>
            </a:lvl1pPr>
          </a:lstStyle>
          <a:p>
            <a:r>
              <a:rPr lang="en-US"/>
              <a:t>Click to edit master title style</a:t>
            </a:r>
          </a:p>
        </p:txBody>
      </p:sp>
      <p:sp>
        <p:nvSpPr>
          <p:cNvPr id="9" name="Rectangle: Rounded Corners 8">
            <a:extLst>
              <a:ext uri="{FF2B5EF4-FFF2-40B4-BE49-F238E27FC236}">
                <a16:creationId xmlns:a16="http://schemas.microsoft.com/office/drawing/2014/main" id="{9A33254C-3E7D-6F9C-9CB8-DAFC6F5AB7CE}"/>
              </a:ext>
            </a:extLst>
          </p:cNvPr>
          <p:cNvSpPr/>
          <p:nvPr userDrawn="1"/>
        </p:nvSpPr>
        <p:spPr>
          <a:xfrm>
            <a:off x="10582027" y="365760"/>
            <a:ext cx="1449518" cy="1368198"/>
          </a:xfrm>
          <a:prstGeom prst="roundRect">
            <a:avLst/>
          </a:prstGeom>
          <a:solidFill>
            <a:srgbClr val="0A5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a:extLst>
              <a:ext uri="{FF2B5EF4-FFF2-40B4-BE49-F238E27FC236}">
                <a16:creationId xmlns:a16="http://schemas.microsoft.com/office/drawing/2014/main" id="{F6D2A89D-6D16-AD1C-1E17-A8FB604AAC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86" t="-12358" r="-5586" b="-18640"/>
          <a:stretch>
            <a:fillRect/>
          </a:stretch>
        </p:blipFill>
        <p:spPr>
          <a:xfrm>
            <a:off x="10695892" y="595266"/>
            <a:ext cx="1221788" cy="966930"/>
          </a:xfrm>
          <a:prstGeom prst="rect">
            <a:avLst/>
          </a:prstGeom>
        </p:spPr>
      </p:pic>
    </p:spTree>
    <p:extLst>
      <p:ext uri="{BB962C8B-B14F-4D97-AF65-F5344CB8AC3E}">
        <p14:creationId xmlns:p14="http://schemas.microsoft.com/office/powerpoint/2010/main" val="395914252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key color">
  <p:cSld name="Blank key color">
    <p:spTree>
      <p:nvGrpSpPr>
        <p:cNvPr id="1" name="Shape 54"/>
        <p:cNvGrpSpPr/>
        <p:nvPr/>
      </p:nvGrpSpPr>
      <p:grpSpPr>
        <a:xfrm>
          <a:off x="0" y="0"/>
          <a:ext cx="0" cy="0"/>
          <a:chOff x="0" y="0"/>
          <a:chExt cx="0" cy="0"/>
        </a:xfrm>
      </p:grpSpPr>
    </p:spTree>
    <p:extLst>
      <p:ext uri="{BB962C8B-B14F-4D97-AF65-F5344CB8AC3E}">
        <p14:creationId xmlns:p14="http://schemas.microsoft.com/office/powerpoint/2010/main" val="970696063"/>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Rounded Corners 8"/>
          <p:cNvSpPr/>
          <p:nvPr/>
        </p:nvSpPr>
        <p:spPr bwMode="ltGray">
          <a:xfrm>
            <a:off x="-3177" y="2590078"/>
            <a:ext cx="8971262" cy="1660332"/>
          </a:xfrm>
          <a:custGeom>
            <a:avLst/>
            <a:gdLst>
              <a:gd name="connsiteX0" fmla="*/ 0 w 8968085"/>
              <a:gd name="connsiteY0" fmla="*/ 276728 h 1660332"/>
              <a:gd name="connsiteX1" fmla="*/ 276728 w 8968085"/>
              <a:gd name="connsiteY1" fmla="*/ 0 h 1660332"/>
              <a:gd name="connsiteX2" fmla="*/ 8691357 w 8968085"/>
              <a:gd name="connsiteY2" fmla="*/ 0 h 1660332"/>
              <a:gd name="connsiteX3" fmla="*/ 8968085 w 8968085"/>
              <a:gd name="connsiteY3" fmla="*/ 276728 h 1660332"/>
              <a:gd name="connsiteX4" fmla="*/ 8968085 w 8968085"/>
              <a:gd name="connsiteY4" fmla="*/ 1383604 h 1660332"/>
              <a:gd name="connsiteX5" fmla="*/ 8691357 w 8968085"/>
              <a:gd name="connsiteY5" fmla="*/ 1660332 h 1660332"/>
              <a:gd name="connsiteX6" fmla="*/ 276728 w 8968085"/>
              <a:gd name="connsiteY6" fmla="*/ 1660332 h 1660332"/>
              <a:gd name="connsiteX7" fmla="*/ 0 w 8968085"/>
              <a:gd name="connsiteY7" fmla="*/ 1383604 h 1660332"/>
              <a:gd name="connsiteX8" fmla="*/ 0 w 8968085"/>
              <a:gd name="connsiteY8" fmla="*/ 276728 h 1660332"/>
              <a:gd name="connsiteX0" fmla="*/ 18658 w 8986743"/>
              <a:gd name="connsiteY0" fmla="*/ 276728 h 1660332"/>
              <a:gd name="connsiteX1" fmla="*/ 95969 w 8986743"/>
              <a:gd name="connsiteY1" fmla="*/ 4864 h 1660332"/>
              <a:gd name="connsiteX2" fmla="*/ 8710015 w 8986743"/>
              <a:gd name="connsiteY2" fmla="*/ 0 h 1660332"/>
              <a:gd name="connsiteX3" fmla="*/ 8986743 w 8986743"/>
              <a:gd name="connsiteY3" fmla="*/ 276728 h 1660332"/>
              <a:gd name="connsiteX4" fmla="*/ 8986743 w 8986743"/>
              <a:gd name="connsiteY4" fmla="*/ 1383604 h 1660332"/>
              <a:gd name="connsiteX5" fmla="*/ 8710015 w 8986743"/>
              <a:gd name="connsiteY5" fmla="*/ 1660332 h 1660332"/>
              <a:gd name="connsiteX6" fmla="*/ 295386 w 8986743"/>
              <a:gd name="connsiteY6" fmla="*/ 1660332 h 1660332"/>
              <a:gd name="connsiteX7" fmla="*/ 18658 w 8986743"/>
              <a:gd name="connsiteY7" fmla="*/ 1383604 h 1660332"/>
              <a:gd name="connsiteX8" fmla="*/ 18658 w 8986743"/>
              <a:gd name="connsiteY8" fmla="*/ 276728 h 1660332"/>
              <a:gd name="connsiteX0" fmla="*/ 66486 w 9034571"/>
              <a:gd name="connsiteY0" fmla="*/ 276728 h 1660332"/>
              <a:gd name="connsiteX1" fmla="*/ 68434 w 9034571"/>
              <a:gd name="connsiteY1" fmla="*/ 7377 h 1660332"/>
              <a:gd name="connsiteX2" fmla="*/ 8757843 w 9034571"/>
              <a:gd name="connsiteY2" fmla="*/ 0 h 1660332"/>
              <a:gd name="connsiteX3" fmla="*/ 9034571 w 9034571"/>
              <a:gd name="connsiteY3" fmla="*/ 276728 h 1660332"/>
              <a:gd name="connsiteX4" fmla="*/ 9034571 w 9034571"/>
              <a:gd name="connsiteY4" fmla="*/ 1383604 h 1660332"/>
              <a:gd name="connsiteX5" fmla="*/ 8757843 w 9034571"/>
              <a:gd name="connsiteY5" fmla="*/ 1660332 h 1660332"/>
              <a:gd name="connsiteX6" fmla="*/ 343214 w 9034571"/>
              <a:gd name="connsiteY6" fmla="*/ 1660332 h 1660332"/>
              <a:gd name="connsiteX7" fmla="*/ 66486 w 9034571"/>
              <a:gd name="connsiteY7" fmla="*/ 1383604 h 1660332"/>
              <a:gd name="connsiteX8" fmla="*/ 66486 w 9034571"/>
              <a:gd name="connsiteY8" fmla="*/ 276728 h 1660332"/>
              <a:gd name="connsiteX0" fmla="*/ 71863 w 9039948"/>
              <a:gd name="connsiteY0" fmla="*/ 276728 h 1660332"/>
              <a:gd name="connsiteX1" fmla="*/ 73811 w 9039948"/>
              <a:gd name="connsiteY1" fmla="*/ 7377 h 1660332"/>
              <a:gd name="connsiteX2" fmla="*/ 8763220 w 9039948"/>
              <a:gd name="connsiteY2" fmla="*/ 0 h 1660332"/>
              <a:gd name="connsiteX3" fmla="*/ 9039948 w 9039948"/>
              <a:gd name="connsiteY3" fmla="*/ 276728 h 1660332"/>
              <a:gd name="connsiteX4" fmla="*/ 9039948 w 9039948"/>
              <a:gd name="connsiteY4" fmla="*/ 1383604 h 1660332"/>
              <a:gd name="connsiteX5" fmla="*/ 8763220 w 9039948"/>
              <a:gd name="connsiteY5" fmla="*/ 1660332 h 1660332"/>
              <a:gd name="connsiteX6" fmla="*/ 348591 w 9039948"/>
              <a:gd name="connsiteY6" fmla="*/ 1660332 h 1660332"/>
              <a:gd name="connsiteX7" fmla="*/ 71863 w 9039948"/>
              <a:gd name="connsiteY7" fmla="*/ 1383604 h 1660332"/>
              <a:gd name="connsiteX8" fmla="*/ 71863 w 9039948"/>
              <a:gd name="connsiteY8" fmla="*/ 276728 h 1660332"/>
              <a:gd name="connsiteX0" fmla="*/ 9486 w 8977571"/>
              <a:gd name="connsiteY0" fmla="*/ 276728 h 1660332"/>
              <a:gd name="connsiteX1" fmla="*/ 11434 w 8977571"/>
              <a:gd name="connsiteY1" fmla="*/ 7377 h 1660332"/>
              <a:gd name="connsiteX2" fmla="*/ 8700843 w 8977571"/>
              <a:gd name="connsiteY2" fmla="*/ 0 h 1660332"/>
              <a:gd name="connsiteX3" fmla="*/ 8977571 w 8977571"/>
              <a:gd name="connsiteY3" fmla="*/ 276728 h 1660332"/>
              <a:gd name="connsiteX4" fmla="*/ 8977571 w 8977571"/>
              <a:gd name="connsiteY4" fmla="*/ 1383604 h 1660332"/>
              <a:gd name="connsiteX5" fmla="*/ 8700843 w 8977571"/>
              <a:gd name="connsiteY5" fmla="*/ 1660332 h 1660332"/>
              <a:gd name="connsiteX6" fmla="*/ 286214 w 8977571"/>
              <a:gd name="connsiteY6" fmla="*/ 1660332 h 1660332"/>
              <a:gd name="connsiteX7" fmla="*/ 9486 w 8977571"/>
              <a:gd name="connsiteY7" fmla="*/ 1383604 h 1660332"/>
              <a:gd name="connsiteX8" fmla="*/ 9486 w 8977571"/>
              <a:gd name="connsiteY8" fmla="*/ 276728 h 1660332"/>
              <a:gd name="connsiteX0" fmla="*/ 652674 w 9620759"/>
              <a:gd name="connsiteY0" fmla="*/ 1383604 h 1660332"/>
              <a:gd name="connsiteX1" fmla="*/ 654622 w 9620759"/>
              <a:gd name="connsiteY1" fmla="*/ 7377 h 1660332"/>
              <a:gd name="connsiteX2" fmla="*/ 9344031 w 9620759"/>
              <a:gd name="connsiteY2" fmla="*/ 0 h 1660332"/>
              <a:gd name="connsiteX3" fmla="*/ 9620759 w 9620759"/>
              <a:gd name="connsiteY3" fmla="*/ 276728 h 1660332"/>
              <a:gd name="connsiteX4" fmla="*/ 9620759 w 9620759"/>
              <a:gd name="connsiteY4" fmla="*/ 1383604 h 1660332"/>
              <a:gd name="connsiteX5" fmla="*/ 9344031 w 9620759"/>
              <a:gd name="connsiteY5" fmla="*/ 1660332 h 1660332"/>
              <a:gd name="connsiteX6" fmla="*/ 929402 w 9620759"/>
              <a:gd name="connsiteY6" fmla="*/ 1660332 h 1660332"/>
              <a:gd name="connsiteX7" fmla="*/ 652674 w 9620759"/>
              <a:gd name="connsiteY7" fmla="*/ 1383604 h 1660332"/>
              <a:gd name="connsiteX0" fmla="*/ 652674 w 9620759"/>
              <a:gd name="connsiteY0" fmla="*/ 1383604 h 1660332"/>
              <a:gd name="connsiteX1" fmla="*/ 654622 w 9620759"/>
              <a:gd name="connsiteY1" fmla="*/ 7377 h 1660332"/>
              <a:gd name="connsiteX2" fmla="*/ 9344031 w 9620759"/>
              <a:gd name="connsiteY2" fmla="*/ 0 h 1660332"/>
              <a:gd name="connsiteX3" fmla="*/ 9620759 w 9620759"/>
              <a:gd name="connsiteY3" fmla="*/ 276728 h 1660332"/>
              <a:gd name="connsiteX4" fmla="*/ 9620759 w 9620759"/>
              <a:gd name="connsiteY4" fmla="*/ 1383604 h 1660332"/>
              <a:gd name="connsiteX5" fmla="*/ 9344031 w 9620759"/>
              <a:gd name="connsiteY5" fmla="*/ 1660332 h 1660332"/>
              <a:gd name="connsiteX6" fmla="*/ 655584 w 9620759"/>
              <a:gd name="connsiteY6" fmla="*/ 1660332 h 1660332"/>
              <a:gd name="connsiteX7" fmla="*/ 652674 w 9620759"/>
              <a:gd name="connsiteY7" fmla="*/ 1383604 h 1660332"/>
              <a:gd name="connsiteX0" fmla="*/ 652674 w 9620759"/>
              <a:gd name="connsiteY0" fmla="*/ 1383604 h 1660332"/>
              <a:gd name="connsiteX1" fmla="*/ 654622 w 9620759"/>
              <a:gd name="connsiteY1" fmla="*/ 7377 h 1660332"/>
              <a:gd name="connsiteX2" fmla="*/ 9344031 w 9620759"/>
              <a:gd name="connsiteY2" fmla="*/ 0 h 1660332"/>
              <a:gd name="connsiteX3" fmla="*/ 9620759 w 9620759"/>
              <a:gd name="connsiteY3" fmla="*/ 276728 h 1660332"/>
              <a:gd name="connsiteX4" fmla="*/ 9620759 w 9620759"/>
              <a:gd name="connsiteY4" fmla="*/ 1383604 h 1660332"/>
              <a:gd name="connsiteX5" fmla="*/ 9344031 w 9620759"/>
              <a:gd name="connsiteY5" fmla="*/ 1660332 h 1660332"/>
              <a:gd name="connsiteX6" fmla="*/ 655584 w 9620759"/>
              <a:gd name="connsiteY6" fmla="*/ 1660332 h 1660332"/>
              <a:gd name="connsiteX7" fmla="*/ 652674 w 9620759"/>
              <a:gd name="connsiteY7" fmla="*/ 1383604 h 1660332"/>
              <a:gd name="connsiteX0" fmla="*/ 1086597 w 10051772"/>
              <a:gd name="connsiteY0" fmla="*/ 1660332 h 1660332"/>
              <a:gd name="connsiteX1" fmla="*/ 1085635 w 10051772"/>
              <a:gd name="connsiteY1" fmla="*/ 7377 h 1660332"/>
              <a:gd name="connsiteX2" fmla="*/ 9775044 w 10051772"/>
              <a:gd name="connsiteY2" fmla="*/ 0 h 1660332"/>
              <a:gd name="connsiteX3" fmla="*/ 10051772 w 10051772"/>
              <a:gd name="connsiteY3" fmla="*/ 276728 h 1660332"/>
              <a:gd name="connsiteX4" fmla="*/ 10051772 w 10051772"/>
              <a:gd name="connsiteY4" fmla="*/ 1383604 h 1660332"/>
              <a:gd name="connsiteX5" fmla="*/ 9775044 w 10051772"/>
              <a:gd name="connsiteY5" fmla="*/ 1660332 h 1660332"/>
              <a:gd name="connsiteX6" fmla="*/ 1086597 w 10051772"/>
              <a:gd name="connsiteY6" fmla="*/ 1660332 h 1660332"/>
              <a:gd name="connsiteX0" fmla="*/ 643599 w 9608774"/>
              <a:gd name="connsiteY0" fmla="*/ 1660332 h 1660332"/>
              <a:gd name="connsiteX1" fmla="*/ 642637 w 9608774"/>
              <a:gd name="connsiteY1" fmla="*/ 7377 h 1660332"/>
              <a:gd name="connsiteX2" fmla="*/ 9332046 w 9608774"/>
              <a:gd name="connsiteY2" fmla="*/ 0 h 1660332"/>
              <a:gd name="connsiteX3" fmla="*/ 9608774 w 9608774"/>
              <a:gd name="connsiteY3" fmla="*/ 276728 h 1660332"/>
              <a:gd name="connsiteX4" fmla="*/ 9608774 w 9608774"/>
              <a:gd name="connsiteY4" fmla="*/ 1383604 h 1660332"/>
              <a:gd name="connsiteX5" fmla="*/ 9332046 w 9608774"/>
              <a:gd name="connsiteY5" fmla="*/ 1660332 h 1660332"/>
              <a:gd name="connsiteX6" fmla="*/ 643599 w 9608774"/>
              <a:gd name="connsiteY6" fmla="*/ 1660332 h 1660332"/>
              <a:gd name="connsiteX0" fmla="*/ 6087 w 8971262"/>
              <a:gd name="connsiteY0" fmla="*/ 1660332 h 1660332"/>
              <a:gd name="connsiteX1" fmla="*/ 5125 w 8971262"/>
              <a:gd name="connsiteY1" fmla="*/ 7377 h 1660332"/>
              <a:gd name="connsiteX2" fmla="*/ 8694534 w 8971262"/>
              <a:gd name="connsiteY2" fmla="*/ 0 h 1660332"/>
              <a:gd name="connsiteX3" fmla="*/ 8971262 w 8971262"/>
              <a:gd name="connsiteY3" fmla="*/ 276728 h 1660332"/>
              <a:gd name="connsiteX4" fmla="*/ 8971262 w 8971262"/>
              <a:gd name="connsiteY4" fmla="*/ 1383604 h 1660332"/>
              <a:gd name="connsiteX5" fmla="*/ 8694534 w 8971262"/>
              <a:gd name="connsiteY5" fmla="*/ 1660332 h 1660332"/>
              <a:gd name="connsiteX6" fmla="*/ 6087 w 8971262"/>
              <a:gd name="connsiteY6" fmla="*/ 1660332 h 166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71262" h="1660332">
                <a:moveTo>
                  <a:pt x="6087" y="1660332"/>
                </a:moveTo>
                <a:cubicBezTo>
                  <a:pt x="-7746" y="1656145"/>
                  <a:pt x="6525" y="12793"/>
                  <a:pt x="5125" y="7377"/>
                </a:cubicBezTo>
                <a:cubicBezTo>
                  <a:pt x="3725" y="1961"/>
                  <a:pt x="5798064" y="2459"/>
                  <a:pt x="8694534" y="0"/>
                </a:cubicBezTo>
                <a:cubicBezTo>
                  <a:pt x="8847367" y="0"/>
                  <a:pt x="8971262" y="123895"/>
                  <a:pt x="8971262" y="276728"/>
                </a:cubicBezTo>
                <a:lnTo>
                  <a:pt x="8971262" y="1383604"/>
                </a:lnTo>
                <a:cubicBezTo>
                  <a:pt x="8971262" y="1536437"/>
                  <a:pt x="8847367" y="1660332"/>
                  <a:pt x="8694534" y="1660332"/>
                </a:cubicBezTo>
                <a:lnTo>
                  <a:pt x="6087" y="1660332"/>
                </a:lnTo>
                <a:close/>
              </a:path>
            </a:pathLst>
          </a:custGeom>
          <a:solidFill>
            <a:srgbClr val="0A5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Lato" panose="020F0502020204030203" pitchFamily="34" charset="0"/>
            </a:endParaRPr>
          </a:p>
        </p:txBody>
      </p:sp>
      <p:sp>
        <p:nvSpPr>
          <p:cNvPr id="10" name="Rectangle: Rounded Corners 9"/>
          <p:cNvSpPr/>
          <p:nvPr/>
        </p:nvSpPr>
        <p:spPr>
          <a:xfrm>
            <a:off x="9111715" y="2590078"/>
            <a:ext cx="3077109" cy="16603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Lato" panose="020F0502020204030203" pitchFamily="34" charset="0"/>
            </a:endParaRPr>
          </a:p>
        </p:txBody>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Bitter" pitchFamily="2" charset="0"/>
              </a:defRPr>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08116152-5411-4E99-8901-53F8A43DE66C}" type="datetime1">
              <a:rPr lang="en-US" smtClean="0"/>
              <a:t>5/19/2026</a:t>
            </a:fld>
            <a:endParaRPr lang="en-US"/>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4FAB73BC-B049-4115-A692-8D63A059BFB8}" type="slidenum">
              <a:rPr lang="en-US" smtClean="0"/>
              <a:pPr/>
              <a:t>‹#›</a:t>
            </a:fld>
            <a:endParaRPr lang="en-US"/>
          </a:p>
        </p:txBody>
      </p:sp>
      <p:pic>
        <p:nvPicPr>
          <p:cNvPr id="15" name="Picture 14">
            <a:extLst>
              <a:ext uri="{FF2B5EF4-FFF2-40B4-BE49-F238E27FC236}">
                <a16:creationId xmlns:a16="http://schemas.microsoft.com/office/drawing/2014/main" id="{ED8641C3-6A30-3E2D-D67C-CCDD56F570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311451" y="2952720"/>
            <a:ext cx="2677636" cy="935047"/>
          </a:xfrm>
          <a:prstGeom prst="rect">
            <a:avLst/>
          </a:prstGeom>
        </p:spPr>
      </p:pic>
    </p:spTree>
    <p:extLst>
      <p:ext uri="{BB962C8B-B14F-4D97-AF65-F5344CB8AC3E}">
        <p14:creationId xmlns:p14="http://schemas.microsoft.com/office/powerpoint/2010/main" val="120055982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28600" indent="-228600">
              <a:buFont typeface="Arial" panose="020B0604020202020204" pitchFamily="34" charset="0"/>
              <a:buChar char="•"/>
              <a:defRPr>
                <a:ln>
                  <a:noFill/>
                </a:ln>
                <a:solidFill>
                  <a:schemeClr val="bg2"/>
                </a:solidFill>
              </a:defRPr>
            </a:lvl1pPr>
            <a:lvl2pPr marL="685800" indent="-228600">
              <a:buFont typeface="Arial" panose="020B0604020202020204" pitchFamily="34" charset="0"/>
              <a:buChar char="•"/>
              <a:defRPr>
                <a:ln>
                  <a:noFill/>
                </a:ln>
                <a:solidFill>
                  <a:schemeClr val="bg2"/>
                </a:solidFill>
              </a:defRPr>
            </a:lvl2pPr>
            <a:lvl3pPr marL="1143000" indent="-228600">
              <a:buFont typeface="Arial" panose="020B0604020202020204" pitchFamily="34" charset="0"/>
              <a:buChar char="•"/>
              <a:defRPr>
                <a:ln>
                  <a:noFill/>
                </a:ln>
                <a:solidFill>
                  <a:schemeClr val="bg2"/>
                </a:solidFill>
              </a:defRPr>
            </a:lvl3pPr>
            <a:lvl4pPr marL="1600200" indent="-228600">
              <a:buFont typeface="Arial" panose="020B0604020202020204" pitchFamily="34" charset="0"/>
              <a:buChar char="•"/>
              <a:defRPr>
                <a:ln>
                  <a:noFill/>
                </a:ln>
                <a:solidFill>
                  <a:schemeClr val="bg2"/>
                </a:solidFill>
              </a:defRPr>
            </a:lvl4pPr>
            <a:lvl5pPr marL="2057400" indent="-228600">
              <a:buFont typeface="Arial" panose="020B0604020202020204" pitchFamily="34" charset="0"/>
              <a:buChar char="•"/>
              <a:defRPr>
                <a:ln>
                  <a:noFill/>
                </a:ln>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5/19/2026</a:t>
            </a:fld>
            <a:endParaRPr lang="en-US"/>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14" name="Slide Number Placeholder 5"/>
          <p:cNvSpPr>
            <a:spLocks noGrp="1"/>
          </p:cNvSpPr>
          <p:nvPr>
            <p:ph type="sldNum" sz="quarter" idx="12"/>
          </p:nvPr>
        </p:nvSpPr>
        <p:spPr>
          <a:xfrm>
            <a:off x="11426863" y="6270844"/>
            <a:ext cx="648946" cy="373137"/>
          </a:xfrm>
          <a:prstGeom prst="rect">
            <a:avLst/>
          </a:prstGeom>
          <a:ln w="6350">
            <a:noFill/>
          </a:ln>
        </p:spPr>
        <p:txBody>
          <a:bodyPr/>
          <a:lstStyle>
            <a:lvl1pPr algn="r">
              <a:defRPr sz="1600"/>
            </a:lvl1pPr>
          </a:lstStyle>
          <a:p>
            <a:pPr algn="ctr"/>
            <a:fld id="{4FAB73BC-B049-4115-A692-8D63A059BFB8}" type="slidenum">
              <a:rPr lang="en-US" smtClean="0"/>
              <a:pPr algn="ctr"/>
              <a:t>‹#›</a:t>
            </a:fld>
            <a:endParaRPr lang="en-US"/>
          </a:p>
        </p:txBody>
      </p:sp>
      <p:pic>
        <p:nvPicPr>
          <p:cNvPr id="16" name="Picture 15">
            <a:extLst>
              <a:ext uri="{FF2B5EF4-FFF2-40B4-BE49-F238E27FC236}">
                <a16:creationId xmlns:a16="http://schemas.microsoft.com/office/drawing/2014/main" id="{8D03A268-D298-3F82-E970-FE66F5299A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3249" y="6272603"/>
            <a:ext cx="2960300" cy="259229"/>
          </a:xfrm>
          <a:prstGeom prst="rect">
            <a:avLst/>
          </a:prstGeom>
        </p:spPr>
      </p:pic>
      <p:sp>
        <p:nvSpPr>
          <p:cNvPr id="4" name="Rectangle: Rounded Corners 16">
            <a:extLst>
              <a:ext uri="{FF2B5EF4-FFF2-40B4-BE49-F238E27FC236}">
                <a16:creationId xmlns:a16="http://schemas.microsoft.com/office/drawing/2014/main" id="{D3187FDA-B758-28DE-ED34-A33049CFECCE}"/>
              </a:ext>
            </a:extLst>
          </p:cNvPr>
          <p:cNvSpPr/>
          <p:nvPr userDrawn="1"/>
        </p:nvSpPr>
        <p:spPr bwMode="ltGray">
          <a:xfrm>
            <a:off x="-3782" y="365760"/>
            <a:ext cx="10441594" cy="1368198"/>
          </a:xfrm>
          <a:custGeom>
            <a:avLst/>
            <a:gdLst>
              <a:gd name="connsiteX0" fmla="*/ 0 w 10437812"/>
              <a:gd name="connsiteY0" fmla="*/ 228038 h 1368198"/>
              <a:gd name="connsiteX1" fmla="*/ 228038 w 10437812"/>
              <a:gd name="connsiteY1" fmla="*/ 0 h 1368198"/>
              <a:gd name="connsiteX2" fmla="*/ 10209774 w 10437812"/>
              <a:gd name="connsiteY2" fmla="*/ 0 h 1368198"/>
              <a:gd name="connsiteX3" fmla="*/ 10437812 w 10437812"/>
              <a:gd name="connsiteY3" fmla="*/ 228038 h 1368198"/>
              <a:gd name="connsiteX4" fmla="*/ 10437812 w 10437812"/>
              <a:gd name="connsiteY4" fmla="*/ 1140160 h 1368198"/>
              <a:gd name="connsiteX5" fmla="*/ 10209774 w 10437812"/>
              <a:gd name="connsiteY5" fmla="*/ 1368198 h 1368198"/>
              <a:gd name="connsiteX6" fmla="*/ 228038 w 10437812"/>
              <a:gd name="connsiteY6" fmla="*/ 1368198 h 1368198"/>
              <a:gd name="connsiteX7" fmla="*/ 0 w 10437812"/>
              <a:gd name="connsiteY7" fmla="*/ 1140160 h 1368198"/>
              <a:gd name="connsiteX8" fmla="*/ 0 w 10437812"/>
              <a:gd name="connsiteY8" fmla="*/ 228038 h 1368198"/>
              <a:gd name="connsiteX0" fmla="*/ 0 w 10437812"/>
              <a:gd name="connsiteY0" fmla="*/ 230490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8" fmla="*/ 0 w 10437812"/>
              <a:gd name="connsiteY8" fmla="*/ 230490 h 1370650"/>
              <a:gd name="connsiteX0" fmla="*/ 0 w 10437812"/>
              <a:gd name="connsiteY0" fmla="*/ 1142612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0" fmla="*/ 1247717 w 11457491"/>
              <a:gd name="connsiteY0" fmla="*/ 1370650 h 1370650"/>
              <a:gd name="connsiteX1" fmla="*/ 1247717 w 11457491"/>
              <a:gd name="connsiteY1" fmla="*/ 2452 h 1370650"/>
              <a:gd name="connsiteX2" fmla="*/ 11229453 w 11457491"/>
              <a:gd name="connsiteY2" fmla="*/ 2452 h 1370650"/>
              <a:gd name="connsiteX3" fmla="*/ 11457491 w 11457491"/>
              <a:gd name="connsiteY3" fmla="*/ 230490 h 1370650"/>
              <a:gd name="connsiteX4" fmla="*/ 11457491 w 11457491"/>
              <a:gd name="connsiteY4" fmla="*/ 1142612 h 1370650"/>
              <a:gd name="connsiteX5" fmla="*/ 11229453 w 11457491"/>
              <a:gd name="connsiteY5" fmla="*/ 1370650 h 1370650"/>
              <a:gd name="connsiteX6" fmla="*/ 1247717 w 11457491"/>
              <a:gd name="connsiteY6" fmla="*/ 1370650 h 1370650"/>
              <a:gd name="connsiteX0" fmla="*/ 739479 w 10949253"/>
              <a:gd name="connsiteY0" fmla="*/ 1368199 h 1368199"/>
              <a:gd name="connsiteX1" fmla="*/ 739479 w 10949253"/>
              <a:gd name="connsiteY1" fmla="*/ 1 h 1368199"/>
              <a:gd name="connsiteX2" fmla="*/ 10721215 w 10949253"/>
              <a:gd name="connsiteY2" fmla="*/ 1 h 1368199"/>
              <a:gd name="connsiteX3" fmla="*/ 10949253 w 10949253"/>
              <a:gd name="connsiteY3" fmla="*/ 228039 h 1368199"/>
              <a:gd name="connsiteX4" fmla="*/ 10949253 w 10949253"/>
              <a:gd name="connsiteY4" fmla="*/ 1140161 h 1368199"/>
              <a:gd name="connsiteX5" fmla="*/ 10721215 w 10949253"/>
              <a:gd name="connsiteY5" fmla="*/ 1368199 h 1368199"/>
              <a:gd name="connsiteX6" fmla="*/ 739479 w 10949253"/>
              <a:gd name="connsiteY6" fmla="*/ 1368199 h 1368199"/>
              <a:gd name="connsiteX0" fmla="*/ 1912 w 10211686"/>
              <a:gd name="connsiteY0" fmla="*/ 1368199 h 1368201"/>
              <a:gd name="connsiteX1" fmla="*/ 1912 w 10211686"/>
              <a:gd name="connsiteY1" fmla="*/ 1 h 1368201"/>
              <a:gd name="connsiteX2" fmla="*/ 9983648 w 10211686"/>
              <a:gd name="connsiteY2" fmla="*/ 1 h 1368201"/>
              <a:gd name="connsiteX3" fmla="*/ 10211686 w 10211686"/>
              <a:gd name="connsiteY3" fmla="*/ 228039 h 1368201"/>
              <a:gd name="connsiteX4" fmla="*/ 10211686 w 10211686"/>
              <a:gd name="connsiteY4" fmla="*/ 1140161 h 1368201"/>
              <a:gd name="connsiteX5" fmla="*/ 9983648 w 10211686"/>
              <a:gd name="connsiteY5" fmla="*/ 1368199 h 1368201"/>
              <a:gd name="connsiteX6" fmla="*/ 1912 w 10211686"/>
              <a:gd name="connsiteY6" fmla="*/ 1368199 h 1368201"/>
              <a:gd name="connsiteX0" fmla="*/ 821128 w 11030902"/>
              <a:gd name="connsiteY0" fmla="*/ 1368198 h 1469409"/>
              <a:gd name="connsiteX1" fmla="*/ 591148 w 11030902"/>
              <a:gd name="connsiteY1" fmla="*/ 1840 h 1469409"/>
              <a:gd name="connsiteX2" fmla="*/ 10802864 w 11030902"/>
              <a:gd name="connsiteY2" fmla="*/ 0 h 1469409"/>
              <a:gd name="connsiteX3" fmla="*/ 11030902 w 11030902"/>
              <a:gd name="connsiteY3" fmla="*/ 228038 h 1469409"/>
              <a:gd name="connsiteX4" fmla="*/ 11030902 w 11030902"/>
              <a:gd name="connsiteY4" fmla="*/ 1140160 h 1469409"/>
              <a:gd name="connsiteX5" fmla="*/ 10802864 w 11030902"/>
              <a:gd name="connsiteY5" fmla="*/ 1368198 h 1469409"/>
              <a:gd name="connsiteX6" fmla="*/ 821128 w 11030902"/>
              <a:gd name="connsiteY6" fmla="*/ 1368198 h 1469409"/>
              <a:gd name="connsiteX0" fmla="*/ 826000 w 11035774"/>
              <a:gd name="connsiteY0" fmla="*/ 1368198 h 1368198"/>
              <a:gd name="connsiteX1" fmla="*/ 596020 w 11035774"/>
              <a:gd name="connsiteY1" fmla="*/ 1840 h 1368198"/>
              <a:gd name="connsiteX2" fmla="*/ 10807736 w 11035774"/>
              <a:gd name="connsiteY2" fmla="*/ 0 h 1368198"/>
              <a:gd name="connsiteX3" fmla="*/ 11035774 w 11035774"/>
              <a:gd name="connsiteY3" fmla="*/ 228038 h 1368198"/>
              <a:gd name="connsiteX4" fmla="*/ 11035774 w 11035774"/>
              <a:gd name="connsiteY4" fmla="*/ 1140160 h 1368198"/>
              <a:gd name="connsiteX5" fmla="*/ 10807736 w 11035774"/>
              <a:gd name="connsiteY5" fmla="*/ 1368198 h 1368198"/>
              <a:gd name="connsiteX6" fmla="*/ 826000 w 11035774"/>
              <a:gd name="connsiteY6" fmla="*/ 1368198 h 1368198"/>
              <a:gd name="connsiteX0" fmla="*/ 229981 w 10439755"/>
              <a:gd name="connsiteY0" fmla="*/ 1368198 h 1368205"/>
              <a:gd name="connsiteX1" fmla="*/ 1 w 10439755"/>
              <a:gd name="connsiteY1" fmla="*/ 1840 h 1368205"/>
              <a:gd name="connsiteX2" fmla="*/ 10211717 w 10439755"/>
              <a:gd name="connsiteY2" fmla="*/ 0 h 1368205"/>
              <a:gd name="connsiteX3" fmla="*/ 10439755 w 10439755"/>
              <a:gd name="connsiteY3" fmla="*/ 228038 h 1368205"/>
              <a:gd name="connsiteX4" fmla="*/ 10439755 w 10439755"/>
              <a:gd name="connsiteY4" fmla="*/ 1140160 h 1368205"/>
              <a:gd name="connsiteX5" fmla="*/ 10211717 w 10439755"/>
              <a:gd name="connsiteY5" fmla="*/ 1368198 h 1368205"/>
              <a:gd name="connsiteX6" fmla="*/ 229981 w 10439755"/>
              <a:gd name="connsiteY6" fmla="*/ 1368198 h 1368205"/>
              <a:gd name="connsiteX0" fmla="*/ 754560 w 11196154"/>
              <a:gd name="connsiteY0" fmla="*/ 1464233 h 1467912"/>
              <a:gd name="connsiteX1" fmla="*/ 756400 w 11196154"/>
              <a:gd name="connsiteY1" fmla="*/ 101554 h 1467912"/>
              <a:gd name="connsiteX2" fmla="*/ 10968116 w 11196154"/>
              <a:gd name="connsiteY2" fmla="*/ 99714 h 1467912"/>
              <a:gd name="connsiteX3" fmla="*/ 11196154 w 11196154"/>
              <a:gd name="connsiteY3" fmla="*/ 327752 h 1467912"/>
              <a:gd name="connsiteX4" fmla="*/ 11196154 w 11196154"/>
              <a:gd name="connsiteY4" fmla="*/ 1239874 h 1467912"/>
              <a:gd name="connsiteX5" fmla="*/ 10968116 w 11196154"/>
              <a:gd name="connsiteY5" fmla="*/ 1467912 h 1467912"/>
              <a:gd name="connsiteX6" fmla="*/ 754560 w 11196154"/>
              <a:gd name="connsiteY6" fmla="*/ 1464233 h 1467912"/>
              <a:gd name="connsiteX0" fmla="*/ 0 w 10441594"/>
              <a:gd name="connsiteY0" fmla="*/ 1364519 h 1368198"/>
              <a:gd name="connsiteX1" fmla="*/ 1840 w 10441594"/>
              <a:gd name="connsiteY1" fmla="*/ 1840 h 1368198"/>
              <a:gd name="connsiteX2" fmla="*/ 10213556 w 10441594"/>
              <a:gd name="connsiteY2" fmla="*/ 0 h 1368198"/>
              <a:gd name="connsiteX3" fmla="*/ 10441594 w 10441594"/>
              <a:gd name="connsiteY3" fmla="*/ 228038 h 1368198"/>
              <a:gd name="connsiteX4" fmla="*/ 10441594 w 10441594"/>
              <a:gd name="connsiteY4" fmla="*/ 1140160 h 1368198"/>
              <a:gd name="connsiteX5" fmla="*/ 10213556 w 10441594"/>
              <a:gd name="connsiteY5" fmla="*/ 1368198 h 1368198"/>
              <a:gd name="connsiteX6" fmla="*/ 0 w 10441594"/>
              <a:gd name="connsiteY6" fmla="*/ 1364519 h 136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1594" h="1368198">
                <a:moveTo>
                  <a:pt x="0" y="1364519"/>
                </a:moveTo>
                <a:cubicBezTo>
                  <a:pt x="2864" y="1368199"/>
                  <a:pt x="-408" y="1120"/>
                  <a:pt x="1840" y="1840"/>
                </a:cubicBezTo>
                <a:cubicBezTo>
                  <a:pt x="4088" y="2560"/>
                  <a:pt x="6886311" y="0"/>
                  <a:pt x="10213556" y="0"/>
                </a:cubicBezTo>
                <a:cubicBezTo>
                  <a:pt x="10339498" y="0"/>
                  <a:pt x="10441594" y="102096"/>
                  <a:pt x="10441594" y="228038"/>
                </a:cubicBezTo>
                <a:lnTo>
                  <a:pt x="10441594" y="1140160"/>
                </a:lnTo>
                <a:cubicBezTo>
                  <a:pt x="10441594" y="1266102"/>
                  <a:pt x="10339498" y="1368198"/>
                  <a:pt x="10213556" y="1368198"/>
                </a:cubicBezTo>
                <a:lnTo>
                  <a:pt x="0" y="1364519"/>
                </a:lnTo>
                <a:close/>
              </a:path>
            </a:pathLst>
          </a:custGeom>
          <a:solidFill>
            <a:srgbClr val="0A5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1">
            <a:extLst>
              <a:ext uri="{FF2B5EF4-FFF2-40B4-BE49-F238E27FC236}">
                <a16:creationId xmlns:a16="http://schemas.microsoft.com/office/drawing/2014/main" id="{4C289145-CA19-4F7E-AD1A-EE9D262CF9E6}"/>
              </a:ext>
            </a:extLst>
          </p:cNvPr>
          <p:cNvSpPr>
            <a:spLocks noGrp="1"/>
          </p:cNvSpPr>
          <p:nvPr>
            <p:ph type="title" hasCustomPrompt="1"/>
          </p:nvPr>
        </p:nvSpPr>
        <p:spPr>
          <a:xfrm>
            <a:off x="680321" y="527524"/>
            <a:ext cx="9613861" cy="1080938"/>
          </a:xfrm>
        </p:spPr>
        <p:txBody>
          <a:bodyPr/>
          <a:lstStyle>
            <a:lvl1pPr>
              <a:defRPr>
                <a:latin typeface="Bitter" pitchFamily="2" charset="0"/>
              </a:defRPr>
            </a:lvl1pPr>
          </a:lstStyle>
          <a:p>
            <a:r>
              <a:rPr lang="en-US"/>
              <a:t>Click to edit master title style</a:t>
            </a:r>
          </a:p>
        </p:txBody>
      </p:sp>
      <p:sp>
        <p:nvSpPr>
          <p:cNvPr id="6" name="Rectangle: Rounded Corners 5">
            <a:extLst>
              <a:ext uri="{FF2B5EF4-FFF2-40B4-BE49-F238E27FC236}">
                <a16:creationId xmlns:a16="http://schemas.microsoft.com/office/drawing/2014/main" id="{868812D5-33C4-88A1-7D54-232CC5C1EFB8}"/>
              </a:ext>
            </a:extLst>
          </p:cNvPr>
          <p:cNvSpPr/>
          <p:nvPr userDrawn="1"/>
        </p:nvSpPr>
        <p:spPr>
          <a:xfrm>
            <a:off x="10582027" y="365760"/>
            <a:ext cx="1449518" cy="1368198"/>
          </a:xfrm>
          <a:prstGeom prst="roundRect">
            <a:avLst/>
          </a:prstGeom>
          <a:solidFill>
            <a:srgbClr val="0A5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9">
            <a:extLst>
              <a:ext uri="{FF2B5EF4-FFF2-40B4-BE49-F238E27FC236}">
                <a16:creationId xmlns:a16="http://schemas.microsoft.com/office/drawing/2014/main" id="{E4455B6E-F459-09BF-D013-DC33D5EB30C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86" t="-12358" r="-5586" b="-18640"/>
          <a:stretch>
            <a:fillRect/>
          </a:stretch>
        </p:blipFill>
        <p:spPr>
          <a:xfrm>
            <a:off x="10695892" y="595266"/>
            <a:ext cx="1221788" cy="966930"/>
          </a:xfrm>
          <a:prstGeom prst="rect">
            <a:avLst/>
          </a:prstGeom>
        </p:spPr>
      </p:pic>
    </p:spTree>
    <p:extLst>
      <p:ext uri="{BB962C8B-B14F-4D97-AF65-F5344CB8AC3E}">
        <p14:creationId xmlns:p14="http://schemas.microsoft.com/office/powerpoint/2010/main" val="386685356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images + captions">
    <p:spTree>
      <p:nvGrpSpPr>
        <p:cNvPr id="1" name=""/>
        <p:cNvGrpSpPr/>
        <p:nvPr/>
      </p:nvGrpSpPr>
      <p:grpSpPr>
        <a:xfrm>
          <a:off x="0" y="0"/>
          <a:ext cx="0" cy="0"/>
          <a:chOff x="0" y="0"/>
          <a:chExt cx="0" cy="0"/>
        </a:xfrm>
      </p:grpSpPr>
      <p:sp>
        <p:nvSpPr>
          <p:cNvPr id="18" name="Rectangle: Rounded Corners 17"/>
          <p:cNvSpPr/>
          <p:nvPr userDrawn="1"/>
        </p:nvSpPr>
        <p:spPr>
          <a:xfrm>
            <a:off x="10585827" y="609600"/>
            <a:ext cx="1602997" cy="13681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Lato" panose="020F0502020204030203" pitchFamily="34" charset="0"/>
            </a:endParaRP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5/19/2026</a:t>
            </a:fld>
            <a:endParaRPr lang="en-US"/>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4" name="Picture Placeholder 18">
            <a:extLst>
              <a:ext uri="{FF2B5EF4-FFF2-40B4-BE49-F238E27FC236}">
                <a16:creationId xmlns:a16="http://schemas.microsoft.com/office/drawing/2014/main" id="{D8ADE8DB-D2A5-4D96-D43D-1D3A1E5A292E}"/>
              </a:ext>
            </a:extLst>
          </p:cNvPr>
          <p:cNvSpPr>
            <a:spLocks noGrp="1"/>
          </p:cNvSpPr>
          <p:nvPr>
            <p:ph type="pic" sz="quarter" idx="13"/>
          </p:nvPr>
        </p:nvSpPr>
        <p:spPr>
          <a:xfrm>
            <a:off x="4984395" y="3660633"/>
            <a:ext cx="2105882" cy="598488"/>
          </a:xfrm>
          <a:prstGeom prst="rect">
            <a:avLst/>
          </a:prstGeom>
        </p:spPr>
        <p:txBody>
          <a:bodyPr/>
          <a:lstStyle/>
          <a:p>
            <a:endParaRPr lang="en-US"/>
          </a:p>
        </p:txBody>
      </p:sp>
      <p:sp>
        <p:nvSpPr>
          <p:cNvPr id="5" name="Text Placeholder 22">
            <a:extLst>
              <a:ext uri="{FF2B5EF4-FFF2-40B4-BE49-F238E27FC236}">
                <a16:creationId xmlns:a16="http://schemas.microsoft.com/office/drawing/2014/main" id="{F41A3569-7F56-7FA3-9B4F-F8BF6300A398}"/>
              </a:ext>
            </a:extLst>
          </p:cNvPr>
          <p:cNvSpPr>
            <a:spLocks noGrp="1"/>
          </p:cNvSpPr>
          <p:nvPr>
            <p:ph type="body" sz="quarter" idx="15" hasCustomPrompt="1"/>
          </p:nvPr>
        </p:nvSpPr>
        <p:spPr>
          <a:xfrm>
            <a:off x="5138525" y="3032077"/>
            <a:ext cx="4142872" cy="598488"/>
          </a:xfrm>
          <a:prstGeom prst="rect">
            <a:avLst/>
          </a:prstGeom>
        </p:spPr>
        <p:txBody>
          <a:bodyPr anchor="ctr" anchorCtr="0"/>
          <a:lstStyle>
            <a:lvl1pPr>
              <a:defRPr sz="1200">
                <a:solidFill>
                  <a:srgbClr val="404144"/>
                </a:solidFill>
                <a:latin typeface="+mn-lt"/>
              </a:defRPr>
            </a:lvl1pPr>
          </a:lstStyle>
          <a:p>
            <a:pPr lvl="0"/>
            <a:r>
              <a:rPr lang="en-US"/>
              <a:t>Click to add text here</a:t>
            </a:r>
          </a:p>
        </p:txBody>
      </p:sp>
      <p:sp>
        <p:nvSpPr>
          <p:cNvPr id="7" name="Picture Placeholder 18">
            <a:extLst>
              <a:ext uri="{FF2B5EF4-FFF2-40B4-BE49-F238E27FC236}">
                <a16:creationId xmlns:a16="http://schemas.microsoft.com/office/drawing/2014/main" id="{78FA94AB-1105-AA57-C92C-25BF2FC35750}"/>
              </a:ext>
            </a:extLst>
          </p:cNvPr>
          <p:cNvSpPr>
            <a:spLocks noGrp="1"/>
          </p:cNvSpPr>
          <p:nvPr>
            <p:ph type="pic" sz="quarter" idx="17"/>
          </p:nvPr>
        </p:nvSpPr>
        <p:spPr>
          <a:xfrm>
            <a:off x="7290600" y="3660633"/>
            <a:ext cx="2105882" cy="598488"/>
          </a:xfrm>
          <a:prstGeom prst="rect">
            <a:avLst/>
          </a:prstGeom>
        </p:spPr>
        <p:txBody>
          <a:bodyPr/>
          <a:lstStyle/>
          <a:p>
            <a:endParaRPr lang="en-US"/>
          </a:p>
        </p:txBody>
      </p:sp>
      <p:sp>
        <p:nvSpPr>
          <p:cNvPr id="8" name="Picture Placeholder 18">
            <a:extLst>
              <a:ext uri="{FF2B5EF4-FFF2-40B4-BE49-F238E27FC236}">
                <a16:creationId xmlns:a16="http://schemas.microsoft.com/office/drawing/2014/main" id="{574C54B9-E984-6ABB-7B7F-C164ED293665}"/>
              </a:ext>
            </a:extLst>
          </p:cNvPr>
          <p:cNvSpPr>
            <a:spLocks noGrp="1"/>
          </p:cNvSpPr>
          <p:nvPr>
            <p:ph type="pic" sz="quarter" idx="18"/>
          </p:nvPr>
        </p:nvSpPr>
        <p:spPr>
          <a:xfrm>
            <a:off x="4984395" y="2410726"/>
            <a:ext cx="2105882" cy="598488"/>
          </a:xfrm>
          <a:prstGeom prst="rect">
            <a:avLst/>
          </a:prstGeom>
        </p:spPr>
        <p:txBody>
          <a:bodyPr/>
          <a:lstStyle/>
          <a:p>
            <a:endParaRPr lang="en-US"/>
          </a:p>
        </p:txBody>
      </p:sp>
      <p:sp>
        <p:nvSpPr>
          <p:cNvPr id="9" name="Text Placeholder 22">
            <a:extLst>
              <a:ext uri="{FF2B5EF4-FFF2-40B4-BE49-F238E27FC236}">
                <a16:creationId xmlns:a16="http://schemas.microsoft.com/office/drawing/2014/main" id="{96AA571C-3CE8-C092-B6B6-CEF421EDA876}"/>
              </a:ext>
            </a:extLst>
          </p:cNvPr>
          <p:cNvSpPr>
            <a:spLocks noGrp="1"/>
          </p:cNvSpPr>
          <p:nvPr>
            <p:ph type="body" sz="quarter" idx="19" hasCustomPrompt="1"/>
          </p:nvPr>
        </p:nvSpPr>
        <p:spPr>
          <a:xfrm>
            <a:off x="5138526" y="4419470"/>
            <a:ext cx="4109706" cy="606425"/>
          </a:xfrm>
          <a:prstGeom prst="rect">
            <a:avLst/>
          </a:prstGeom>
        </p:spPr>
        <p:txBody>
          <a:bodyPr anchor="ctr" anchorCtr="0"/>
          <a:lstStyle>
            <a:lvl1pPr>
              <a:defRPr sz="1200">
                <a:solidFill>
                  <a:srgbClr val="404144"/>
                </a:solidFill>
                <a:latin typeface="+mn-lt"/>
              </a:defRPr>
            </a:lvl1pPr>
          </a:lstStyle>
          <a:p>
            <a:pPr lvl="0"/>
            <a:r>
              <a:rPr lang="en-US"/>
              <a:t>Click to add text here</a:t>
            </a:r>
          </a:p>
        </p:txBody>
      </p:sp>
      <p:sp>
        <p:nvSpPr>
          <p:cNvPr id="15" name="Text Placeholder 14">
            <a:extLst>
              <a:ext uri="{FF2B5EF4-FFF2-40B4-BE49-F238E27FC236}">
                <a16:creationId xmlns:a16="http://schemas.microsoft.com/office/drawing/2014/main" id="{BB9B7C47-6ED7-BB9A-5FC9-88C1BE776444}"/>
              </a:ext>
            </a:extLst>
          </p:cNvPr>
          <p:cNvSpPr>
            <a:spLocks noGrp="1"/>
          </p:cNvSpPr>
          <p:nvPr>
            <p:ph type="body" sz="quarter" idx="20"/>
          </p:nvPr>
        </p:nvSpPr>
        <p:spPr>
          <a:xfrm>
            <a:off x="728663" y="2128838"/>
            <a:ext cx="3352018" cy="3511550"/>
          </a:xfrm>
        </p:spPr>
        <p:txBody>
          <a:bodyPr/>
          <a:lstStyle>
            <a:lvl1pPr>
              <a:buFontTx/>
              <a:buNone/>
              <a:defRPr sz="1800">
                <a:solidFill>
                  <a:srgbClr val="404144"/>
                </a:solidFill>
              </a:defRPr>
            </a:lvl1pPr>
            <a:lvl2pPr>
              <a:buFontTx/>
              <a:buNone/>
              <a:defRPr sz="1800">
                <a:solidFill>
                  <a:srgbClr val="404144"/>
                </a:solidFill>
              </a:defRPr>
            </a:lvl2pPr>
            <a:lvl3pPr>
              <a:buFontTx/>
              <a:buNone/>
              <a:defRPr sz="1800">
                <a:solidFill>
                  <a:srgbClr val="404144"/>
                </a:solidFill>
              </a:defRPr>
            </a:lvl3pPr>
            <a:lvl4pPr>
              <a:buFontTx/>
              <a:buNone/>
              <a:defRPr sz="1800">
                <a:solidFill>
                  <a:srgbClr val="404144"/>
                </a:solidFill>
              </a:defRPr>
            </a:lvl4pPr>
            <a:lvl5pPr>
              <a:buFontTx/>
              <a:buNone/>
              <a:defRPr sz="1800">
                <a:solidFill>
                  <a:srgbClr val="40414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18">
            <a:extLst>
              <a:ext uri="{FF2B5EF4-FFF2-40B4-BE49-F238E27FC236}">
                <a16:creationId xmlns:a16="http://schemas.microsoft.com/office/drawing/2014/main" id="{EB8C7FF4-22FA-6F61-CDF2-0176A6E3C6CA}"/>
              </a:ext>
            </a:extLst>
          </p:cNvPr>
          <p:cNvSpPr>
            <a:spLocks noGrp="1"/>
          </p:cNvSpPr>
          <p:nvPr>
            <p:ph type="pic" sz="quarter" idx="21"/>
          </p:nvPr>
        </p:nvSpPr>
        <p:spPr>
          <a:xfrm>
            <a:off x="7290600" y="2403521"/>
            <a:ext cx="2105882" cy="598488"/>
          </a:xfrm>
          <a:prstGeom prst="rect">
            <a:avLst/>
          </a:prstGeom>
        </p:spPr>
        <p:txBody>
          <a:bodyPr/>
          <a:lstStyle/>
          <a:p>
            <a:endParaRPr lang="en-US"/>
          </a:p>
        </p:txBody>
      </p:sp>
      <p:pic>
        <p:nvPicPr>
          <p:cNvPr id="30" name="Picture 29">
            <a:extLst>
              <a:ext uri="{FF2B5EF4-FFF2-40B4-BE49-F238E27FC236}">
                <a16:creationId xmlns:a16="http://schemas.microsoft.com/office/drawing/2014/main" id="{C5E3C044-34B9-0312-3A20-C70CB10E9D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3249" y="6272603"/>
            <a:ext cx="2960300" cy="259229"/>
          </a:xfrm>
          <a:prstGeom prst="rect">
            <a:avLst/>
          </a:prstGeom>
        </p:spPr>
      </p:pic>
      <p:sp>
        <p:nvSpPr>
          <p:cNvPr id="33" name="Slide Number Placeholder 5">
            <a:extLst>
              <a:ext uri="{FF2B5EF4-FFF2-40B4-BE49-F238E27FC236}">
                <a16:creationId xmlns:a16="http://schemas.microsoft.com/office/drawing/2014/main" id="{2F4C5443-E252-719F-C10A-C377FBD823F4}"/>
              </a:ext>
            </a:extLst>
          </p:cNvPr>
          <p:cNvSpPr>
            <a:spLocks noGrp="1"/>
          </p:cNvSpPr>
          <p:nvPr>
            <p:ph type="sldNum" sz="quarter" idx="12"/>
          </p:nvPr>
        </p:nvSpPr>
        <p:spPr>
          <a:xfrm>
            <a:off x="11426863" y="6270844"/>
            <a:ext cx="648946" cy="373137"/>
          </a:xfrm>
          <a:prstGeom prst="rect">
            <a:avLst/>
          </a:prstGeom>
          <a:ln w="6350">
            <a:noFill/>
          </a:ln>
        </p:spPr>
        <p:txBody>
          <a:bodyPr/>
          <a:lstStyle>
            <a:lvl1pPr algn="r">
              <a:defRPr sz="1600"/>
            </a:lvl1pPr>
          </a:lstStyle>
          <a:p>
            <a:pPr algn="ctr"/>
            <a:fld id="{4FAB73BC-B049-4115-A692-8D63A059BFB8}" type="slidenum">
              <a:rPr lang="en-US" smtClean="0"/>
              <a:pPr algn="ctr"/>
              <a:t>‹#›</a:t>
            </a:fld>
            <a:endParaRPr lang="en-US"/>
          </a:p>
        </p:txBody>
      </p:sp>
      <p:sp>
        <p:nvSpPr>
          <p:cNvPr id="3" name="Rectangle: Rounded Corners 16">
            <a:extLst>
              <a:ext uri="{FF2B5EF4-FFF2-40B4-BE49-F238E27FC236}">
                <a16:creationId xmlns:a16="http://schemas.microsoft.com/office/drawing/2014/main" id="{2F271C43-E6C5-781A-954E-00F4B4F5D947}"/>
              </a:ext>
            </a:extLst>
          </p:cNvPr>
          <p:cNvSpPr/>
          <p:nvPr userDrawn="1"/>
        </p:nvSpPr>
        <p:spPr bwMode="ltGray">
          <a:xfrm>
            <a:off x="-3782" y="365760"/>
            <a:ext cx="10441594" cy="1368198"/>
          </a:xfrm>
          <a:custGeom>
            <a:avLst/>
            <a:gdLst>
              <a:gd name="connsiteX0" fmla="*/ 0 w 10437812"/>
              <a:gd name="connsiteY0" fmla="*/ 228038 h 1368198"/>
              <a:gd name="connsiteX1" fmla="*/ 228038 w 10437812"/>
              <a:gd name="connsiteY1" fmla="*/ 0 h 1368198"/>
              <a:gd name="connsiteX2" fmla="*/ 10209774 w 10437812"/>
              <a:gd name="connsiteY2" fmla="*/ 0 h 1368198"/>
              <a:gd name="connsiteX3" fmla="*/ 10437812 w 10437812"/>
              <a:gd name="connsiteY3" fmla="*/ 228038 h 1368198"/>
              <a:gd name="connsiteX4" fmla="*/ 10437812 w 10437812"/>
              <a:gd name="connsiteY4" fmla="*/ 1140160 h 1368198"/>
              <a:gd name="connsiteX5" fmla="*/ 10209774 w 10437812"/>
              <a:gd name="connsiteY5" fmla="*/ 1368198 h 1368198"/>
              <a:gd name="connsiteX6" fmla="*/ 228038 w 10437812"/>
              <a:gd name="connsiteY6" fmla="*/ 1368198 h 1368198"/>
              <a:gd name="connsiteX7" fmla="*/ 0 w 10437812"/>
              <a:gd name="connsiteY7" fmla="*/ 1140160 h 1368198"/>
              <a:gd name="connsiteX8" fmla="*/ 0 w 10437812"/>
              <a:gd name="connsiteY8" fmla="*/ 228038 h 1368198"/>
              <a:gd name="connsiteX0" fmla="*/ 0 w 10437812"/>
              <a:gd name="connsiteY0" fmla="*/ 230490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8" fmla="*/ 0 w 10437812"/>
              <a:gd name="connsiteY8" fmla="*/ 230490 h 1370650"/>
              <a:gd name="connsiteX0" fmla="*/ 0 w 10437812"/>
              <a:gd name="connsiteY0" fmla="*/ 1142612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0" fmla="*/ 1247717 w 11457491"/>
              <a:gd name="connsiteY0" fmla="*/ 1370650 h 1370650"/>
              <a:gd name="connsiteX1" fmla="*/ 1247717 w 11457491"/>
              <a:gd name="connsiteY1" fmla="*/ 2452 h 1370650"/>
              <a:gd name="connsiteX2" fmla="*/ 11229453 w 11457491"/>
              <a:gd name="connsiteY2" fmla="*/ 2452 h 1370650"/>
              <a:gd name="connsiteX3" fmla="*/ 11457491 w 11457491"/>
              <a:gd name="connsiteY3" fmla="*/ 230490 h 1370650"/>
              <a:gd name="connsiteX4" fmla="*/ 11457491 w 11457491"/>
              <a:gd name="connsiteY4" fmla="*/ 1142612 h 1370650"/>
              <a:gd name="connsiteX5" fmla="*/ 11229453 w 11457491"/>
              <a:gd name="connsiteY5" fmla="*/ 1370650 h 1370650"/>
              <a:gd name="connsiteX6" fmla="*/ 1247717 w 11457491"/>
              <a:gd name="connsiteY6" fmla="*/ 1370650 h 1370650"/>
              <a:gd name="connsiteX0" fmla="*/ 739479 w 10949253"/>
              <a:gd name="connsiteY0" fmla="*/ 1368199 h 1368199"/>
              <a:gd name="connsiteX1" fmla="*/ 739479 w 10949253"/>
              <a:gd name="connsiteY1" fmla="*/ 1 h 1368199"/>
              <a:gd name="connsiteX2" fmla="*/ 10721215 w 10949253"/>
              <a:gd name="connsiteY2" fmla="*/ 1 h 1368199"/>
              <a:gd name="connsiteX3" fmla="*/ 10949253 w 10949253"/>
              <a:gd name="connsiteY3" fmla="*/ 228039 h 1368199"/>
              <a:gd name="connsiteX4" fmla="*/ 10949253 w 10949253"/>
              <a:gd name="connsiteY4" fmla="*/ 1140161 h 1368199"/>
              <a:gd name="connsiteX5" fmla="*/ 10721215 w 10949253"/>
              <a:gd name="connsiteY5" fmla="*/ 1368199 h 1368199"/>
              <a:gd name="connsiteX6" fmla="*/ 739479 w 10949253"/>
              <a:gd name="connsiteY6" fmla="*/ 1368199 h 1368199"/>
              <a:gd name="connsiteX0" fmla="*/ 1912 w 10211686"/>
              <a:gd name="connsiteY0" fmla="*/ 1368199 h 1368201"/>
              <a:gd name="connsiteX1" fmla="*/ 1912 w 10211686"/>
              <a:gd name="connsiteY1" fmla="*/ 1 h 1368201"/>
              <a:gd name="connsiteX2" fmla="*/ 9983648 w 10211686"/>
              <a:gd name="connsiteY2" fmla="*/ 1 h 1368201"/>
              <a:gd name="connsiteX3" fmla="*/ 10211686 w 10211686"/>
              <a:gd name="connsiteY3" fmla="*/ 228039 h 1368201"/>
              <a:gd name="connsiteX4" fmla="*/ 10211686 w 10211686"/>
              <a:gd name="connsiteY4" fmla="*/ 1140161 h 1368201"/>
              <a:gd name="connsiteX5" fmla="*/ 9983648 w 10211686"/>
              <a:gd name="connsiteY5" fmla="*/ 1368199 h 1368201"/>
              <a:gd name="connsiteX6" fmla="*/ 1912 w 10211686"/>
              <a:gd name="connsiteY6" fmla="*/ 1368199 h 1368201"/>
              <a:gd name="connsiteX0" fmla="*/ 821128 w 11030902"/>
              <a:gd name="connsiteY0" fmla="*/ 1368198 h 1469409"/>
              <a:gd name="connsiteX1" fmla="*/ 591148 w 11030902"/>
              <a:gd name="connsiteY1" fmla="*/ 1840 h 1469409"/>
              <a:gd name="connsiteX2" fmla="*/ 10802864 w 11030902"/>
              <a:gd name="connsiteY2" fmla="*/ 0 h 1469409"/>
              <a:gd name="connsiteX3" fmla="*/ 11030902 w 11030902"/>
              <a:gd name="connsiteY3" fmla="*/ 228038 h 1469409"/>
              <a:gd name="connsiteX4" fmla="*/ 11030902 w 11030902"/>
              <a:gd name="connsiteY4" fmla="*/ 1140160 h 1469409"/>
              <a:gd name="connsiteX5" fmla="*/ 10802864 w 11030902"/>
              <a:gd name="connsiteY5" fmla="*/ 1368198 h 1469409"/>
              <a:gd name="connsiteX6" fmla="*/ 821128 w 11030902"/>
              <a:gd name="connsiteY6" fmla="*/ 1368198 h 1469409"/>
              <a:gd name="connsiteX0" fmla="*/ 826000 w 11035774"/>
              <a:gd name="connsiteY0" fmla="*/ 1368198 h 1368198"/>
              <a:gd name="connsiteX1" fmla="*/ 596020 w 11035774"/>
              <a:gd name="connsiteY1" fmla="*/ 1840 h 1368198"/>
              <a:gd name="connsiteX2" fmla="*/ 10807736 w 11035774"/>
              <a:gd name="connsiteY2" fmla="*/ 0 h 1368198"/>
              <a:gd name="connsiteX3" fmla="*/ 11035774 w 11035774"/>
              <a:gd name="connsiteY3" fmla="*/ 228038 h 1368198"/>
              <a:gd name="connsiteX4" fmla="*/ 11035774 w 11035774"/>
              <a:gd name="connsiteY4" fmla="*/ 1140160 h 1368198"/>
              <a:gd name="connsiteX5" fmla="*/ 10807736 w 11035774"/>
              <a:gd name="connsiteY5" fmla="*/ 1368198 h 1368198"/>
              <a:gd name="connsiteX6" fmla="*/ 826000 w 11035774"/>
              <a:gd name="connsiteY6" fmla="*/ 1368198 h 1368198"/>
              <a:gd name="connsiteX0" fmla="*/ 229981 w 10439755"/>
              <a:gd name="connsiteY0" fmla="*/ 1368198 h 1368205"/>
              <a:gd name="connsiteX1" fmla="*/ 1 w 10439755"/>
              <a:gd name="connsiteY1" fmla="*/ 1840 h 1368205"/>
              <a:gd name="connsiteX2" fmla="*/ 10211717 w 10439755"/>
              <a:gd name="connsiteY2" fmla="*/ 0 h 1368205"/>
              <a:gd name="connsiteX3" fmla="*/ 10439755 w 10439755"/>
              <a:gd name="connsiteY3" fmla="*/ 228038 h 1368205"/>
              <a:gd name="connsiteX4" fmla="*/ 10439755 w 10439755"/>
              <a:gd name="connsiteY4" fmla="*/ 1140160 h 1368205"/>
              <a:gd name="connsiteX5" fmla="*/ 10211717 w 10439755"/>
              <a:gd name="connsiteY5" fmla="*/ 1368198 h 1368205"/>
              <a:gd name="connsiteX6" fmla="*/ 229981 w 10439755"/>
              <a:gd name="connsiteY6" fmla="*/ 1368198 h 1368205"/>
              <a:gd name="connsiteX0" fmla="*/ 754560 w 11196154"/>
              <a:gd name="connsiteY0" fmla="*/ 1464233 h 1467912"/>
              <a:gd name="connsiteX1" fmla="*/ 756400 w 11196154"/>
              <a:gd name="connsiteY1" fmla="*/ 101554 h 1467912"/>
              <a:gd name="connsiteX2" fmla="*/ 10968116 w 11196154"/>
              <a:gd name="connsiteY2" fmla="*/ 99714 h 1467912"/>
              <a:gd name="connsiteX3" fmla="*/ 11196154 w 11196154"/>
              <a:gd name="connsiteY3" fmla="*/ 327752 h 1467912"/>
              <a:gd name="connsiteX4" fmla="*/ 11196154 w 11196154"/>
              <a:gd name="connsiteY4" fmla="*/ 1239874 h 1467912"/>
              <a:gd name="connsiteX5" fmla="*/ 10968116 w 11196154"/>
              <a:gd name="connsiteY5" fmla="*/ 1467912 h 1467912"/>
              <a:gd name="connsiteX6" fmla="*/ 754560 w 11196154"/>
              <a:gd name="connsiteY6" fmla="*/ 1464233 h 1467912"/>
              <a:gd name="connsiteX0" fmla="*/ 0 w 10441594"/>
              <a:gd name="connsiteY0" fmla="*/ 1364519 h 1368198"/>
              <a:gd name="connsiteX1" fmla="*/ 1840 w 10441594"/>
              <a:gd name="connsiteY1" fmla="*/ 1840 h 1368198"/>
              <a:gd name="connsiteX2" fmla="*/ 10213556 w 10441594"/>
              <a:gd name="connsiteY2" fmla="*/ 0 h 1368198"/>
              <a:gd name="connsiteX3" fmla="*/ 10441594 w 10441594"/>
              <a:gd name="connsiteY3" fmla="*/ 228038 h 1368198"/>
              <a:gd name="connsiteX4" fmla="*/ 10441594 w 10441594"/>
              <a:gd name="connsiteY4" fmla="*/ 1140160 h 1368198"/>
              <a:gd name="connsiteX5" fmla="*/ 10213556 w 10441594"/>
              <a:gd name="connsiteY5" fmla="*/ 1368198 h 1368198"/>
              <a:gd name="connsiteX6" fmla="*/ 0 w 10441594"/>
              <a:gd name="connsiteY6" fmla="*/ 1364519 h 136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1594" h="1368198">
                <a:moveTo>
                  <a:pt x="0" y="1364519"/>
                </a:moveTo>
                <a:cubicBezTo>
                  <a:pt x="2864" y="1368199"/>
                  <a:pt x="-408" y="1120"/>
                  <a:pt x="1840" y="1840"/>
                </a:cubicBezTo>
                <a:cubicBezTo>
                  <a:pt x="4088" y="2560"/>
                  <a:pt x="6886311" y="0"/>
                  <a:pt x="10213556" y="0"/>
                </a:cubicBezTo>
                <a:cubicBezTo>
                  <a:pt x="10339498" y="0"/>
                  <a:pt x="10441594" y="102096"/>
                  <a:pt x="10441594" y="228038"/>
                </a:cubicBezTo>
                <a:lnTo>
                  <a:pt x="10441594" y="1140160"/>
                </a:lnTo>
                <a:cubicBezTo>
                  <a:pt x="10441594" y="1266102"/>
                  <a:pt x="10339498" y="1368198"/>
                  <a:pt x="10213556" y="1368198"/>
                </a:cubicBezTo>
                <a:lnTo>
                  <a:pt x="0" y="1364519"/>
                </a:lnTo>
                <a:close/>
              </a:path>
            </a:pathLst>
          </a:custGeom>
          <a:solidFill>
            <a:srgbClr val="0A5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itle 1">
            <a:extLst>
              <a:ext uri="{FF2B5EF4-FFF2-40B4-BE49-F238E27FC236}">
                <a16:creationId xmlns:a16="http://schemas.microsoft.com/office/drawing/2014/main" id="{150D335E-3101-C1B7-9C30-32CE18DCDF0B}"/>
              </a:ext>
            </a:extLst>
          </p:cNvPr>
          <p:cNvSpPr>
            <a:spLocks noGrp="1"/>
          </p:cNvSpPr>
          <p:nvPr>
            <p:ph type="title" hasCustomPrompt="1"/>
          </p:nvPr>
        </p:nvSpPr>
        <p:spPr>
          <a:xfrm>
            <a:off x="680321" y="527524"/>
            <a:ext cx="9613861" cy="1080938"/>
          </a:xfrm>
        </p:spPr>
        <p:txBody>
          <a:bodyPr/>
          <a:lstStyle>
            <a:lvl1pPr>
              <a:defRPr>
                <a:latin typeface="Bitter" pitchFamily="2" charset="0"/>
              </a:defRPr>
            </a:lvl1pPr>
          </a:lstStyle>
          <a:p>
            <a:r>
              <a:rPr lang="en-US"/>
              <a:t>Click to edit master title style</a:t>
            </a:r>
          </a:p>
        </p:txBody>
      </p:sp>
      <p:sp>
        <p:nvSpPr>
          <p:cNvPr id="10" name="Rectangle: Rounded Corners 9">
            <a:extLst>
              <a:ext uri="{FF2B5EF4-FFF2-40B4-BE49-F238E27FC236}">
                <a16:creationId xmlns:a16="http://schemas.microsoft.com/office/drawing/2014/main" id="{82C6C1F0-7F7E-4DB6-FB84-F58ADD995CCC}"/>
              </a:ext>
            </a:extLst>
          </p:cNvPr>
          <p:cNvSpPr/>
          <p:nvPr userDrawn="1"/>
        </p:nvSpPr>
        <p:spPr>
          <a:xfrm>
            <a:off x="10582027" y="365760"/>
            <a:ext cx="1449518" cy="1368198"/>
          </a:xfrm>
          <a:prstGeom prst="roundRect">
            <a:avLst/>
          </a:prstGeom>
          <a:solidFill>
            <a:srgbClr val="0A5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9">
            <a:extLst>
              <a:ext uri="{FF2B5EF4-FFF2-40B4-BE49-F238E27FC236}">
                <a16:creationId xmlns:a16="http://schemas.microsoft.com/office/drawing/2014/main" id="{5C69F1ED-1A3F-B910-97F9-66CBE535628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86" t="-12358" r="-5586" b="-18640"/>
          <a:stretch>
            <a:fillRect/>
          </a:stretch>
        </p:blipFill>
        <p:spPr>
          <a:xfrm>
            <a:off x="10695892" y="595266"/>
            <a:ext cx="1221788" cy="966930"/>
          </a:xfrm>
          <a:prstGeom prst="rect">
            <a:avLst/>
          </a:prstGeom>
        </p:spPr>
      </p:pic>
    </p:spTree>
    <p:extLst>
      <p:ext uri="{BB962C8B-B14F-4D97-AF65-F5344CB8AC3E}">
        <p14:creationId xmlns:p14="http://schemas.microsoft.com/office/powerpoint/2010/main" val="188819299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8" name="Rectangle: Rounded Corners 17"/>
          <p:cNvSpPr/>
          <p:nvPr userDrawn="1"/>
        </p:nvSpPr>
        <p:spPr>
          <a:xfrm>
            <a:off x="10585827" y="609600"/>
            <a:ext cx="1602997" cy="13681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Lato" panose="020F0502020204030203" pitchFamily="34" charset="0"/>
            </a:endParaRP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5/19/2026</a:t>
            </a:fld>
            <a:endParaRPr lang="en-US"/>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4" name="Text Placeholder 2">
            <a:extLst>
              <a:ext uri="{FF2B5EF4-FFF2-40B4-BE49-F238E27FC236}">
                <a16:creationId xmlns:a16="http://schemas.microsoft.com/office/drawing/2014/main" id="{9797BB31-4E3D-C833-C9CF-31BB37A82D5C}"/>
              </a:ext>
            </a:extLst>
          </p:cNvPr>
          <p:cNvSpPr>
            <a:spLocks noGrp="1"/>
          </p:cNvSpPr>
          <p:nvPr>
            <p:ph type="body" sz="quarter" idx="13" hasCustomPrompt="1"/>
          </p:nvPr>
        </p:nvSpPr>
        <p:spPr>
          <a:xfrm>
            <a:off x="4520244" y="2985265"/>
            <a:ext cx="5595937" cy="989500"/>
          </a:xfrm>
          <a:prstGeom prst="rect">
            <a:avLst/>
          </a:prstGeom>
        </p:spPr>
        <p:txBody>
          <a:bodyPr/>
          <a:lstStyle>
            <a:lvl1pPr>
              <a:defRPr>
                <a:solidFill>
                  <a:srgbClr val="404144"/>
                </a:solidFill>
                <a:latin typeface="+mn-lt"/>
              </a:defRPr>
            </a:lvl1pPr>
            <a:lvl2pPr marL="171450" indent="-171450" algn="l" defTabSz="800100" rtl="0">
              <a:lnSpc>
                <a:spcPct val="90000"/>
              </a:lnSpc>
              <a:spcBef>
                <a:spcPts val="600"/>
              </a:spcBef>
              <a:buNone/>
              <a:defRPr>
                <a:solidFill>
                  <a:srgbClr val="404144"/>
                </a:solidFill>
                <a:latin typeface="+mn-lt"/>
              </a:defRPr>
            </a:lvl2pPr>
            <a:lvl3pPr>
              <a:defRPr>
                <a:solidFill>
                  <a:srgbClr val="404144"/>
                </a:solidFill>
                <a:latin typeface="+mn-lt"/>
              </a:defRPr>
            </a:lvl3pPr>
            <a:lvl4pPr>
              <a:defRPr>
                <a:solidFill>
                  <a:srgbClr val="404144"/>
                </a:solidFill>
                <a:latin typeface="+mn-lt"/>
              </a:defRPr>
            </a:lvl4pPr>
            <a:lvl5pPr>
              <a:defRPr>
                <a:solidFill>
                  <a:srgbClr val="404144"/>
                </a:solidFill>
                <a:latin typeface="+mn-lt"/>
              </a:defRPr>
            </a:lvl5pPr>
          </a:lstStyle>
          <a:p>
            <a:pPr marL="171450" lvl="1" indent="-171450" algn="l" defTabSz="800100" rtl="0">
              <a:lnSpc>
                <a:spcPct val="90000"/>
              </a:lnSpc>
              <a:spcBef>
                <a:spcPts val="600"/>
              </a:spcBef>
              <a:buChar char="•"/>
            </a:pPr>
            <a:r>
              <a:rPr lang="en-US" sz="1800" kern="1200">
                <a:solidFill>
                  <a:srgbClr val="404144"/>
                </a:solidFill>
                <a:latin typeface="Lato" panose="020F0502020204030203" pitchFamily="34" charset="0"/>
              </a:rPr>
              <a:t>Insert text</a:t>
            </a:r>
          </a:p>
          <a:p>
            <a:pPr marL="171450" lvl="1" indent="-171450" algn="l" defTabSz="800100" rtl="0">
              <a:lnSpc>
                <a:spcPct val="90000"/>
              </a:lnSpc>
              <a:spcBef>
                <a:spcPts val="600"/>
              </a:spcBef>
              <a:buChar char="•"/>
            </a:pPr>
            <a:r>
              <a:rPr lang="en-US" sz="1800" kern="1200">
                <a:solidFill>
                  <a:srgbClr val="404144"/>
                </a:solidFill>
                <a:latin typeface="Lato" panose="020F0502020204030203" pitchFamily="34" charset="0"/>
              </a:rPr>
              <a:t>Insert text</a:t>
            </a:r>
          </a:p>
          <a:p>
            <a:pPr marL="171450" lvl="1" indent="-171450" algn="l" defTabSz="800100" rtl="0">
              <a:lnSpc>
                <a:spcPct val="90000"/>
              </a:lnSpc>
              <a:spcBef>
                <a:spcPts val="600"/>
              </a:spcBef>
              <a:buChar char="•"/>
            </a:pPr>
            <a:r>
              <a:rPr lang="en-US" sz="1800" kern="1200">
                <a:solidFill>
                  <a:srgbClr val="404144"/>
                </a:solidFill>
                <a:latin typeface="Lato" panose="020F0502020204030203" pitchFamily="34" charset="0"/>
              </a:rPr>
              <a:t>Insert text</a:t>
            </a:r>
          </a:p>
        </p:txBody>
      </p:sp>
      <p:sp>
        <p:nvSpPr>
          <p:cNvPr id="5" name="Text Placeholder 2">
            <a:extLst>
              <a:ext uri="{FF2B5EF4-FFF2-40B4-BE49-F238E27FC236}">
                <a16:creationId xmlns:a16="http://schemas.microsoft.com/office/drawing/2014/main" id="{CD340DF2-178C-93D0-70A3-7651EC29FD6A}"/>
              </a:ext>
            </a:extLst>
          </p:cNvPr>
          <p:cNvSpPr>
            <a:spLocks noGrp="1"/>
          </p:cNvSpPr>
          <p:nvPr>
            <p:ph type="body" sz="quarter" idx="14" hasCustomPrompt="1"/>
          </p:nvPr>
        </p:nvSpPr>
        <p:spPr>
          <a:xfrm>
            <a:off x="4520244" y="4628616"/>
            <a:ext cx="5595937" cy="989500"/>
          </a:xfrm>
          <a:prstGeom prst="rect">
            <a:avLst/>
          </a:prstGeom>
        </p:spPr>
        <p:txBody>
          <a:bodyPr/>
          <a:lstStyle>
            <a:lvl1pPr>
              <a:defRPr>
                <a:solidFill>
                  <a:srgbClr val="404144"/>
                </a:solidFill>
                <a:latin typeface="+mn-lt"/>
              </a:defRPr>
            </a:lvl1pPr>
            <a:lvl2pPr marL="171450" indent="-171450" algn="l" defTabSz="800100" rtl="0">
              <a:lnSpc>
                <a:spcPct val="90000"/>
              </a:lnSpc>
              <a:spcBef>
                <a:spcPts val="600"/>
              </a:spcBef>
              <a:buChar char="•"/>
              <a:defRPr>
                <a:solidFill>
                  <a:srgbClr val="404144"/>
                </a:solidFill>
                <a:latin typeface="+mn-lt"/>
              </a:defRPr>
            </a:lvl2pPr>
            <a:lvl3pPr>
              <a:defRPr>
                <a:solidFill>
                  <a:srgbClr val="404144"/>
                </a:solidFill>
                <a:latin typeface="+mn-lt"/>
              </a:defRPr>
            </a:lvl3pPr>
            <a:lvl4pPr>
              <a:defRPr>
                <a:solidFill>
                  <a:srgbClr val="404144"/>
                </a:solidFill>
                <a:latin typeface="+mn-lt"/>
              </a:defRPr>
            </a:lvl4pPr>
            <a:lvl5pPr>
              <a:defRPr>
                <a:solidFill>
                  <a:srgbClr val="404144"/>
                </a:solidFill>
                <a:latin typeface="+mn-lt"/>
              </a:defRPr>
            </a:lvl5pPr>
          </a:lstStyle>
          <a:p>
            <a:pPr marL="171450" lvl="1" indent="-171450" algn="l" defTabSz="800100" rtl="0">
              <a:lnSpc>
                <a:spcPct val="90000"/>
              </a:lnSpc>
              <a:spcBef>
                <a:spcPts val="600"/>
              </a:spcBef>
              <a:buChar char="•"/>
            </a:pPr>
            <a:r>
              <a:rPr lang="en-US" sz="1800" kern="1200">
                <a:solidFill>
                  <a:srgbClr val="404144"/>
                </a:solidFill>
                <a:latin typeface="Lato" panose="020F0502020204030203" pitchFamily="34" charset="0"/>
              </a:rPr>
              <a:t>Insert text</a:t>
            </a:r>
          </a:p>
          <a:p>
            <a:pPr marL="171450" lvl="1" indent="-171450" algn="l" defTabSz="800100" rtl="0">
              <a:lnSpc>
                <a:spcPct val="90000"/>
              </a:lnSpc>
              <a:spcBef>
                <a:spcPts val="600"/>
              </a:spcBef>
              <a:buChar char="•"/>
            </a:pPr>
            <a:r>
              <a:rPr lang="en-US" sz="1800" kern="1200">
                <a:solidFill>
                  <a:srgbClr val="404144"/>
                </a:solidFill>
                <a:latin typeface="Lato" panose="020F0502020204030203" pitchFamily="34" charset="0"/>
              </a:rPr>
              <a:t>Insert text</a:t>
            </a:r>
          </a:p>
          <a:p>
            <a:pPr marL="171450" lvl="1" indent="-171450" algn="l" defTabSz="800100" rtl="0">
              <a:lnSpc>
                <a:spcPct val="90000"/>
              </a:lnSpc>
              <a:spcBef>
                <a:spcPts val="600"/>
              </a:spcBef>
              <a:buChar char="•"/>
            </a:pPr>
            <a:r>
              <a:rPr lang="en-US" sz="1800" kern="1200">
                <a:solidFill>
                  <a:srgbClr val="404144"/>
                </a:solidFill>
                <a:latin typeface="Lato" panose="020F0502020204030203" pitchFamily="34" charset="0"/>
              </a:rPr>
              <a:t>Insert text</a:t>
            </a:r>
          </a:p>
        </p:txBody>
      </p:sp>
      <p:sp>
        <p:nvSpPr>
          <p:cNvPr id="6" name="Text Placeholder 13">
            <a:extLst>
              <a:ext uri="{FF2B5EF4-FFF2-40B4-BE49-F238E27FC236}">
                <a16:creationId xmlns:a16="http://schemas.microsoft.com/office/drawing/2014/main" id="{65327EE1-5FA9-0DCF-76BC-6ED61691BEB8}"/>
              </a:ext>
            </a:extLst>
          </p:cNvPr>
          <p:cNvSpPr>
            <a:spLocks noGrp="1"/>
          </p:cNvSpPr>
          <p:nvPr>
            <p:ph type="body" sz="quarter" idx="15" hasCustomPrompt="1"/>
          </p:nvPr>
        </p:nvSpPr>
        <p:spPr>
          <a:xfrm>
            <a:off x="4670213" y="2391346"/>
            <a:ext cx="5446207" cy="509587"/>
          </a:xfrm>
          <a:prstGeom prst="rect">
            <a:avLst/>
          </a:prstGeom>
        </p:spPr>
        <p:txBody>
          <a:bodyPr anchor="ctr" anchorCtr="0"/>
          <a:lstStyle>
            <a:lvl1pPr>
              <a:buNone/>
              <a:defRPr sz="2000">
                <a:solidFill>
                  <a:srgbClr val="404144"/>
                </a:solidFill>
                <a:latin typeface="Bitter" pitchFamily="2" charset="0"/>
              </a:defRPr>
            </a:lvl1pPr>
          </a:lstStyle>
          <a:p>
            <a:pPr lvl="0"/>
            <a:r>
              <a:rPr lang="en-US"/>
              <a:t>Text</a:t>
            </a:r>
          </a:p>
        </p:txBody>
      </p:sp>
      <p:sp>
        <p:nvSpPr>
          <p:cNvPr id="7" name="Text Placeholder 13">
            <a:extLst>
              <a:ext uri="{FF2B5EF4-FFF2-40B4-BE49-F238E27FC236}">
                <a16:creationId xmlns:a16="http://schemas.microsoft.com/office/drawing/2014/main" id="{A08C48FA-A511-FC2A-093B-BF02EE05DF02}"/>
              </a:ext>
            </a:extLst>
          </p:cNvPr>
          <p:cNvSpPr>
            <a:spLocks noGrp="1"/>
          </p:cNvSpPr>
          <p:nvPr>
            <p:ph type="body" sz="quarter" idx="16" hasCustomPrompt="1"/>
          </p:nvPr>
        </p:nvSpPr>
        <p:spPr>
          <a:xfrm>
            <a:off x="4670213" y="4098917"/>
            <a:ext cx="5446207" cy="509587"/>
          </a:xfrm>
          <a:prstGeom prst="rect">
            <a:avLst/>
          </a:prstGeom>
        </p:spPr>
        <p:txBody>
          <a:bodyPr anchor="ctr" anchorCtr="0"/>
          <a:lstStyle>
            <a:lvl1pPr>
              <a:buNone/>
              <a:defRPr sz="2000">
                <a:solidFill>
                  <a:schemeClr val="bg1"/>
                </a:solidFill>
                <a:latin typeface="Bitter" pitchFamily="2" charset="0"/>
              </a:defRPr>
            </a:lvl1pPr>
          </a:lstStyle>
          <a:p>
            <a:pPr lvl="0"/>
            <a:r>
              <a:rPr lang="en-US"/>
              <a:t>Text</a:t>
            </a:r>
          </a:p>
        </p:txBody>
      </p:sp>
      <p:sp>
        <p:nvSpPr>
          <p:cNvPr id="8" name="Text Placeholder 14">
            <a:extLst>
              <a:ext uri="{FF2B5EF4-FFF2-40B4-BE49-F238E27FC236}">
                <a16:creationId xmlns:a16="http://schemas.microsoft.com/office/drawing/2014/main" id="{E42A3684-3A2D-E213-A323-F58D0A299FF1}"/>
              </a:ext>
            </a:extLst>
          </p:cNvPr>
          <p:cNvSpPr>
            <a:spLocks noGrp="1"/>
          </p:cNvSpPr>
          <p:nvPr>
            <p:ph type="body" sz="quarter" idx="17" hasCustomPrompt="1"/>
          </p:nvPr>
        </p:nvSpPr>
        <p:spPr>
          <a:xfrm>
            <a:off x="714375" y="2073275"/>
            <a:ext cx="3579813" cy="3884613"/>
          </a:xfrm>
        </p:spPr>
        <p:txBody>
          <a:bodyPr/>
          <a:lstStyle>
            <a:lvl1pPr marL="0" marR="0" indent="0" algn="l" defTabSz="914400" rtl="0" eaLnBrk="1" fontAlgn="auto" latinLnBrk="0" hangingPunct="1">
              <a:lnSpc>
                <a:spcPct val="100000"/>
              </a:lnSpc>
              <a:spcBef>
                <a:spcPts val="600"/>
              </a:spcBef>
              <a:spcAft>
                <a:spcPts val="0"/>
              </a:spcAft>
              <a:buClr>
                <a:srgbClr val="000000"/>
              </a:buClr>
              <a:buSzPts val="1400"/>
              <a:buFont typeface="Arial"/>
              <a:buNone/>
              <a:tabLst/>
              <a:defRPr sz="1800">
                <a:solidFill>
                  <a:srgbClr val="404144"/>
                </a:solidFill>
              </a:defRPr>
            </a:lvl1pPr>
            <a:lvl2pPr>
              <a:buNone/>
              <a:defRPr sz="1800">
                <a:solidFill>
                  <a:srgbClr val="404144"/>
                </a:solidFill>
              </a:defRPr>
            </a:lvl2pPr>
            <a:lvl3pPr>
              <a:buNone/>
              <a:defRPr sz="1800">
                <a:solidFill>
                  <a:srgbClr val="404144"/>
                </a:solidFill>
              </a:defRPr>
            </a:lvl3pPr>
            <a:lvl4pPr>
              <a:buNone/>
              <a:defRPr sz="1800">
                <a:solidFill>
                  <a:srgbClr val="404144"/>
                </a:solidFill>
              </a:defRPr>
            </a:lvl4pPr>
            <a:lvl5pPr>
              <a:buNone/>
              <a:defRPr sz="1800">
                <a:solidFill>
                  <a:srgbClr val="404144"/>
                </a:solidFill>
              </a:defRPr>
            </a:lvl5pPr>
          </a:lstStyle>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en-US" sz="1800" b="0" i="0" u="none" strike="noStrike" kern="0" cap="none" spc="0" normalizeH="0" baseline="0" noProof="0">
                <a:ln>
                  <a:noFill/>
                </a:ln>
                <a:solidFill>
                  <a:srgbClr val="5E5F62">
                    <a:lumMod val="75000"/>
                  </a:srgbClr>
                </a:solidFill>
                <a:effectLst/>
                <a:uLnTx/>
                <a:uFillTx/>
                <a:latin typeface="Lato" panose="020F0502020204030203" pitchFamily="34" charset="0"/>
                <a:ea typeface="+mn-ea"/>
                <a:cs typeface="+mn-cs"/>
                <a:sym typeface="Arial"/>
              </a:rPr>
              <a:t>As a communication tool, a chart allows a form of generalization of information from an unlimited number of different social or scientific contexts. It provides a familiar way to convey information that might otherwise not be obvious or readily understood.</a:t>
            </a:r>
          </a:p>
        </p:txBody>
      </p:sp>
      <p:pic>
        <p:nvPicPr>
          <p:cNvPr id="28" name="Picture 27">
            <a:extLst>
              <a:ext uri="{FF2B5EF4-FFF2-40B4-BE49-F238E27FC236}">
                <a16:creationId xmlns:a16="http://schemas.microsoft.com/office/drawing/2014/main" id="{A7A34DB5-B5DB-E30D-9D78-78C739EF9A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3249" y="6272603"/>
            <a:ext cx="2960300" cy="259229"/>
          </a:xfrm>
          <a:prstGeom prst="rect">
            <a:avLst/>
          </a:prstGeom>
        </p:spPr>
      </p:pic>
      <p:sp>
        <p:nvSpPr>
          <p:cNvPr id="30" name="Slide Number Placeholder 5">
            <a:extLst>
              <a:ext uri="{FF2B5EF4-FFF2-40B4-BE49-F238E27FC236}">
                <a16:creationId xmlns:a16="http://schemas.microsoft.com/office/drawing/2014/main" id="{36A0F505-CFBE-30B2-0907-F666939B093B}"/>
              </a:ext>
            </a:extLst>
          </p:cNvPr>
          <p:cNvSpPr>
            <a:spLocks noGrp="1"/>
          </p:cNvSpPr>
          <p:nvPr>
            <p:ph type="sldNum" sz="quarter" idx="12"/>
          </p:nvPr>
        </p:nvSpPr>
        <p:spPr>
          <a:xfrm>
            <a:off x="11426863" y="6270844"/>
            <a:ext cx="648946" cy="373137"/>
          </a:xfrm>
          <a:prstGeom prst="rect">
            <a:avLst/>
          </a:prstGeom>
          <a:ln w="6350">
            <a:noFill/>
          </a:ln>
        </p:spPr>
        <p:txBody>
          <a:bodyPr/>
          <a:lstStyle>
            <a:lvl1pPr algn="r">
              <a:defRPr sz="1600"/>
            </a:lvl1pPr>
          </a:lstStyle>
          <a:p>
            <a:pPr algn="ctr"/>
            <a:fld id="{4FAB73BC-B049-4115-A692-8D63A059BFB8}" type="slidenum">
              <a:rPr lang="en-US" smtClean="0"/>
              <a:pPr algn="ctr"/>
              <a:t>‹#›</a:t>
            </a:fld>
            <a:endParaRPr lang="en-US"/>
          </a:p>
        </p:txBody>
      </p:sp>
      <p:sp>
        <p:nvSpPr>
          <p:cNvPr id="3" name="Rectangle: Rounded Corners 16">
            <a:extLst>
              <a:ext uri="{FF2B5EF4-FFF2-40B4-BE49-F238E27FC236}">
                <a16:creationId xmlns:a16="http://schemas.microsoft.com/office/drawing/2014/main" id="{FA5A043C-6B07-C629-1BC3-5940C4A1200F}"/>
              </a:ext>
            </a:extLst>
          </p:cNvPr>
          <p:cNvSpPr/>
          <p:nvPr userDrawn="1"/>
        </p:nvSpPr>
        <p:spPr bwMode="ltGray">
          <a:xfrm>
            <a:off x="-3782" y="365760"/>
            <a:ext cx="10441594" cy="1368198"/>
          </a:xfrm>
          <a:custGeom>
            <a:avLst/>
            <a:gdLst>
              <a:gd name="connsiteX0" fmla="*/ 0 w 10437812"/>
              <a:gd name="connsiteY0" fmla="*/ 228038 h 1368198"/>
              <a:gd name="connsiteX1" fmla="*/ 228038 w 10437812"/>
              <a:gd name="connsiteY1" fmla="*/ 0 h 1368198"/>
              <a:gd name="connsiteX2" fmla="*/ 10209774 w 10437812"/>
              <a:gd name="connsiteY2" fmla="*/ 0 h 1368198"/>
              <a:gd name="connsiteX3" fmla="*/ 10437812 w 10437812"/>
              <a:gd name="connsiteY3" fmla="*/ 228038 h 1368198"/>
              <a:gd name="connsiteX4" fmla="*/ 10437812 w 10437812"/>
              <a:gd name="connsiteY4" fmla="*/ 1140160 h 1368198"/>
              <a:gd name="connsiteX5" fmla="*/ 10209774 w 10437812"/>
              <a:gd name="connsiteY5" fmla="*/ 1368198 h 1368198"/>
              <a:gd name="connsiteX6" fmla="*/ 228038 w 10437812"/>
              <a:gd name="connsiteY6" fmla="*/ 1368198 h 1368198"/>
              <a:gd name="connsiteX7" fmla="*/ 0 w 10437812"/>
              <a:gd name="connsiteY7" fmla="*/ 1140160 h 1368198"/>
              <a:gd name="connsiteX8" fmla="*/ 0 w 10437812"/>
              <a:gd name="connsiteY8" fmla="*/ 228038 h 1368198"/>
              <a:gd name="connsiteX0" fmla="*/ 0 w 10437812"/>
              <a:gd name="connsiteY0" fmla="*/ 230490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8" fmla="*/ 0 w 10437812"/>
              <a:gd name="connsiteY8" fmla="*/ 230490 h 1370650"/>
              <a:gd name="connsiteX0" fmla="*/ 0 w 10437812"/>
              <a:gd name="connsiteY0" fmla="*/ 1142612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0" fmla="*/ 1247717 w 11457491"/>
              <a:gd name="connsiteY0" fmla="*/ 1370650 h 1370650"/>
              <a:gd name="connsiteX1" fmla="*/ 1247717 w 11457491"/>
              <a:gd name="connsiteY1" fmla="*/ 2452 h 1370650"/>
              <a:gd name="connsiteX2" fmla="*/ 11229453 w 11457491"/>
              <a:gd name="connsiteY2" fmla="*/ 2452 h 1370650"/>
              <a:gd name="connsiteX3" fmla="*/ 11457491 w 11457491"/>
              <a:gd name="connsiteY3" fmla="*/ 230490 h 1370650"/>
              <a:gd name="connsiteX4" fmla="*/ 11457491 w 11457491"/>
              <a:gd name="connsiteY4" fmla="*/ 1142612 h 1370650"/>
              <a:gd name="connsiteX5" fmla="*/ 11229453 w 11457491"/>
              <a:gd name="connsiteY5" fmla="*/ 1370650 h 1370650"/>
              <a:gd name="connsiteX6" fmla="*/ 1247717 w 11457491"/>
              <a:gd name="connsiteY6" fmla="*/ 1370650 h 1370650"/>
              <a:gd name="connsiteX0" fmla="*/ 739479 w 10949253"/>
              <a:gd name="connsiteY0" fmla="*/ 1368199 h 1368199"/>
              <a:gd name="connsiteX1" fmla="*/ 739479 w 10949253"/>
              <a:gd name="connsiteY1" fmla="*/ 1 h 1368199"/>
              <a:gd name="connsiteX2" fmla="*/ 10721215 w 10949253"/>
              <a:gd name="connsiteY2" fmla="*/ 1 h 1368199"/>
              <a:gd name="connsiteX3" fmla="*/ 10949253 w 10949253"/>
              <a:gd name="connsiteY3" fmla="*/ 228039 h 1368199"/>
              <a:gd name="connsiteX4" fmla="*/ 10949253 w 10949253"/>
              <a:gd name="connsiteY4" fmla="*/ 1140161 h 1368199"/>
              <a:gd name="connsiteX5" fmla="*/ 10721215 w 10949253"/>
              <a:gd name="connsiteY5" fmla="*/ 1368199 h 1368199"/>
              <a:gd name="connsiteX6" fmla="*/ 739479 w 10949253"/>
              <a:gd name="connsiteY6" fmla="*/ 1368199 h 1368199"/>
              <a:gd name="connsiteX0" fmla="*/ 1912 w 10211686"/>
              <a:gd name="connsiteY0" fmla="*/ 1368199 h 1368201"/>
              <a:gd name="connsiteX1" fmla="*/ 1912 w 10211686"/>
              <a:gd name="connsiteY1" fmla="*/ 1 h 1368201"/>
              <a:gd name="connsiteX2" fmla="*/ 9983648 w 10211686"/>
              <a:gd name="connsiteY2" fmla="*/ 1 h 1368201"/>
              <a:gd name="connsiteX3" fmla="*/ 10211686 w 10211686"/>
              <a:gd name="connsiteY3" fmla="*/ 228039 h 1368201"/>
              <a:gd name="connsiteX4" fmla="*/ 10211686 w 10211686"/>
              <a:gd name="connsiteY4" fmla="*/ 1140161 h 1368201"/>
              <a:gd name="connsiteX5" fmla="*/ 9983648 w 10211686"/>
              <a:gd name="connsiteY5" fmla="*/ 1368199 h 1368201"/>
              <a:gd name="connsiteX6" fmla="*/ 1912 w 10211686"/>
              <a:gd name="connsiteY6" fmla="*/ 1368199 h 1368201"/>
              <a:gd name="connsiteX0" fmla="*/ 821128 w 11030902"/>
              <a:gd name="connsiteY0" fmla="*/ 1368198 h 1469409"/>
              <a:gd name="connsiteX1" fmla="*/ 591148 w 11030902"/>
              <a:gd name="connsiteY1" fmla="*/ 1840 h 1469409"/>
              <a:gd name="connsiteX2" fmla="*/ 10802864 w 11030902"/>
              <a:gd name="connsiteY2" fmla="*/ 0 h 1469409"/>
              <a:gd name="connsiteX3" fmla="*/ 11030902 w 11030902"/>
              <a:gd name="connsiteY3" fmla="*/ 228038 h 1469409"/>
              <a:gd name="connsiteX4" fmla="*/ 11030902 w 11030902"/>
              <a:gd name="connsiteY4" fmla="*/ 1140160 h 1469409"/>
              <a:gd name="connsiteX5" fmla="*/ 10802864 w 11030902"/>
              <a:gd name="connsiteY5" fmla="*/ 1368198 h 1469409"/>
              <a:gd name="connsiteX6" fmla="*/ 821128 w 11030902"/>
              <a:gd name="connsiteY6" fmla="*/ 1368198 h 1469409"/>
              <a:gd name="connsiteX0" fmla="*/ 826000 w 11035774"/>
              <a:gd name="connsiteY0" fmla="*/ 1368198 h 1368198"/>
              <a:gd name="connsiteX1" fmla="*/ 596020 w 11035774"/>
              <a:gd name="connsiteY1" fmla="*/ 1840 h 1368198"/>
              <a:gd name="connsiteX2" fmla="*/ 10807736 w 11035774"/>
              <a:gd name="connsiteY2" fmla="*/ 0 h 1368198"/>
              <a:gd name="connsiteX3" fmla="*/ 11035774 w 11035774"/>
              <a:gd name="connsiteY3" fmla="*/ 228038 h 1368198"/>
              <a:gd name="connsiteX4" fmla="*/ 11035774 w 11035774"/>
              <a:gd name="connsiteY4" fmla="*/ 1140160 h 1368198"/>
              <a:gd name="connsiteX5" fmla="*/ 10807736 w 11035774"/>
              <a:gd name="connsiteY5" fmla="*/ 1368198 h 1368198"/>
              <a:gd name="connsiteX6" fmla="*/ 826000 w 11035774"/>
              <a:gd name="connsiteY6" fmla="*/ 1368198 h 1368198"/>
              <a:gd name="connsiteX0" fmla="*/ 229981 w 10439755"/>
              <a:gd name="connsiteY0" fmla="*/ 1368198 h 1368205"/>
              <a:gd name="connsiteX1" fmla="*/ 1 w 10439755"/>
              <a:gd name="connsiteY1" fmla="*/ 1840 h 1368205"/>
              <a:gd name="connsiteX2" fmla="*/ 10211717 w 10439755"/>
              <a:gd name="connsiteY2" fmla="*/ 0 h 1368205"/>
              <a:gd name="connsiteX3" fmla="*/ 10439755 w 10439755"/>
              <a:gd name="connsiteY3" fmla="*/ 228038 h 1368205"/>
              <a:gd name="connsiteX4" fmla="*/ 10439755 w 10439755"/>
              <a:gd name="connsiteY4" fmla="*/ 1140160 h 1368205"/>
              <a:gd name="connsiteX5" fmla="*/ 10211717 w 10439755"/>
              <a:gd name="connsiteY5" fmla="*/ 1368198 h 1368205"/>
              <a:gd name="connsiteX6" fmla="*/ 229981 w 10439755"/>
              <a:gd name="connsiteY6" fmla="*/ 1368198 h 1368205"/>
              <a:gd name="connsiteX0" fmla="*/ 754560 w 11196154"/>
              <a:gd name="connsiteY0" fmla="*/ 1464233 h 1467912"/>
              <a:gd name="connsiteX1" fmla="*/ 756400 w 11196154"/>
              <a:gd name="connsiteY1" fmla="*/ 101554 h 1467912"/>
              <a:gd name="connsiteX2" fmla="*/ 10968116 w 11196154"/>
              <a:gd name="connsiteY2" fmla="*/ 99714 h 1467912"/>
              <a:gd name="connsiteX3" fmla="*/ 11196154 w 11196154"/>
              <a:gd name="connsiteY3" fmla="*/ 327752 h 1467912"/>
              <a:gd name="connsiteX4" fmla="*/ 11196154 w 11196154"/>
              <a:gd name="connsiteY4" fmla="*/ 1239874 h 1467912"/>
              <a:gd name="connsiteX5" fmla="*/ 10968116 w 11196154"/>
              <a:gd name="connsiteY5" fmla="*/ 1467912 h 1467912"/>
              <a:gd name="connsiteX6" fmla="*/ 754560 w 11196154"/>
              <a:gd name="connsiteY6" fmla="*/ 1464233 h 1467912"/>
              <a:gd name="connsiteX0" fmla="*/ 0 w 10441594"/>
              <a:gd name="connsiteY0" fmla="*/ 1364519 h 1368198"/>
              <a:gd name="connsiteX1" fmla="*/ 1840 w 10441594"/>
              <a:gd name="connsiteY1" fmla="*/ 1840 h 1368198"/>
              <a:gd name="connsiteX2" fmla="*/ 10213556 w 10441594"/>
              <a:gd name="connsiteY2" fmla="*/ 0 h 1368198"/>
              <a:gd name="connsiteX3" fmla="*/ 10441594 w 10441594"/>
              <a:gd name="connsiteY3" fmla="*/ 228038 h 1368198"/>
              <a:gd name="connsiteX4" fmla="*/ 10441594 w 10441594"/>
              <a:gd name="connsiteY4" fmla="*/ 1140160 h 1368198"/>
              <a:gd name="connsiteX5" fmla="*/ 10213556 w 10441594"/>
              <a:gd name="connsiteY5" fmla="*/ 1368198 h 1368198"/>
              <a:gd name="connsiteX6" fmla="*/ 0 w 10441594"/>
              <a:gd name="connsiteY6" fmla="*/ 1364519 h 136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1594" h="1368198">
                <a:moveTo>
                  <a:pt x="0" y="1364519"/>
                </a:moveTo>
                <a:cubicBezTo>
                  <a:pt x="2864" y="1368199"/>
                  <a:pt x="-408" y="1120"/>
                  <a:pt x="1840" y="1840"/>
                </a:cubicBezTo>
                <a:cubicBezTo>
                  <a:pt x="4088" y="2560"/>
                  <a:pt x="6886311" y="0"/>
                  <a:pt x="10213556" y="0"/>
                </a:cubicBezTo>
                <a:cubicBezTo>
                  <a:pt x="10339498" y="0"/>
                  <a:pt x="10441594" y="102096"/>
                  <a:pt x="10441594" y="228038"/>
                </a:cubicBezTo>
                <a:lnTo>
                  <a:pt x="10441594" y="1140160"/>
                </a:lnTo>
                <a:cubicBezTo>
                  <a:pt x="10441594" y="1266102"/>
                  <a:pt x="10339498" y="1368198"/>
                  <a:pt x="10213556" y="1368198"/>
                </a:cubicBezTo>
                <a:lnTo>
                  <a:pt x="0" y="1364519"/>
                </a:lnTo>
                <a:close/>
              </a:path>
            </a:pathLst>
          </a:custGeom>
          <a:solidFill>
            <a:srgbClr val="0A5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Title 1">
            <a:extLst>
              <a:ext uri="{FF2B5EF4-FFF2-40B4-BE49-F238E27FC236}">
                <a16:creationId xmlns:a16="http://schemas.microsoft.com/office/drawing/2014/main" id="{51AE7C4B-DBCC-C1BB-B2F0-F95E8A485E20}"/>
              </a:ext>
            </a:extLst>
          </p:cNvPr>
          <p:cNvSpPr>
            <a:spLocks noGrp="1"/>
          </p:cNvSpPr>
          <p:nvPr>
            <p:ph type="title" hasCustomPrompt="1"/>
          </p:nvPr>
        </p:nvSpPr>
        <p:spPr>
          <a:xfrm>
            <a:off x="680321" y="527524"/>
            <a:ext cx="9613861" cy="1080938"/>
          </a:xfrm>
        </p:spPr>
        <p:txBody>
          <a:bodyPr/>
          <a:lstStyle>
            <a:lvl1pPr>
              <a:defRPr>
                <a:latin typeface="Bitter" pitchFamily="2" charset="0"/>
              </a:defRPr>
            </a:lvl1pPr>
          </a:lstStyle>
          <a:p>
            <a:r>
              <a:rPr lang="en-US"/>
              <a:t>Click to edit master title style</a:t>
            </a:r>
          </a:p>
        </p:txBody>
      </p:sp>
      <p:sp>
        <p:nvSpPr>
          <p:cNvPr id="10" name="Rectangle: Rounded Corners 9">
            <a:extLst>
              <a:ext uri="{FF2B5EF4-FFF2-40B4-BE49-F238E27FC236}">
                <a16:creationId xmlns:a16="http://schemas.microsoft.com/office/drawing/2014/main" id="{931924F4-509C-84B8-B53D-7ABFD2754AAA}"/>
              </a:ext>
            </a:extLst>
          </p:cNvPr>
          <p:cNvSpPr/>
          <p:nvPr userDrawn="1"/>
        </p:nvSpPr>
        <p:spPr>
          <a:xfrm>
            <a:off x="10582027" y="365760"/>
            <a:ext cx="1449518" cy="1368198"/>
          </a:xfrm>
          <a:prstGeom prst="roundRect">
            <a:avLst/>
          </a:prstGeom>
          <a:solidFill>
            <a:srgbClr val="0A5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9">
            <a:extLst>
              <a:ext uri="{FF2B5EF4-FFF2-40B4-BE49-F238E27FC236}">
                <a16:creationId xmlns:a16="http://schemas.microsoft.com/office/drawing/2014/main" id="{C9B11684-66A6-E7EC-0B7A-DDE158ACFF2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86" t="-12358" r="-5586" b="-18640"/>
          <a:stretch>
            <a:fillRect/>
          </a:stretch>
        </p:blipFill>
        <p:spPr>
          <a:xfrm>
            <a:off x="10695892" y="595266"/>
            <a:ext cx="1221788" cy="966930"/>
          </a:xfrm>
          <a:prstGeom prst="rect">
            <a:avLst/>
          </a:prstGeom>
        </p:spPr>
      </p:pic>
    </p:spTree>
    <p:extLst>
      <p:ext uri="{BB962C8B-B14F-4D97-AF65-F5344CB8AC3E}">
        <p14:creationId xmlns:p14="http://schemas.microsoft.com/office/powerpoint/2010/main" val="1982657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2">
    <p:spTree>
      <p:nvGrpSpPr>
        <p:cNvPr id="1" name=""/>
        <p:cNvGrpSpPr/>
        <p:nvPr/>
      </p:nvGrpSpPr>
      <p:grpSpPr>
        <a:xfrm>
          <a:off x="0" y="0"/>
          <a:ext cx="0" cy="0"/>
          <a:chOff x="0" y="0"/>
          <a:chExt cx="0" cy="0"/>
        </a:xfrm>
      </p:grpSpPr>
      <p:sp>
        <p:nvSpPr>
          <p:cNvPr id="18" name="Rectangle: Rounded Corners 17"/>
          <p:cNvSpPr/>
          <p:nvPr/>
        </p:nvSpPr>
        <p:spPr>
          <a:xfrm>
            <a:off x="10585827" y="609600"/>
            <a:ext cx="1602997" cy="13681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Lato" panose="020F0502020204030203" pitchFamily="34" charset="0"/>
            </a:endParaRP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5/19/2026</a:t>
            </a:fld>
            <a:endParaRPr lang="en-US"/>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4" name="Text Placeholder 2">
            <a:extLst>
              <a:ext uri="{FF2B5EF4-FFF2-40B4-BE49-F238E27FC236}">
                <a16:creationId xmlns:a16="http://schemas.microsoft.com/office/drawing/2014/main" id="{9797BB31-4E3D-C833-C9CF-31BB37A82D5C}"/>
              </a:ext>
            </a:extLst>
          </p:cNvPr>
          <p:cNvSpPr>
            <a:spLocks noGrp="1"/>
          </p:cNvSpPr>
          <p:nvPr>
            <p:ph type="body" sz="quarter" idx="13" hasCustomPrompt="1"/>
          </p:nvPr>
        </p:nvSpPr>
        <p:spPr>
          <a:xfrm>
            <a:off x="4520244" y="2985265"/>
            <a:ext cx="5595937" cy="989500"/>
          </a:xfrm>
          <a:prstGeom prst="rect">
            <a:avLst/>
          </a:prstGeom>
        </p:spPr>
        <p:txBody>
          <a:bodyPr/>
          <a:lstStyle>
            <a:lvl1pPr>
              <a:defRPr>
                <a:solidFill>
                  <a:srgbClr val="404144"/>
                </a:solidFill>
                <a:latin typeface="+mn-lt"/>
              </a:defRPr>
            </a:lvl1pPr>
            <a:lvl2pPr marL="171450" indent="-171450" algn="l" defTabSz="800100" rtl="0">
              <a:lnSpc>
                <a:spcPct val="90000"/>
              </a:lnSpc>
              <a:spcBef>
                <a:spcPts val="600"/>
              </a:spcBef>
              <a:buNone/>
              <a:defRPr>
                <a:solidFill>
                  <a:srgbClr val="404144"/>
                </a:solidFill>
                <a:latin typeface="+mn-lt"/>
              </a:defRPr>
            </a:lvl2pPr>
            <a:lvl3pPr>
              <a:defRPr>
                <a:solidFill>
                  <a:srgbClr val="404144"/>
                </a:solidFill>
                <a:latin typeface="+mn-lt"/>
              </a:defRPr>
            </a:lvl3pPr>
            <a:lvl4pPr>
              <a:defRPr>
                <a:solidFill>
                  <a:srgbClr val="404144"/>
                </a:solidFill>
                <a:latin typeface="+mn-lt"/>
              </a:defRPr>
            </a:lvl4pPr>
            <a:lvl5pPr>
              <a:defRPr>
                <a:solidFill>
                  <a:srgbClr val="404144"/>
                </a:solidFill>
                <a:latin typeface="+mn-lt"/>
              </a:defRPr>
            </a:lvl5pPr>
          </a:lstStyle>
          <a:p>
            <a:pPr marL="171450" lvl="1" indent="-171450" algn="l" defTabSz="800100" rtl="0">
              <a:lnSpc>
                <a:spcPct val="90000"/>
              </a:lnSpc>
              <a:spcBef>
                <a:spcPts val="600"/>
              </a:spcBef>
              <a:buChar char="•"/>
            </a:pPr>
            <a:r>
              <a:rPr lang="en-US" sz="1800" kern="1200">
                <a:solidFill>
                  <a:srgbClr val="404144"/>
                </a:solidFill>
                <a:latin typeface="Lato" panose="020F0502020204030203" pitchFamily="34" charset="0"/>
              </a:rPr>
              <a:t>Insert text</a:t>
            </a:r>
          </a:p>
          <a:p>
            <a:pPr marL="171450" lvl="1" indent="-171450" algn="l" defTabSz="800100" rtl="0">
              <a:lnSpc>
                <a:spcPct val="90000"/>
              </a:lnSpc>
              <a:spcBef>
                <a:spcPts val="600"/>
              </a:spcBef>
              <a:buChar char="•"/>
            </a:pPr>
            <a:r>
              <a:rPr lang="en-US" sz="1800" kern="1200">
                <a:solidFill>
                  <a:srgbClr val="404144"/>
                </a:solidFill>
                <a:latin typeface="Lato" panose="020F0502020204030203" pitchFamily="34" charset="0"/>
              </a:rPr>
              <a:t>Insert text</a:t>
            </a:r>
          </a:p>
          <a:p>
            <a:pPr marL="171450" lvl="1" indent="-171450" algn="l" defTabSz="800100" rtl="0">
              <a:lnSpc>
                <a:spcPct val="90000"/>
              </a:lnSpc>
              <a:spcBef>
                <a:spcPts val="600"/>
              </a:spcBef>
              <a:buChar char="•"/>
            </a:pPr>
            <a:r>
              <a:rPr lang="en-US" sz="1800" kern="1200">
                <a:solidFill>
                  <a:srgbClr val="404144"/>
                </a:solidFill>
                <a:latin typeface="Lato" panose="020F0502020204030203" pitchFamily="34" charset="0"/>
              </a:rPr>
              <a:t>Insert text</a:t>
            </a:r>
          </a:p>
        </p:txBody>
      </p:sp>
      <p:sp>
        <p:nvSpPr>
          <p:cNvPr id="6" name="Text Placeholder 13">
            <a:extLst>
              <a:ext uri="{FF2B5EF4-FFF2-40B4-BE49-F238E27FC236}">
                <a16:creationId xmlns:a16="http://schemas.microsoft.com/office/drawing/2014/main" id="{65327EE1-5FA9-0DCF-76BC-6ED61691BEB8}"/>
              </a:ext>
            </a:extLst>
          </p:cNvPr>
          <p:cNvSpPr>
            <a:spLocks noGrp="1"/>
          </p:cNvSpPr>
          <p:nvPr>
            <p:ph type="body" sz="quarter" idx="15" hasCustomPrompt="1"/>
          </p:nvPr>
        </p:nvSpPr>
        <p:spPr>
          <a:xfrm>
            <a:off x="4670213" y="2391346"/>
            <a:ext cx="5446207" cy="509587"/>
          </a:xfrm>
          <a:prstGeom prst="rect">
            <a:avLst/>
          </a:prstGeom>
        </p:spPr>
        <p:txBody>
          <a:bodyPr anchor="ctr" anchorCtr="0"/>
          <a:lstStyle>
            <a:lvl1pPr>
              <a:buNone/>
              <a:defRPr sz="2000">
                <a:solidFill>
                  <a:srgbClr val="404144"/>
                </a:solidFill>
                <a:latin typeface="Bitter" pitchFamily="2" charset="0"/>
              </a:defRPr>
            </a:lvl1pPr>
          </a:lstStyle>
          <a:p>
            <a:pPr lvl="0"/>
            <a:r>
              <a:rPr lang="en-US"/>
              <a:t>Text</a:t>
            </a:r>
          </a:p>
        </p:txBody>
      </p:sp>
      <p:sp>
        <p:nvSpPr>
          <p:cNvPr id="8" name="Text Placeholder 14">
            <a:extLst>
              <a:ext uri="{FF2B5EF4-FFF2-40B4-BE49-F238E27FC236}">
                <a16:creationId xmlns:a16="http://schemas.microsoft.com/office/drawing/2014/main" id="{E42A3684-3A2D-E213-A323-F58D0A299FF1}"/>
              </a:ext>
            </a:extLst>
          </p:cNvPr>
          <p:cNvSpPr>
            <a:spLocks noGrp="1"/>
          </p:cNvSpPr>
          <p:nvPr>
            <p:ph type="body" sz="quarter" idx="17" hasCustomPrompt="1"/>
          </p:nvPr>
        </p:nvSpPr>
        <p:spPr>
          <a:xfrm>
            <a:off x="714375" y="2073275"/>
            <a:ext cx="3579813" cy="3884613"/>
          </a:xfrm>
        </p:spPr>
        <p:txBody>
          <a:bodyPr/>
          <a:lstStyle>
            <a:lvl1pPr marL="0" marR="0" indent="0" algn="l" defTabSz="914400" rtl="0" eaLnBrk="1" fontAlgn="auto" latinLnBrk="0" hangingPunct="1">
              <a:lnSpc>
                <a:spcPct val="100000"/>
              </a:lnSpc>
              <a:spcBef>
                <a:spcPts val="600"/>
              </a:spcBef>
              <a:spcAft>
                <a:spcPts val="0"/>
              </a:spcAft>
              <a:buClr>
                <a:srgbClr val="000000"/>
              </a:buClr>
              <a:buSzPts val="1400"/>
              <a:buFont typeface="Arial"/>
              <a:buNone/>
              <a:tabLst/>
              <a:defRPr sz="1800">
                <a:solidFill>
                  <a:srgbClr val="404144"/>
                </a:solidFill>
              </a:defRPr>
            </a:lvl1pPr>
            <a:lvl2pPr>
              <a:buNone/>
              <a:defRPr sz="1800">
                <a:solidFill>
                  <a:srgbClr val="404144"/>
                </a:solidFill>
              </a:defRPr>
            </a:lvl2pPr>
            <a:lvl3pPr>
              <a:buNone/>
              <a:defRPr sz="1800">
                <a:solidFill>
                  <a:srgbClr val="404144"/>
                </a:solidFill>
              </a:defRPr>
            </a:lvl3pPr>
            <a:lvl4pPr>
              <a:buNone/>
              <a:defRPr sz="1800">
                <a:solidFill>
                  <a:srgbClr val="404144"/>
                </a:solidFill>
              </a:defRPr>
            </a:lvl4pPr>
            <a:lvl5pPr>
              <a:buNone/>
              <a:defRPr sz="1800">
                <a:solidFill>
                  <a:srgbClr val="404144"/>
                </a:solidFill>
              </a:defRPr>
            </a:lvl5pPr>
          </a:lstStyle>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en-US" sz="1800" b="0" i="0" u="none" strike="noStrike" kern="0" cap="none" spc="0" normalizeH="0" baseline="0" noProof="0">
                <a:ln>
                  <a:noFill/>
                </a:ln>
                <a:solidFill>
                  <a:srgbClr val="5E5F62">
                    <a:lumMod val="75000"/>
                  </a:srgbClr>
                </a:solidFill>
                <a:effectLst/>
                <a:uLnTx/>
                <a:uFillTx/>
                <a:latin typeface="Lato" panose="020F0502020204030203" pitchFamily="34" charset="0"/>
                <a:ea typeface="+mn-ea"/>
                <a:cs typeface="+mn-cs"/>
                <a:sym typeface="Arial"/>
              </a:rPr>
              <a:t>Click to edit text</a:t>
            </a:r>
          </a:p>
        </p:txBody>
      </p:sp>
      <p:pic>
        <p:nvPicPr>
          <p:cNvPr id="25" name="Picture 24">
            <a:extLst>
              <a:ext uri="{FF2B5EF4-FFF2-40B4-BE49-F238E27FC236}">
                <a16:creationId xmlns:a16="http://schemas.microsoft.com/office/drawing/2014/main" id="{48A3D465-E811-EBBA-0086-2D6BB06C14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3249" y="6272603"/>
            <a:ext cx="2960300" cy="259229"/>
          </a:xfrm>
          <a:prstGeom prst="rect">
            <a:avLst/>
          </a:prstGeom>
        </p:spPr>
      </p:pic>
      <p:sp>
        <p:nvSpPr>
          <p:cNvPr id="26" name="Slide Number Placeholder 5">
            <a:extLst>
              <a:ext uri="{FF2B5EF4-FFF2-40B4-BE49-F238E27FC236}">
                <a16:creationId xmlns:a16="http://schemas.microsoft.com/office/drawing/2014/main" id="{518BB8C7-02C4-5B39-8119-158C72919B06}"/>
              </a:ext>
            </a:extLst>
          </p:cNvPr>
          <p:cNvSpPr txBox="1">
            <a:spLocks/>
          </p:cNvSpPr>
          <p:nvPr userDrawn="1"/>
        </p:nvSpPr>
        <p:spPr>
          <a:xfrm>
            <a:off x="11426863" y="6270844"/>
            <a:ext cx="648946" cy="373137"/>
          </a:xfrm>
          <a:prstGeom prst="rect">
            <a:avLst/>
          </a:prstGeom>
          <a:ln w="6350">
            <a:noFill/>
          </a:ln>
        </p:spPr>
        <p:txBody>
          <a:bodyPr/>
          <a:lstStyle>
            <a:defPPr>
              <a:defRPr lang="en-US"/>
            </a:defPPr>
            <a:lvl1pPr marL="0" algn="r" defTabSz="914400" rtl="0" eaLnBrk="1" latinLnBrk="0" hangingPunct="1">
              <a:defRPr sz="1600" kern="1200">
                <a:solidFill>
                  <a:schemeClr val="bg2"/>
                </a:solidFill>
                <a:latin typeface="Lato" panose="020F05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AB73BC-B049-4115-A692-8D63A059BFB8}" type="slidenum">
              <a:rPr lang="en-US" smtClean="0"/>
              <a:pPr algn="ctr"/>
              <a:t>‹#›</a:t>
            </a:fld>
            <a:endParaRPr lang="en-US"/>
          </a:p>
        </p:txBody>
      </p:sp>
      <p:sp>
        <p:nvSpPr>
          <p:cNvPr id="3" name="Rectangle: Rounded Corners 16">
            <a:extLst>
              <a:ext uri="{FF2B5EF4-FFF2-40B4-BE49-F238E27FC236}">
                <a16:creationId xmlns:a16="http://schemas.microsoft.com/office/drawing/2014/main" id="{6C9C74C8-6B17-72FD-19FA-B9FED788FA90}"/>
              </a:ext>
            </a:extLst>
          </p:cNvPr>
          <p:cNvSpPr/>
          <p:nvPr userDrawn="1"/>
        </p:nvSpPr>
        <p:spPr bwMode="ltGray">
          <a:xfrm>
            <a:off x="-3782" y="365760"/>
            <a:ext cx="10441594" cy="1368198"/>
          </a:xfrm>
          <a:custGeom>
            <a:avLst/>
            <a:gdLst>
              <a:gd name="connsiteX0" fmla="*/ 0 w 10437812"/>
              <a:gd name="connsiteY0" fmla="*/ 228038 h 1368198"/>
              <a:gd name="connsiteX1" fmla="*/ 228038 w 10437812"/>
              <a:gd name="connsiteY1" fmla="*/ 0 h 1368198"/>
              <a:gd name="connsiteX2" fmla="*/ 10209774 w 10437812"/>
              <a:gd name="connsiteY2" fmla="*/ 0 h 1368198"/>
              <a:gd name="connsiteX3" fmla="*/ 10437812 w 10437812"/>
              <a:gd name="connsiteY3" fmla="*/ 228038 h 1368198"/>
              <a:gd name="connsiteX4" fmla="*/ 10437812 w 10437812"/>
              <a:gd name="connsiteY4" fmla="*/ 1140160 h 1368198"/>
              <a:gd name="connsiteX5" fmla="*/ 10209774 w 10437812"/>
              <a:gd name="connsiteY5" fmla="*/ 1368198 h 1368198"/>
              <a:gd name="connsiteX6" fmla="*/ 228038 w 10437812"/>
              <a:gd name="connsiteY6" fmla="*/ 1368198 h 1368198"/>
              <a:gd name="connsiteX7" fmla="*/ 0 w 10437812"/>
              <a:gd name="connsiteY7" fmla="*/ 1140160 h 1368198"/>
              <a:gd name="connsiteX8" fmla="*/ 0 w 10437812"/>
              <a:gd name="connsiteY8" fmla="*/ 228038 h 1368198"/>
              <a:gd name="connsiteX0" fmla="*/ 0 w 10437812"/>
              <a:gd name="connsiteY0" fmla="*/ 230490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8" fmla="*/ 0 w 10437812"/>
              <a:gd name="connsiteY8" fmla="*/ 230490 h 1370650"/>
              <a:gd name="connsiteX0" fmla="*/ 0 w 10437812"/>
              <a:gd name="connsiteY0" fmla="*/ 1142612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0" fmla="*/ 1247717 w 11457491"/>
              <a:gd name="connsiteY0" fmla="*/ 1370650 h 1370650"/>
              <a:gd name="connsiteX1" fmla="*/ 1247717 w 11457491"/>
              <a:gd name="connsiteY1" fmla="*/ 2452 h 1370650"/>
              <a:gd name="connsiteX2" fmla="*/ 11229453 w 11457491"/>
              <a:gd name="connsiteY2" fmla="*/ 2452 h 1370650"/>
              <a:gd name="connsiteX3" fmla="*/ 11457491 w 11457491"/>
              <a:gd name="connsiteY3" fmla="*/ 230490 h 1370650"/>
              <a:gd name="connsiteX4" fmla="*/ 11457491 w 11457491"/>
              <a:gd name="connsiteY4" fmla="*/ 1142612 h 1370650"/>
              <a:gd name="connsiteX5" fmla="*/ 11229453 w 11457491"/>
              <a:gd name="connsiteY5" fmla="*/ 1370650 h 1370650"/>
              <a:gd name="connsiteX6" fmla="*/ 1247717 w 11457491"/>
              <a:gd name="connsiteY6" fmla="*/ 1370650 h 1370650"/>
              <a:gd name="connsiteX0" fmla="*/ 739479 w 10949253"/>
              <a:gd name="connsiteY0" fmla="*/ 1368199 h 1368199"/>
              <a:gd name="connsiteX1" fmla="*/ 739479 w 10949253"/>
              <a:gd name="connsiteY1" fmla="*/ 1 h 1368199"/>
              <a:gd name="connsiteX2" fmla="*/ 10721215 w 10949253"/>
              <a:gd name="connsiteY2" fmla="*/ 1 h 1368199"/>
              <a:gd name="connsiteX3" fmla="*/ 10949253 w 10949253"/>
              <a:gd name="connsiteY3" fmla="*/ 228039 h 1368199"/>
              <a:gd name="connsiteX4" fmla="*/ 10949253 w 10949253"/>
              <a:gd name="connsiteY4" fmla="*/ 1140161 h 1368199"/>
              <a:gd name="connsiteX5" fmla="*/ 10721215 w 10949253"/>
              <a:gd name="connsiteY5" fmla="*/ 1368199 h 1368199"/>
              <a:gd name="connsiteX6" fmla="*/ 739479 w 10949253"/>
              <a:gd name="connsiteY6" fmla="*/ 1368199 h 1368199"/>
              <a:gd name="connsiteX0" fmla="*/ 1912 w 10211686"/>
              <a:gd name="connsiteY0" fmla="*/ 1368199 h 1368201"/>
              <a:gd name="connsiteX1" fmla="*/ 1912 w 10211686"/>
              <a:gd name="connsiteY1" fmla="*/ 1 h 1368201"/>
              <a:gd name="connsiteX2" fmla="*/ 9983648 w 10211686"/>
              <a:gd name="connsiteY2" fmla="*/ 1 h 1368201"/>
              <a:gd name="connsiteX3" fmla="*/ 10211686 w 10211686"/>
              <a:gd name="connsiteY3" fmla="*/ 228039 h 1368201"/>
              <a:gd name="connsiteX4" fmla="*/ 10211686 w 10211686"/>
              <a:gd name="connsiteY4" fmla="*/ 1140161 h 1368201"/>
              <a:gd name="connsiteX5" fmla="*/ 9983648 w 10211686"/>
              <a:gd name="connsiteY5" fmla="*/ 1368199 h 1368201"/>
              <a:gd name="connsiteX6" fmla="*/ 1912 w 10211686"/>
              <a:gd name="connsiteY6" fmla="*/ 1368199 h 1368201"/>
              <a:gd name="connsiteX0" fmla="*/ 821128 w 11030902"/>
              <a:gd name="connsiteY0" fmla="*/ 1368198 h 1469409"/>
              <a:gd name="connsiteX1" fmla="*/ 591148 w 11030902"/>
              <a:gd name="connsiteY1" fmla="*/ 1840 h 1469409"/>
              <a:gd name="connsiteX2" fmla="*/ 10802864 w 11030902"/>
              <a:gd name="connsiteY2" fmla="*/ 0 h 1469409"/>
              <a:gd name="connsiteX3" fmla="*/ 11030902 w 11030902"/>
              <a:gd name="connsiteY3" fmla="*/ 228038 h 1469409"/>
              <a:gd name="connsiteX4" fmla="*/ 11030902 w 11030902"/>
              <a:gd name="connsiteY4" fmla="*/ 1140160 h 1469409"/>
              <a:gd name="connsiteX5" fmla="*/ 10802864 w 11030902"/>
              <a:gd name="connsiteY5" fmla="*/ 1368198 h 1469409"/>
              <a:gd name="connsiteX6" fmla="*/ 821128 w 11030902"/>
              <a:gd name="connsiteY6" fmla="*/ 1368198 h 1469409"/>
              <a:gd name="connsiteX0" fmla="*/ 826000 w 11035774"/>
              <a:gd name="connsiteY0" fmla="*/ 1368198 h 1368198"/>
              <a:gd name="connsiteX1" fmla="*/ 596020 w 11035774"/>
              <a:gd name="connsiteY1" fmla="*/ 1840 h 1368198"/>
              <a:gd name="connsiteX2" fmla="*/ 10807736 w 11035774"/>
              <a:gd name="connsiteY2" fmla="*/ 0 h 1368198"/>
              <a:gd name="connsiteX3" fmla="*/ 11035774 w 11035774"/>
              <a:gd name="connsiteY3" fmla="*/ 228038 h 1368198"/>
              <a:gd name="connsiteX4" fmla="*/ 11035774 w 11035774"/>
              <a:gd name="connsiteY4" fmla="*/ 1140160 h 1368198"/>
              <a:gd name="connsiteX5" fmla="*/ 10807736 w 11035774"/>
              <a:gd name="connsiteY5" fmla="*/ 1368198 h 1368198"/>
              <a:gd name="connsiteX6" fmla="*/ 826000 w 11035774"/>
              <a:gd name="connsiteY6" fmla="*/ 1368198 h 1368198"/>
              <a:gd name="connsiteX0" fmla="*/ 229981 w 10439755"/>
              <a:gd name="connsiteY0" fmla="*/ 1368198 h 1368205"/>
              <a:gd name="connsiteX1" fmla="*/ 1 w 10439755"/>
              <a:gd name="connsiteY1" fmla="*/ 1840 h 1368205"/>
              <a:gd name="connsiteX2" fmla="*/ 10211717 w 10439755"/>
              <a:gd name="connsiteY2" fmla="*/ 0 h 1368205"/>
              <a:gd name="connsiteX3" fmla="*/ 10439755 w 10439755"/>
              <a:gd name="connsiteY3" fmla="*/ 228038 h 1368205"/>
              <a:gd name="connsiteX4" fmla="*/ 10439755 w 10439755"/>
              <a:gd name="connsiteY4" fmla="*/ 1140160 h 1368205"/>
              <a:gd name="connsiteX5" fmla="*/ 10211717 w 10439755"/>
              <a:gd name="connsiteY5" fmla="*/ 1368198 h 1368205"/>
              <a:gd name="connsiteX6" fmla="*/ 229981 w 10439755"/>
              <a:gd name="connsiteY6" fmla="*/ 1368198 h 1368205"/>
              <a:gd name="connsiteX0" fmla="*/ 754560 w 11196154"/>
              <a:gd name="connsiteY0" fmla="*/ 1464233 h 1467912"/>
              <a:gd name="connsiteX1" fmla="*/ 756400 w 11196154"/>
              <a:gd name="connsiteY1" fmla="*/ 101554 h 1467912"/>
              <a:gd name="connsiteX2" fmla="*/ 10968116 w 11196154"/>
              <a:gd name="connsiteY2" fmla="*/ 99714 h 1467912"/>
              <a:gd name="connsiteX3" fmla="*/ 11196154 w 11196154"/>
              <a:gd name="connsiteY3" fmla="*/ 327752 h 1467912"/>
              <a:gd name="connsiteX4" fmla="*/ 11196154 w 11196154"/>
              <a:gd name="connsiteY4" fmla="*/ 1239874 h 1467912"/>
              <a:gd name="connsiteX5" fmla="*/ 10968116 w 11196154"/>
              <a:gd name="connsiteY5" fmla="*/ 1467912 h 1467912"/>
              <a:gd name="connsiteX6" fmla="*/ 754560 w 11196154"/>
              <a:gd name="connsiteY6" fmla="*/ 1464233 h 1467912"/>
              <a:gd name="connsiteX0" fmla="*/ 0 w 10441594"/>
              <a:gd name="connsiteY0" fmla="*/ 1364519 h 1368198"/>
              <a:gd name="connsiteX1" fmla="*/ 1840 w 10441594"/>
              <a:gd name="connsiteY1" fmla="*/ 1840 h 1368198"/>
              <a:gd name="connsiteX2" fmla="*/ 10213556 w 10441594"/>
              <a:gd name="connsiteY2" fmla="*/ 0 h 1368198"/>
              <a:gd name="connsiteX3" fmla="*/ 10441594 w 10441594"/>
              <a:gd name="connsiteY3" fmla="*/ 228038 h 1368198"/>
              <a:gd name="connsiteX4" fmla="*/ 10441594 w 10441594"/>
              <a:gd name="connsiteY4" fmla="*/ 1140160 h 1368198"/>
              <a:gd name="connsiteX5" fmla="*/ 10213556 w 10441594"/>
              <a:gd name="connsiteY5" fmla="*/ 1368198 h 1368198"/>
              <a:gd name="connsiteX6" fmla="*/ 0 w 10441594"/>
              <a:gd name="connsiteY6" fmla="*/ 1364519 h 136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1594" h="1368198">
                <a:moveTo>
                  <a:pt x="0" y="1364519"/>
                </a:moveTo>
                <a:cubicBezTo>
                  <a:pt x="2864" y="1368199"/>
                  <a:pt x="-408" y="1120"/>
                  <a:pt x="1840" y="1840"/>
                </a:cubicBezTo>
                <a:cubicBezTo>
                  <a:pt x="4088" y="2560"/>
                  <a:pt x="6886311" y="0"/>
                  <a:pt x="10213556" y="0"/>
                </a:cubicBezTo>
                <a:cubicBezTo>
                  <a:pt x="10339498" y="0"/>
                  <a:pt x="10441594" y="102096"/>
                  <a:pt x="10441594" y="228038"/>
                </a:cubicBezTo>
                <a:lnTo>
                  <a:pt x="10441594" y="1140160"/>
                </a:lnTo>
                <a:cubicBezTo>
                  <a:pt x="10441594" y="1266102"/>
                  <a:pt x="10339498" y="1368198"/>
                  <a:pt x="10213556" y="1368198"/>
                </a:cubicBezTo>
                <a:lnTo>
                  <a:pt x="0" y="1364519"/>
                </a:lnTo>
                <a:close/>
              </a:path>
            </a:pathLst>
          </a:custGeom>
          <a:solidFill>
            <a:srgbClr val="0A5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1">
            <a:extLst>
              <a:ext uri="{FF2B5EF4-FFF2-40B4-BE49-F238E27FC236}">
                <a16:creationId xmlns:a16="http://schemas.microsoft.com/office/drawing/2014/main" id="{13FA4527-32A4-5FFD-E331-F77D21794BE2}"/>
              </a:ext>
            </a:extLst>
          </p:cNvPr>
          <p:cNvSpPr>
            <a:spLocks noGrp="1"/>
          </p:cNvSpPr>
          <p:nvPr>
            <p:ph type="title" hasCustomPrompt="1"/>
          </p:nvPr>
        </p:nvSpPr>
        <p:spPr>
          <a:xfrm>
            <a:off x="680321" y="527524"/>
            <a:ext cx="9613861" cy="1080938"/>
          </a:xfrm>
        </p:spPr>
        <p:txBody>
          <a:bodyPr/>
          <a:lstStyle>
            <a:lvl1pPr>
              <a:defRPr>
                <a:latin typeface="Bitter" pitchFamily="2" charset="0"/>
              </a:defRPr>
            </a:lvl1pPr>
          </a:lstStyle>
          <a:p>
            <a:r>
              <a:rPr lang="en-US"/>
              <a:t>Click to edit master title style</a:t>
            </a:r>
          </a:p>
        </p:txBody>
      </p:sp>
      <p:sp>
        <p:nvSpPr>
          <p:cNvPr id="7" name="Rectangle: Rounded Corners 6">
            <a:extLst>
              <a:ext uri="{FF2B5EF4-FFF2-40B4-BE49-F238E27FC236}">
                <a16:creationId xmlns:a16="http://schemas.microsoft.com/office/drawing/2014/main" id="{B2D96CE0-6B7F-E1ED-5474-0F2132F609B8}"/>
              </a:ext>
            </a:extLst>
          </p:cNvPr>
          <p:cNvSpPr/>
          <p:nvPr userDrawn="1"/>
        </p:nvSpPr>
        <p:spPr>
          <a:xfrm>
            <a:off x="10582027" y="365760"/>
            <a:ext cx="1449518" cy="1368198"/>
          </a:xfrm>
          <a:prstGeom prst="roundRect">
            <a:avLst/>
          </a:prstGeom>
          <a:solidFill>
            <a:srgbClr val="0A5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9">
            <a:extLst>
              <a:ext uri="{FF2B5EF4-FFF2-40B4-BE49-F238E27FC236}">
                <a16:creationId xmlns:a16="http://schemas.microsoft.com/office/drawing/2014/main" id="{47D4D062-FD67-9A20-9FBA-9B7BEBBC880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86" t="-12358" r="-5586" b="-18640"/>
          <a:stretch>
            <a:fillRect/>
          </a:stretch>
        </p:blipFill>
        <p:spPr>
          <a:xfrm>
            <a:off x="10695892" y="595266"/>
            <a:ext cx="1221788" cy="966930"/>
          </a:xfrm>
          <a:prstGeom prst="rect">
            <a:avLst/>
          </a:prstGeom>
        </p:spPr>
      </p:pic>
    </p:spTree>
    <p:extLst>
      <p:ext uri="{BB962C8B-B14F-4D97-AF65-F5344CB8AC3E}">
        <p14:creationId xmlns:p14="http://schemas.microsoft.com/office/powerpoint/2010/main" val="290084335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Bullets">
    <p:spTree>
      <p:nvGrpSpPr>
        <p:cNvPr id="1" name=""/>
        <p:cNvGrpSpPr/>
        <p:nvPr/>
      </p:nvGrpSpPr>
      <p:grpSpPr>
        <a:xfrm>
          <a:off x="0" y="0"/>
          <a:ext cx="0" cy="0"/>
          <a:chOff x="0" y="0"/>
          <a:chExt cx="0" cy="0"/>
        </a:xfrm>
      </p:grpSpPr>
      <p:sp>
        <p:nvSpPr>
          <p:cNvPr id="18" name="Rectangle: Rounded Corners 17"/>
          <p:cNvSpPr/>
          <p:nvPr/>
        </p:nvSpPr>
        <p:spPr>
          <a:xfrm>
            <a:off x="10585827" y="609600"/>
            <a:ext cx="1602997" cy="13681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Lato" panose="020F0502020204030203" pitchFamily="34" charset="0"/>
            </a:endParaRP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5/19/2026</a:t>
            </a:fld>
            <a:endParaRPr lang="en-US"/>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4" name="Text Placeholder 2">
            <a:extLst>
              <a:ext uri="{FF2B5EF4-FFF2-40B4-BE49-F238E27FC236}">
                <a16:creationId xmlns:a16="http://schemas.microsoft.com/office/drawing/2014/main" id="{9797BB31-4E3D-C833-C9CF-31BB37A82D5C}"/>
              </a:ext>
            </a:extLst>
          </p:cNvPr>
          <p:cNvSpPr>
            <a:spLocks noGrp="1"/>
          </p:cNvSpPr>
          <p:nvPr>
            <p:ph type="body" sz="quarter" idx="13" hasCustomPrompt="1"/>
          </p:nvPr>
        </p:nvSpPr>
        <p:spPr>
          <a:xfrm>
            <a:off x="4520244" y="2985265"/>
            <a:ext cx="5595937" cy="989500"/>
          </a:xfrm>
          <a:prstGeom prst="rect">
            <a:avLst/>
          </a:prstGeom>
        </p:spPr>
        <p:txBody>
          <a:bodyPr/>
          <a:lstStyle>
            <a:lvl1pPr>
              <a:defRPr>
                <a:solidFill>
                  <a:srgbClr val="404144"/>
                </a:solidFill>
                <a:latin typeface="+mn-lt"/>
              </a:defRPr>
            </a:lvl1pPr>
            <a:lvl2pPr marL="171450" indent="-171450" algn="l" defTabSz="800100" rtl="0">
              <a:lnSpc>
                <a:spcPct val="90000"/>
              </a:lnSpc>
              <a:spcBef>
                <a:spcPts val="600"/>
              </a:spcBef>
              <a:buNone/>
              <a:defRPr>
                <a:solidFill>
                  <a:srgbClr val="404144"/>
                </a:solidFill>
                <a:latin typeface="+mn-lt"/>
              </a:defRPr>
            </a:lvl2pPr>
            <a:lvl3pPr>
              <a:defRPr>
                <a:solidFill>
                  <a:srgbClr val="404144"/>
                </a:solidFill>
                <a:latin typeface="+mn-lt"/>
              </a:defRPr>
            </a:lvl3pPr>
            <a:lvl4pPr>
              <a:defRPr>
                <a:solidFill>
                  <a:srgbClr val="404144"/>
                </a:solidFill>
                <a:latin typeface="+mn-lt"/>
              </a:defRPr>
            </a:lvl4pPr>
            <a:lvl5pPr>
              <a:defRPr>
                <a:solidFill>
                  <a:srgbClr val="404144"/>
                </a:solidFill>
                <a:latin typeface="+mn-lt"/>
              </a:defRPr>
            </a:lvl5pPr>
          </a:lstStyle>
          <a:p>
            <a:pPr marL="171450" lvl="1" indent="-171450" algn="l" defTabSz="800100" rtl="0">
              <a:lnSpc>
                <a:spcPct val="90000"/>
              </a:lnSpc>
              <a:spcBef>
                <a:spcPts val="600"/>
              </a:spcBef>
              <a:buChar char="•"/>
            </a:pPr>
            <a:r>
              <a:rPr lang="en-US" sz="1800" kern="1200">
                <a:solidFill>
                  <a:srgbClr val="404144"/>
                </a:solidFill>
                <a:latin typeface="Lato" panose="020F0502020204030203" pitchFamily="34" charset="0"/>
              </a:rPr>
              <a:t>Insert text</a:t>
            </a:r>
          </a:p>
          <a:p>
            <a:pPr marL="171450" lvl="1" indent="-171450" algn="l" defTabSz="800100" rtl="0">
              <a:lnSpc>
                <a:spcPct val="90000"/>
              </a:lnSpc>
              <a:spcBef>
                <a:spcPts val="600"/>
              </a:spcBef>
              <a:buChar char="•"/>
            </a:pPr>
            <a:r>
              <a:rPr lang="en-US" sz="1800" kern="1200">
                <a:solidFill>
                  <a:srgbClr val="404144"/>
                </a:solidFill>
                <a:latin typeface="Lato" panose="020F0502020204030203" pitchFamily="34" charset="0"/>
              </a:rPr>
              <a:t>Insert text</a:t>
            </a:r>
          </a:p>
          <a:p>
            <a:pPr marL="171450" lvl="1" indent="-171450" algn="l" defTabSz="800100" rtl="0">
              <a:lnSpc>
                <a:spcPct val="90000"/>
              </a:lnSpc>
              <a:spcBef>
                <a:spcPts val="600"/>
              </a:spcBef>
              <a:buChar char="•"/>
            </a:pPr>
            <a:r>
              <a:rPr lang="en-US" sz="1800" kern="1200">
                <a:solidFill>
                  <a:srgbClr val="404144"/>
                </a:solidFill>
                <a:latin typeface="Lato" panose="020F0502020204030203" pitchFamily="34" charset="0"/>
              </a:rPr>
              <a:t>Insert text</a:t>
            </a:r>
          </a:p>
        </p:txBody>
      </p:sp>
      <p:sp>
        <p:nvSpPr>
          <p:cNvPr id="6" name="Text Placeholder 13">
            <a:extLst>
              <a:ext uri="{FF2B5EF4-FFF2-40B4-BE49-F238E27FC236}">
                <a16:creationId xmlns:a16="http://schemas.microsoft.com/office/drawing/2014/main" id="{65327EE1-5FA9-0DCF-76BC-6ED61691BEB8}"/>
              </a:ext>
            </a:extLst>
          </p:cNvPr>
          <p:cNvSpPr>
            <a:spLocks noGrp="1"/>
          </p:cNvSpPr>
          <p:nvPr>
            <p:ph type="body" sz="quarter" idx="15" hasCustomPrompt="1"/>
          </p:nvPr>
        </p:nvSpPr>
        <p:spPr>
          <a:xfrm>
            <a:off x="4670213" y="2391346"/>
            <a:ext cx="5446207" cy="509587"/>
          </a:xfrm>
          <a:prstGeom prst="rect">
            <a:avLst/>
          </a:prstGeom>
        </p:spPr>
        <p:txBody>
          <a:bodyPr anchor="ctr" anchorCtr="0"/>
          <a:lstStyle>
            <a:lvl1pPr>
              <a:buNone/>
              <a:defRPr sz="2000">
                <a:solidFill>
                  <a:srgbClr val="404144"/>
                </a:solidFill>
                <a:latin typeface="Bitter" pitchFamily="2" charset="0"/>
              </a:defRPr>
            </a:lvl1pPr>
          </a:lstStyle>
          <a:p>
            <a:pPr lvl="0"/>
            <a:r>
              <a:rPr lang="en-US"/>
              <a:t>Text</a:t>
            </a:r>
          </a:p>
        </p:txBody>
      </p:sp>
      <p:sp>
        <p:nvSpPr>
          <p:cNvPr id="8" name="Text Placeholder 14">
            <a:extLst>
              <a:ext uri="{FF2B5EF4-FFF2-40B4-BE49-F238E27FC236}">
                <a16:creationId xmlns:a16="http://schemas.microsoft.com/office/drawing/2014/main" id="{E42A3684-3A2D-E213-A323-F58D0A299FF1}"/>
              </a:ext>
            </a:extLst>
          </p:cNvPr>
          <p:cNvSpPr>
            <a:spLocks noGrp="1"/>
          </p:cNvSpPr>
          <p:nvPr>
            <p:ph type="body" sz="quarter" idx="17" hasCustomPrompt="1"/>
          </p:nvPr>
        </p:nvSpPr>
        <p:spPr>
          <a:xfrm>
            <a:off x="714375" y="2073275"/>
            <a:ext cx="3579813" cy="3884613"/>
          </a:xfrm>
        </p:spPr>
        <p:txBody>
          <a:bodyPr/>
          <a:lstStyle>
            <a:lvl1pPr marL="0" marR="0" indent="0" algn="l" defTabSz="914400" rtl="0" eaLnBrk="1" fontAlgn="auto" latinLnBrk="0" hangingPunct="1">
              <a:lnSpc>
                <a:spcPct val="100000"/>
              </a:lnSpc>
              <a:spcBef>
                <a:spcPts val="600"/>
              </a:spcBef>
              <a:spcAft>
                <a:spcPts val="0"/>
              </a:spcAft>
              <a:buClr>
                <a:srgbClr val="000000"/>
              </a:buClr>
              <a:buSzPts val="1400"/>
              <a:buFont typeface="Arial"/>
              <a:buNone/>
              <a:tabLst/>
              <a:defRPr sz="1800">
                <a:solidFill>
                  <a:srgbClr val="404144"/>
                </a:solidFill>
              </a:defRPr>
            </a:lvl1pPr>
            <a:lvl2pPr>
              <a:buNone/>
              <a:defRPr sz="1800">
                <a:solidFill>
                  <a:srgbClr val="404144"/>
                </a:solidFill>
              </a:defRPr>
            </a:lvl2pPr>
            <a:lvl3pPr>
              <a:buNone/>
              <a:defRPr sz="1800">
                <a:solidFill>
                  <a:srgbClr val="404144"/>
                </a:solidFill>
              </a:defRPr>
            </a:lvl3pPr>
            <a:lvl4pPr>
              <a:buNone/>
              <a:defRPr sz="1800">
                <a:solidFill>
                  <a:srgbClr val="404144"/>
                </a:solidFill>
              </a:defRPr>
            </a:lvl4pPr>
            <a:lvl5pPr>
              <a:buNone/>
              <a:defRPr sz="1800">
                <a:solidFill>
                  <a:srgbClr val="404144"/>
                </a:solidFill>
              </a:defRPr>
            </a:lvl5pPr>
          </a:lstStyle>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en-US" sz="1800" b="0" i="0" u="none" strike="noStrike" kern="0" cap="none" spc="0" normalizeH="0" baseline="0" noProof="0">
                <a:ln>
                  <a:noFill/>
                </a:ln>
                <a:solidFill>
                  <a:srgbClr val="5E5F62">
                    <a:lumMod val="75000"/>
                  </a:srgbClr>
                </a:solidFill>
                <a:effectLst/>
                <a:uLnTx/>
                <a:uFillTx/>
                <a:latin typeface="Lato" panose="020F0502020204030203" pitchFamily="34" charset="0"/>
                <a:ea typeface="+mn-ea"/>
                <a:cs typeface="+mn-cs"/>
                <a:sym typeface="Arial"/>
              </a:rPr>
              <a:t>Click to edit text</a:t>
            </a:r>
          </a:p>
        </p:txBody>
      </p:sp>
      <p:pic>
        <p:nvPicPr>
          <p:cNvPr id="25" name="Picture 24">
            <a:extLst>
              <a:ext uri="{FF2B5EF4-FFF2-40B4-BE49-F238E27FC236}">
                <a16:creationId xmlns:a16="http://schemas.microsoft.com/office/drawing/2014/main" id="{BA0D06EB-2EBC-3739-6D3C-F0EAC4EE84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3249" y="6272603"/>
            <a:ext cx="2960300" cy="259229"/>
          </a:xfrm>
          <a:prstGeom prst="rect">
            <a:avLst/>
          </a:prstGeom>
        </p:spPr>
      </p:pic>
      <p:sp>
        <p:nvSpPr>
          <p:cNvPr id="26" name="Slide Number Placeholder 5">
            <a:extLst>
              <a:ext uri="{FF2B5EF4-FFF2-40B4-BE49-F238E27FC236}">
                <a16:creationId xmlns:a16="http://schemas.microsoft.com/office/drawing/2014/main" id="{BB83D136-A210-8861-9FAB-D534626AD51C}"/>
              </a:ext>
            </a:extLst>
          </p:cNvPr>
          <p:cNvSpPr txBox="1">
            <a:spLocks/>
          </p:cNvSpPr>
          <p:nvPr userDrawn="1"/>
        </p:nvSpPr>
        <p:spPr>
          <a:xfrm>
            <a:off x="11426863" y="6270844"/>
            <a:ext cx="648946" cy="373137"/>
          </a:xfrm>
          <a:prstGeom prst="rect">
            <a:avLst/>
          </a:prstGeom>
          <a:ln w="6350">
            <a:noFill/>
          </a:ln>
        </p:spPr>
        <p:txBody>
          <a:bodyPr/>
          <a:lstStyle>
            <a:defPPr>
              <a:defRPr lang="en-US"/>
            </a:defPPr>
            <a:lvl1pPr marL="0" algn="r" defTabSz="914400" rtl="0" eaLnBrk="1" latinLnBrk="0" hangingPunct="1">
              <a:defRPr sz="1600" kern="1200">
                <a:solidFill>
                  <a:schemeClr val="bg2"/>
                </a:solidFill>
                <a:latin typeface="Lato" panose="020F05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AB73BC-B049-4115-A692-8D63A059BFB8}" type="slidenum">
              <a:rPr lang="en-US" smtClean="0"/>
              <a:pPr algn="ctr"/>
              <a:t>‹#›</a:t>
            </a:fld>
            <a:endParaRPr lang="en-US"/>
          </a:p>
        </p:txBody>
      </p:sp>
      <p:sp>
        <p:nvSpPr>
          <p:cNvPr id="3" name="Rectangle: Rounded Corners 16">
            <a:extLst>
              <a:ext uri="{FF2B5EF4-FFF2-40B4-BE49-F238E27FC236}">
                <a16:creationId xmlns:a16="http://schemas.microsoft.com/office/drawing/2014/main" id="{67BA7515-7F4D-9B32-2A76-E58D880E41EC}"/>
              </a:ext>
            </a:extLst>
          </p:cNvPr>
          <p:cNvSpPr/>
          <p:nvPr userDrawn="1"/>
        </p:nvSpPr>
        <p:spPr bwMode="ltGray">
          <a:xfrm>
            <a:off x="-3782" y="365760"/>
            <a:ext cx="10441594" cy="1368198"/>
          </a:xfrm>
          <a:custGeom>
            <a:avLst/>
            <a:gdLst>
              <a:gd name="connsiteX0" fmla="*/ 0 w 10437812"/>
              <a:gd name="connsiteY0" fmla="*/ 228038 h 1368198"/>
              <a:gd name="connsiteX1" fmla="*/ 228038 w 10437812"/>
              <a:gd name="connsiteY1" fmla="*/ 0 h 1368198"/>
              <a:gd name="connsiteX2" fmla="*/ 10209774 w 10437812"/>
              <a:gd name="connsiteY2" fmla="*/ 0 h 1368198"/>
              <a:gd name="connsiteX3" fmla="*/ 10437812 w 10437812"/>
              <a:gd name="connsiteY3" fmla="*/ 228038 h 1368198"/>
              <a:gd name="connsiteX4" fmla="*/ 10437812 w 10437812"/>
              <a:gd name="connsiteY4" fmla="*/ 1140160 h 1368198"/>
              <a:gd name="connsiteX5" fmla="*/ 10209774 w 10437812"/>
              <a:gd name="connsiteY5" fmla="*/ 1368198 h 1368198"/>
              <a:gd name="connsiteX6" fmla="*/ 228038 w 10437812"/>
              <a:gd name="connsiteY6" fmla="*/ 1368198 h 1368198"/>
              <a:gd name="connsiteX7" fmla="*/ 0 w 10437812"/>
              <a:gd name="connsiteY7" fmla="*/ 1140160 h 1368198"/>
              <a:gd name="connsiteX8" fmla="*/ 0 w 10437812"/>
              <a:gd name="connsiteY8" fmla="*/ 228038 h 1368198"/>
              <a:gd name="connsiteX0" fmla="*/ 0 w 10437812"/>
              <a:gd name="connsiteY0" fmla="*/ 230490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8" fmla="*/ 0 w 10437812"/>
              <a:gd name="connsiteY8" fmla="*/ 230490 h 1370650"/>
              <a:gd name="connsiteX0" fmla="*/ 0 w 10437812"/>
              <a:gd name="connsiteY0" fmla="*/ 1142612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0" fmla="*/ 1247717 w 11457491"/>
              <a:gd name="connsiteY0" fmla="*/ 1370650 h 1370650"/>
              <a:gd name="connsiteX1" fmla="*/ 1247717 w 11457491"/>
              <a:gd name="connsiteY1" fmla="*/ 2452 h 1370650"/>
              <a:gd name="connsiteX2" fmla="*/ 11229453 w 11457491"/>
              <a:gd name="connsiteY2" fmla="*/ 2452 h 1370650"/>
              <a:gd name="connsiteX3" fmla="*/ 11457491 w 11457491"/>
              <a:gd name="connsiteY3" fmla="*/ 230490 h 1370650"/>
              <a:gd name="connsiteX4" fmla="*/ 11457491 w 11457491"/>
              <a:gd name="connsiteY4" fmla="*/ 1142612 h 1370650"/>
              <a:gd name="connsiteX5" fmla="*/ 11229453 w 11457491"/>
              <a:gd name="connsiteY5" fmla="*/ 1370650 h 1370650"/>
              <a:gd name="connsiteX6" fmla="*/ 1247717 w 11457491"/>
              <a:gd name="connsiteY6" fmla="*/ 1370650 h 1370650"/>
              <a:gd name="connsiteX0" fmla="*/ 739479 w 10949253"/>
              <a:gd name="connsiteY0" fmla="*/ 1368199 h 1368199"/>
              <a:gd name="connsiteX1" fmla="*/ 739479 w 10949253"/>
              <a:gd name="connsiteY1" fmla="*/ 1 h 1368199"/>
              <a:gd name="connsiteX2" fmla="*/ 10721215 w 10949253"/>
              <a:gd name="connsiteY2" fmla="*/ 1 h 1368199"/>
              <a:gd name="connsiteX3" fmla="*/ 10949253 w 10949253"/>
              <a:gd name="connsiteY3" fmla="*/ 228039 h 1368199"/>
              <a:gd name="connsiteX4" fmla="*/ 10949253 w 10949253"/>
              <a:gd name="connsiteY4" fmla="*/ 1140161 h 1368199"/>
              <a:gd name="connsiteX5" fmla="*/ 10721215 w 10949253"/>
              <a:gd name="connsiteY5" fmla="*/ 1368199 h 1368199"/>
              <a:gd name="connsiteX6" fmla="*/ 739479 w 10949253"/>
              <a:gd name="connsiteY6" fmla="*/ 1368199 h 1368199"/>
              <a:gd name="connsiteX0" fmla="*/ 1912 w 10211686"/>
              <a:gd name="connsiteY0" fmla="*/ 1368199 h 1368201"/>
              <a:gd name="connsiteX1" fmla="*/ 1912 w 10211686"/>
              <a:gd name="connsiteY1" fmla="*/ 1 h 1368201"/>
              <a:gd name="connsiteX2" fmla="*/ 9983648 w 10211686"/>
              <a:gd name="connsiteY2" fmla="*/ 1 h 1368201"/>
              <a:gd name="connsiteX3" fmla="*/ 10211686 w 10211686"/>
              <a:gd name="connsiteY3" fmla="*/ 228039 h 1368201"/>
              <a:gd name="connsiteX4" fmla="*/ 10211686 w 10211686"/>
              <a:gd name="connsiteY4" fmla="*/ 1140161 h 1368201"/>
              <a:gd name="connsiteX5" fmla="*/ 9983648 w 10211686"/>
              <a:gd name="connsiteY5" fmla="*/ 1368199 h 1368201"/>
              <a:gd name="connsiteX6" fmla="*/ 1912 w 10211686"/>
              <a:gd name="connsiteY6" fmla="*/ 1368199 h 1368201"/>
              <a:gd name="connsiteX0" fmla="*/ 821128 w 11030902"/>
              <a:gd name="connsiteY0" fmla="*/ 1368198 h 1469409"/>
              <a:gd name="connsiteX1" fmla="*/ 591148 w 11030902"/>
              <a:gd name="connsiteY1" fmla="*/ 1840 h 1469409"/>
              <a:gd name="connsiteX2" fmla="*/ 10802864 w 11030902"/>
              <a:gd name="connsiteY2" fmla="*/ 0 h 1469409"/>
              <a:gd name="connsiteX3" fmla="*/ 11030902 w 11030902"/>
              <a:gd name="connsiteY3" fmla="*/ 228038 h 1469409"/>
              <a:gd name="connsiteX4" fmla="*/ 11030902 w 11030902"/>
              <a:gd name="connsiteY4" fmla="*/ 1140160 h 1469409"/>
              <a:gd name="connsiteX5" fmla="*/ 10802864 w 11030902"/>
              <a:gd name="connsiteY5" fmla="*/ 1368198 h 1469409"/>
              <a:gd name="connsiteX6" fmla="*/ 821128 w 11030902"/>
              <a:gd name="connsiteY6" fmla="*/ 1368198 h 1469409"/>
              <a:gd name="connsiteX0" fmla="*/ 826000 w 11035774"/>
              <a:gd name="connsiteY0" fmla="*/ 1368198 h 1368198"/>
              <a:gd name="connsiteX1" fmla="*/ 596020 w 11035774"/>
              <a:gd name="connsiteY1" fmla="*/ 1840 h 1368198"/>
              <a:gd name="connsiteX2" fmla="*/ 10807736 w 11035774"/>
              <a:gd name="connsiteY2" fmla="*/ 0 h 1368198"/>
              <a:gd name="connsiteX3" fmla="*/ 11035774 w 11035774"/>
              <a:gd name="connsiteY3" fmla="*/ 228038 h 1368198"/>
              <a:gd name="connsiteX4" fmla="*/ 11035774 w 11035774"/>
              <a:gd name="connsiteY4" fmla="*/ 1140160 h 1368198"/>
              <a:gd name="connsiteX5" fmla="*/ 10807736 w 11035774"/>
              <a:gd name="connsiteY5" fmla="*/ 1368198 h 1368198"/>
              <a:gd name="connsiteX6" fmla="*/ 826000 w 11035774"/>
              <a:gd name="connsiteY6" fmla="*/ 1368198 h 1368198"/>
              <a:gd name="connsiteX0" fmla="*/ 229981 w 10439755"/>
              <a:gd name="connsiteY0" fmla="*/ 1368198 h 1368205"/>
              <a:gd name="connsiteX1" fmla="*/ 1 w 10439755"/>
              <a:gd name="connsiteY1" fmla="*/ 1840 h 1368205"/>
              <a:gd name="connsiteX2" fmla="*/ 10211717 w 10439755"/>
              <a:gd name="connsiteY2" fmla="*/ 0 h 1368205"/>
              <a:gd name="connsiteX3" fmla="*/ 10439755 w 10439755"/>
              <a:gd name="connsiteY3" fmla="*/ 228038 h 1368205"/>
              <a:gd name="connsiteX4" fmla="*/ 10439755 w 10439755"/>
              <a:gd name="connsiteY4" fmla="*/ 1140160 h 1368205"/>
              <a:gd name="connsiteX5" fmla="*/ 10211717 w 10439755"/>
              <a:gd name="connsiteY5" fmla="*/ 1368198 h 1368205"/>
              <a:gd name="connsiteX6" fmla="*/ 229981 w 10439755"/>
              <a:gd name="connsiteY6" fmla="*/ 1368198 h 1368205"/>
              <a:gd name="connsiteX0" fmla="*/ 754560 w 11196154"/>
              <a:gd name="connsiteY0" fmla="*/ 1464233 h 1467912"/>
              <a:gd name="connsiteX1" fmla="*/ 756400 w 11196154"/>
              <a:gd name="connsiteY1" fmla="*/ 101554 h 1467912"/>
              <a:gd name="connsiteX2" fmla="*/ 10968116 w 11196154"/>
              <a:gd name="connsiteY2" fmla="*/ 99714 h 1467912"/>
              <a:gd name="connsiteX3" fmla="*/ 11196154 w 11196154"/>
              <a:gd name="connsiteY3" fmla="*/ 327752 h 1467912"/>
              <a:gd name="connsiteX4" fmla="*/ 11196154 w 11196154"/>
              <a:gd name="connsiteY4" fmla="*/ 1239874 h 1467912"/>
              <a:gd name="connsiteX5" fmla="*/ 10968116 w 11196154"/>
              <a:gd name="connsiteY5" fmla="*/ 1467912 h 1467912"/>
              <a:gd name="connsiteX6" fmla="*/ 754560 w 11196154"/>
              <a:gd name="connsiteY6" fmla="*/ 1464233 h 1467912"/>
              <a:gd name="connsiteX0" fmla="*/ 0 w 10441594"/>
              <a:gd name="connsiteY0" fmla="*/ 1364519 h 1368198"/>
              <a:gd name="connsiteX1" fmla="*/ 1840 w 10441594"/>
              <a:gd name="connsiteY1" fmla="*/ 1840 h 1368198"/>
              <a:gd name="connsiteX2" fmla="*/ 10213556 w 10441594"/>
              <a:gd name="connsiteY2" fmla="*/ 0 h 1368198"/>
              <a:gd name="connsiteX3" fmla="*/ 10441594 w 10441594"/>
              <a:gd name="connsiteY3" fmla="*/ 228038 h 1368198"/>
              <a:gd name="connsiteX4" fmla="*/ 10441594 w 10441594"/>
              <a:gd name="connsiteY4" fmla="*/ 1140160 h 1368198"/>
              <a:gd name="connsiteX5" fmla="*/ 10213556 w 10441594"/>
              <a:gd name="connsiteY5" fmla="*/ 1368198 h 1368198"/>
              <a:gd name="connsiteX6" fmla="*/ 0 w 10441594"/>
              <a:gd name="connsiteY6" fmla="*/ 1364519 h 136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1594" h="1368198">
                <a:moveTo>
                  <a:pt x="0" y="1364519"/>
                </a:moveTo>
                <a:cubicBezTo>
                  <a:pt x="2864" y="1368199"/>
                  <a:pt x="-408" y="1120"/>
                  <a:pt x="1840" y="1840"/>
                </a:cubicBezTo>
                <a:cubicBezTo>
                  <a:pt x="4088" y="2560"/>
                  <a:pt x="6886311" y="0"/>
                  <a:pt x="10213556" y="0"/>
                </a:cubicBezTo>
                <a:cubicBezTo>
                  <a:pt x="10339498" y="0"/>
                  <a:pt x="10441594" y="102096"/>
                  <a:pt x="10441594" y="228038"/>
                </a:cubicBezTo>
                <a:lnTo>
                  <a:pt x="10441594" y="1140160"/>
                </a:lnTo>
                <a:cubicBezTo>
                  <a:pt x="10441594" y="1266102"/>
                  <a:pt x="10339498" y="1368198"/>
                  <a:pt x="10213556" y="1368198"/>
                </a:cubicBezTo>
                <a:lnTo>
                  <a:pt x="0" y="1364519"/>
                </a:lnTo>
                <a:close/>
              </a:path>
            </a:pathLst>
          </a:custGeom>
          <a:solidFill>
            <a:srgbClr val="0A5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1">
            <a:extLst>
              <a:ext uri="{FF2B5EF4-FFF2-40B4-BE49-F238E27FC236}">
                <a16:creationId xmlns:a16="http://schemas.microsoft.com/office/drawing/2014/main" id="{54880EDB-0D44-28F2-8D43-78D273598737}"/>
              </a:ext>
            </a:extLst>
          </p:cNvPr>
          <p:cNvSpPr>
            <a:spLocks noGrp="1"/>
          </p:cNvSpPr>
          <p:nvPr>
            <p:ph type="title" hasCustomPrompt="1"/>
          </p:nvPr>
        </p:nvSpPr>
        <p:spPr>
          <a:xfrm>
            <a:off x="680321" y="527524"/>
            <a:ext cx="9613861" cy="1080938"/>
          </a:xfrm>
        </p:spPr>
        <p:txBody>
          <a:bodyPr/>
          <a:lstStyle>
            <a:lvl1pPr>
              <a:defRPr>
                <a:latin typeface="Bitter" pitchFamily="2" charset="0"/>
              </a:defRPr>
            </a:lvl1pPr>
          </a:lstStyle>
          <a:p>
            <a:r>
              <a:rPr lang="en-US"/>
              <a:t>Click to edit master title style</a:t>
            </a:r>
          </a:p>
        </p:txBody>
      </p:sp>
      <p:sp>
        <p:nvSpPr>
          <p:cNvPr id="7" name="Rectangle: Rounded Corners 6">
            <a:extLst>
              <a:ext uri="{FF2B5EF4-FFF2-40B4-BE49-F238E27FC236}">
                <a16:creationId xmlns:a16="http://schemas.microsoft.com/office/drawing/2014/main" id="{86120FC9-B162-0C17-FB42-5207AB85992D}"/>
              </a:ext>
            </a:extLst>
          </p:cNvPr>
          <p:cNvSpPr/>
          <p:nvPr userDrawn="1"/>
        </p:nvSpPr>
        <p:spPr>
          <a:xfrm>
            <a:off x="10582027" y="365760"/>
            <a:ext cx="1449518" cy="1368198"/>
          </a:xfrm>
          <a:prstGeom prst="roundRect">
            <a:avLst/>
          </a:prstGeom>
          <a:solidFill>
            <a:srgbClr val="0A5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9">
            <a:extLst>
              <a:ext uri="{FF2B5EF4-FFF2-40B4-BE49-F238E27FC236}">
                <a16:creationId xmlns:a16="http://schemas.microsoft.com/office/drawing/2014/main" id="{2767062A-CEC3-0745-64E8-7FAF0E2407D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86" t="-12358" r="-5586" b="-18640"/>
          <a:stretch>
            <a:fillRect/>
          </a:stretch>
        </p:blipFill>
        <p:spPr>
          <a:xfrm>
            <a:off x="10695892" y="595266"/>
            <a:ext cx="1221788" cy="966930"/>
          </a:xfrm>
          <a:prstGeom prst="rect">
            <a:avLst/>
          </a:prstGeom>
        </p:spPr>
      </p:pic>
    </p:spTree>
    <p:extLst>
      <p:ext uri="{BB962C8B-B14F-4D97-AF65-F5344CB8AC3E}">
        <p14:creationId xmlns:p14="http://schemas.microsoft.com/office/powerpoint/2010/main" val="146209777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Bar graph">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9049196-414F-6910-26F5-852A4EA07541}"/>
              </a:ext>
            </a:extLst>
          </p:cNvPr>
          <p:cNvSpPr/>
          <p:nvPr userDrawn="1"/>
        </p:nvSpPr>
        <p:spPr>
          <a:xfrm>
            <a:off x="10585827" y="609600"/>
            <a:ext cx="1602997" cy="13681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Lato" panose="020F0502020204030203" pitchFamily="34" charset="0"/>
            </a:endParaRPr>
          </a:p>
        </p:txBody>
      </p:sp>
      <p:sp>
        <p:nvSpPr>
          <p:cNvPr id="6" name="Date Placeholder 3">
            <a:extLst>
              <a:ext uri="{FF2B5EF4-FFF2-40B4-BE49-F238E27FC236}">
                <a16:creationId xmlns:a16="http://schemas.microsoft.com/office/drawing/2014/main" id="{E31EF495-B2AB-787D-9E2B-15F6A88DF15B}"/>
              </a:ext>
            </a:extLst>
          </p:cNvPr>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5/19/2026</a:t>
            </a:fld>
            <a:endParaRPr lang="en-US"/>
          </a:p>
        </p:txBody>
      </p:sp>
      <p:sp>
        <p:nvSpPr>
          <p:cNvPr id="7" name="Footer Placeholder 4">
            <a:extLst>
              <a:ext uri="{FF2B5EF4-FFF2-40B4-BE49-F238E27FC236}">
                <a16:creationId xmlns:a16="http://schemas.microsoft.com/office/drawing/2014/main" id="{D768AFCB-64B1-27BD-6629-C393BBB8E126}"/>
              </a:ext>
            </a:extLst>
          </p:cNvPr>
          <p:cNvSpPr>
            <a:spLocks noGrp="1"/>
          </p:cNvSpPr>
          <p:nvPr>
            <p:ph type="ftr" sz="quarter" idx="11"/>
          </p:nvPr>
        </p:nvSpPr>
        <p:spPr>
          <a:xfrm>
            <a:off x="1329267" y="5936188"/>
            <a:ext cx="6870660" cy="365125"/>
          </a:xfrm>
          <a:prstGeom prst="rect">
            <a:avLst/>
          </a:prstGeom>
        </p:spPr>
        <p:txBody>
          <a:bodyPr/>
          <a:lstStyle/>
          <a:p>
            <a:endParaRPr lang="en-US"/>
          </a:p>
        </p:txBody>
      </p:sp>
      <p:sp>
        <p:nvSpPr>
          <p:cNvPr id="8" name="Text Placeholder 14">
            <a:extLst>
              <a:ext uri="{FF2B5EF4-FFF2-40B4-BE49-F238E27FC236}">
                <a16:creationId xmlns:a16="http://schemas.microsoft.com/office/drawing/2014/main" id="{0D89F4D4-3214-15B0-D579-6C5AEDD478AF}"/>
              </a:ext>
            </a:extLst>
          </p:cNvPr>
          <p:cNvSpPr>
            <a:spLocks noGrp="1"/>
          </p:cNvSpPr>
          <p:nvPr>
            <p:ph type="body" sz="quarter" idx="17" hasCustomPrompt="1"/>
          </p:nvPr>
        </p:nvSpPr>
        <p:spPr>
          <a:xfrm>
            <a:off x="714375" y="2073275"/>
            <a:ext cx="3579813" cy="3884613"/>
          </a:xfrm>
        </p:spPr>
        <p:txBody>
          <a:bodyPr/>
          <a:lstStyle>
            <a:lvl1pPr marL="0" marR="0" indent="0" algn="l" defTabSz="914400" rtl="0" eaLnBrk="1" fontAlgn="auto" latinLnBrk="0" hangingPunct="1">
              <a:lnSpc>
                <a:spcPct val="100000"/>
              </a:lnSpc>
              <a:spcBef>
                <a:spcPts val="600"/>
              </a:spcBef>
              <a:spcAft>
                <a:spcPts val="0"/>
              </a:spcAft>
              <a:buClr>
                <a:srgbClr val="000000"/>
              </a:buClr>
              <a:buSzPts val="1400"/>
              <a:buFont typeface="Arial"/>
              <a:buNone/>
              <a:tabLst/>
              <a:defRPr sz="1800">
                <a:solidFill>
                  <a:srgbClr val="404144"/>
                </a:solidFill>
              </a:defRPr>
            </a:lvl1pPr>
            <a:lvl2pPr>
              <a:buNone/>
              <a:defRPr sz="1800">
                <a:solidFill>
                  <a:srgbClr val="404144"/>
                </a:solidFill>
              </a:defRPr>
            </a:lvl2pPr>
            <a:lvl3pPr>
              <a:buNone/>
              <a:defRPr sz="1800">
                <a:solidFill>
                  <a:srgbClr val="404144"/>
                </a:solidFill>
              </a:defRPr>
            </a:lvl3pPr>
            <a:lvl4pPr>
              <a:buNone/>
              <a:defRPr sz="1800">
                <a:solidFill>
                  <a:srgbClr val="404144"/>
                </a:solidFill>
              </a:defRPr>
            </a:lvl4pPr>
            <a:lvl5pPr>
              <a:buNone/>
              <a:defRPr sz="1800">
                <a:solidFill>
                  <a:srgbClr val="404144"/>
                </a:solidFill>
              </a:defRPr>
            </a:lvl5pPr>
          </a:lstStyle>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en-US" sz="1800" b="0" i="0" u="none" strike="noStrike" kern="0" cap="none" spc="0" normalizeH="0" baseline="0" noProof="0">
                <a:ln>
                  <a:noFill/>
                </a:ln>
                <a:solidFill>
                  <a:srgbClr val="5E5F62">
                    <a:lumMod val="75000"/>
                  </a:srgbClr>
                </a:solidFill>
                <a:effectLst/>
                <a:uLnTx/>
                <a:uFillTx/>
                <a:latin typeface="Lato" panose="020F0502020204030203" pitchFamily="34" charset="0"/>
                <a:ea typeface="+mn-ea"/>
                <a:cs typeface="+mn-cs"/>
                <a:sym typeface="Arial"/>
              </a:rPr>
              <a:t>Click to edit text</a:t>
            </a:r>
          </a:p>
        </p:txBody>
      </p:sp>
      <p:sp>
        <p:nvSpPr>
          <p:cNvPr id="10" name="Chart Placeholder 9">
            <a:extLst>
              <a:ext uri="{FF2B5EF4-FFF2-40B4-BE49-F238E27FC236}">
                <a16:creationId xmlns:a16="http://schemas.microsoft.com/office/drawing/2014/main" id="{889E2FF2-BA56-A337-C337-C813A1210036}"/>
              </a:ext>
            </a:extLst>
          </p:cNvPr>
          <p:cNvSpPr>
            <a:spLocks noGrp="1"/>
          </p:cNvSpPr>
          <p:nvPr>
            <p:ph type="chart" sz="quarter" idx="18"/>
          </p:nvPr>
        </p:nvSpPr>
        <p:spPr>
          <a:xfrm>
            <a:off x="4524375" y="2073275"/>
            <a:ext cx="5913438" cy="3957638"/>
          </a:xfrm>
        </p:spPr>
        <p:txBody>
          <a:bodyPr/>
          <a:lstStyle/>
          <a:p>
            <a:endParaRPr lang="en-US"/>
          </a:p>
        </p:txBody>
      </p:sp>
      <p:pic>
        <p:nvPicPr>
          <p:cNvPr id="23" name="Picture 22">
            <a:extLst>
              <a:ext uri="{FF2B5EF4-FFF2-40B4-BE49-F238E27FC236}">
                <a16:creationId xmlns:a16="http://schemas.microsoft.com/office/drawing/2014/main" id="{BDE67A4E-1716-5A9A-21E0-ED67D48E74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3249" y="6272603"/>
            <a:ext cx="2960300" cy="259229"/>
          </a:xfrm>
          <a:prstGeom prst="rect">
            <a:avLst/>
          </a:prstGeom>
        </p:spPr>
      </p:pic>
      <p:sp>
        <p:nvSpPr>
          <p:cNvPr id="24" name="Slide Number Placeholder 5">
            <a:extLst>
              <a:ext uri="{FF2B5EF4-FFF2-40B4-BE49-F238E27FC236}">
                <a16:creationId xmlns:a16="http://schemas.microsoft.com/office/drawing/2014/main" id="{206A97F3-2BE0-1DF7-4B8C-183D1A660E95}"/>
              </a:ext>
            </a:extLst>
          </p:cNvPr>
          <p:cNvSpPr>
            <a:spLocks noGrp="1"/>
          </p:cNvSpPr>
          <p:nvPr>
            <p:ph type="sldNum" sz="quarter" idx="12"/>
          </p:nvPr>
        </p:nvSpPr>
        <p:spPr>
          <a:xfrm>
            <a:off x="11426863" y="6270844"/>
            <a:ext cx="648946" cy="373137"/>
          </a:xfrm>
          <a:prstGeom prst="rect">
            <a:avLst/>
          </a:prstGeom>
          <a:ln w="6350">
            <a:noFill/>
          </a:ln>
        </p:spPr>
        <p:txBody>
          <a:bodyPr/>
          <a:lstStyle>
            <a:lvl1pPr algn="r">
              <a:defRPr sz="1600"/>
            </a:lvl1pPr>
          </a:lstStyle>
          <a:p>
            <a:pPr algn="ctr"/>
            <a:fld id="{4FAB73BC-B049-4115-A692-8D63A059BFB8}" type="slidenum">
              <a:rPr lang="en-US" smtClean="0"/>
              <a:pPr algn="ctr"/>
              <a:t>‹#›</a:t>
            </a:fld>
            <a:endParaRPr lang="en-US"/>
          </a:p>
        </p:txBody>
      </p:sp>
      <p:sp>
        <p:nvSpPr>
          <p:cNvPr id="4" name="Rectangle: Rounded Corners 16">
            <a:extLst>
              <a:ext uri="{FF2B5EF4-FFF2-40B4-BE49-F238E27FC236}">
                <a16:creationId xmlns:a16="http://schemas.microsoft.com/office/drawing/2014/main" id="{65862997-048E-881A-E6C5-E8414352FCB0}"/>
              </a:ext>
            </a:extLst>
          </p:cNvPr>
          <p:cNvSpPr/>
          <p:nvPr userDrawn="1"/>
        </p:nvSpPr>
        <p:spPr bwMode="ltGray">
          <a:xfrm>
            <a:off x="-3782" y="365760"/>
            <a:ext cx="10441594" cy="1368198"/>
          </a:xfrm>
          <a:custGeom>
            <a:avLst/>
            <a:gdLst>
              <a:gd name="connsiteX0" fmla="*/ 0 w 10437812"/>
              <a:gd name="connsiteY0" fmla="*/ 228038 h 1368198"/>
              <a:gd name="connsiteX1" fmla="*/ 228038 w 10437812"/>
              <a:gd name="connsiteY1" fmla="*/ 0 h 1368198"/>
              <a:gd name="connsiteX2" fmla="*/ 10209774 w 10437812"/>
              <a:gd name="connsiteY2" fmla="*/ 0 h 1368198"/>
              <a:gd name="connsiteX3" fmla="*/ 10437812 w 10437812"/>
              <a:gd name="connsiteY3" fmla="*/ 228038 h 1368198"/>
              <a:gd name="connsiteX4" fmla="*/ 10437812 w 10437812"/>
              <a:gd name="connsiteY4" fmla="*/ 1140160 h 1368198"/>
              <a:gd name="connsiteX5" fmla="*/ 10209774 w 10437812"/>
              <a:gd name="connsiteY5" fmla="*/ 1368198 h 1368198"/>
              <a:gd name="connsiteX6" fmla="*/ 228038 w 10437812"/>
              <a:gd name="connsiteY6" fmla="*/ 1368198 h 1368198"/>
              <a:gd name="connsiteX7" fmla="*/ 0 w 10437812"/>
              <a:gd name="connsiteY7" fmla="*/ 1140160 h 1368198"/>
              <a:gd name="connsiteX8" fmla="*/ 0 w 10437812"/>
              <a:gd name="connsiteY8" fmla="*/ 228038 h 1368198"/>
              <a:gd name="connsiteX0" fmla="*/ 0 w 10437812"/>
              <a:gd name="connsiteY0" fmla="*/ 230490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8" fmla="*/ 0 w 10437812"/>
              <a:gd name="connsiteY8" fmla="*/ 230490 h 1370650"/>
              <a:gd name="connsiteX0" fmla="*/ 0 w 10437812"/>
              <a:gd name="connsiteY0" fmla="*/ 1142612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0" fmla="*/ 1247717 w 11457491"/>
              <a:gd name="connsiteY0" fmla="*/ 1370650 h 1370650"/>
              <a:gd name="connsiteX1" fmla="*/ 1247717 w 11457491"/>
              <a:gd name="connsiteY1" fmla="*/ 2452 h 1370650"/>
              <a:gd name="connsiteX2" fmla="*/ 11229453 w 11457491"/>
              <a:gd name="connsiteY2" fmla="*/ 2452 h 1370650"/>
              <a:gd name="connsiteX3" fmla="*/ 11457491 w 11457491"/>
              <a:gd name="connsiteY3" fmla="*/ 230490 h 1370650"/>
              <a:gd name="connsiteX4" fmla="*/ 11457491 w 11457491"/>
              <a:gd name="connsiteY4" fmla="*/ 1142612 h 1370650"/>
              <a:gd name="connsiteX5" fmla="*/ 11229453 w 11457491"/>
              <a:gd name="connsiteY5" fmla="*/ 1370650 h 1370650"/>
              <a:gd name="connsiteX6" fmla="*/ 1247717 w 11457491"/>
              <a:gd name="connsiteY6" fmla="*/ 1370650 h 1370650"/>
              <a:gd name="connsiteX0" fmla="*/ 739479 w 10949253"/>
              <a:gd name="connsiteY0" fmla="*/ 1368199 h 1368199"/>
              <a:gd name="connsiteX1" fmla="*/ 739479 w 10949253"/>
              <a:gd name="connsiteY1" fmla="*/ 1 h 1368199"/>
              <a:gd name="connsiteX2" fmla="*/ 10721215 w 10949253"/>
              <a:gd name="connsiteY2" fmla="*/ 1 h 1368199"/>
              <a:gd name="connsiteX3" fmla="*/ 10949253 w 10949253"/>
              <a:gd name="connsiteY3" fmla="*/ 228039 h 1368199"/>
              <a:gd name="connsiteX4" fmla="*/ 10949253 w 10949253"/>
              <a:gd name="connsiteY4" fmla="*/ 1140161 h 1368199"/>
              <a:gd name="connsiteX5" fmla="*/ 10721215 w 10949253"/>
              <a:gd name="connsiteY5" fmla="*/ 1368199 h 1368199"/>
              <a:gd name="connsiteX6" fmla="*/ 739479 w 10949253"/>
              <a:gd name="connsiteY6" fmla="*/ 1368199 h 1368199"/>
              <a:gd name="connsiteX0" fmla="*/ 1912 w 10211686"/>
              <a:gd name="connsiteY0" fmla="*/ 1368199 h 1368201"/>
              <a:gd name="connsiteX1" fmla="*/ 1912 w 10211686"/>
              <a:gd name="connsiteY1" fmla="*/ 1 h 1368201"/>
              <a:gd name="connsiteX2" fmla="*/ 9983648 w 10211686"/>
              <a:gd name="connsiteY2" fmla="*/ 1 h 1368201"/>
              <a:gd name="connsiteX3" fmla="*/ 10211686 w 10211686"/>
              <a:gd name="connsiteY3" fmla="*/ 228039 h 1368201"/>
              <a:gd name="connsiteX4" fmla="*/ 10211686 w 10211686"/>
              <a:gd name="connsiteY4" fmla="*/ 1140161 h 1368201"/>
              <a:gd name="connsiteX5" fmla="*/ 9983648 w 10211686"/>
              <a:gd name="connsiteY5" fmla="*/ 1368199 h 1368201"/>
              <a:gd name="connsiteX6" fmla="*/ 1912 w 10211686"/>
              <a:gd name="connsiteY6" fmla="*/ 1368199 h 1368201"/>
              <a:gd name="connsiteX0" fmla="*/ 821128 w 11030902"/>
              <a:gd name="connsiteY0" fmla="*/ 1368198 h 1469409"/>
              <a:gd name="connsiteX1" fmla="*/ 591148 w 11030902"/>
              <a:gd name="connsiteY1" fmla="*/ 1840 h 1469409"/>
              <a:gd name="connsiteX2" fmla="*/ 10802864 w 11030902"/>
              <a:gd name="connsiteY2" fmla="*/ 0 h 1469409"/>
              <a:gd name="connsiteX3" fmla="*/ 11030902 w 11030902"/>
              <a:gd name="connsiteY3" fmla="*/ 228038 h 1469409"/>
              <a:gd name="connsiteX4" fmla="*/ 11030902 w 11030902"/>
              <a:gd name="connsiteY4" fmla="*/ 1140160 h 1469409"/>
              <a:gd name="connsiteX5" fmla="*/ 10802864 w 11030902"/>
              <a:gd name="connsiteY5" fmla="*/ 1368198 h 1469409"/>
              <a:gd name="connsiteX6" fmla="*/ 821128 w 11030902"/>
              <a:gd name="connsiteY6" fmla="*/ 1368198 h 1469409"/>
              <a:gd name="connsiteX0" fmla="*/ 826000 w 11035774"/>
              <a:gd name="connsiteY0" fmla="*/ 1368198 h 1368198"/>
              <a:gd name="connsiteX1" fmla="*/ 596020 w 11035774"/>
              <a:gd name="connsiteY1" fmla="*/ 1840 h 1368198"/>
              <a:gd name="connsiteX2" fmla="*/ 10807736 w 11035774"/>
              <a:gd name="connsiteY2" fmla="*/ 0 h 1368198"/>
              <a:gd name="connsiteX3" fmla="*/ 11035774 w 11035774"/>
              <a:gd name="connsiteY3" fmla="*/ 228038 h 1368198"/>
              <a:gd name="connsiteX4" fmla="*/ 11035774 w 11035774"/>
              <a:gd name="connsiteY4" fmla="*/ 1140160 h 1368198"/>
              <a:gd name="connsiteX5" fmla="*/ 10807736 w 11035774"/>
              <a:gd name="connsiteY5" fmla="*/ 1368198 h 1368198"/>
              <a:gd name="connsiteX6" fmla="*/ 826000 w 11035774"/>
              <a:gd name="connsiteY6" fmla="*/ 1368198 h 1368198"/>
              <a:gd name="connsiteX0" fmla="*/ 229981 w 10439755"/>
              <a:gd name="connsiteY0" fmla="*/ 1368198 h 1368205"/>
              <a:gd name="connsiteX1" fmla="*/ 1 w 10439755"/>
              <a:gd name="connsiteY1" fmla="*/ 1840 h 1368205"/>
              <a:gd name="connsiteX2" fmla="*/ 10211717 w 10439755"/>
              <a:gd name="connsiteY2" fmla="*/ 0 h 1368205"/>
              <a:gd name="connsiteX3" fmla="*/ 10439755 w 10439755"/>
              <a:gd name="connsiteY3" fmla="*/ 228038 h 1368205"/>
              <a:gd name="connsiteX4" fmla="*/ 10439755 w 10439755"/>
              <a:gd name="connsiteY4" fmla="*/ 1140160 h 1368205"/>
              <a:gd name="connsiteX5" fmla="*/ 10211717 w 10439755"/>
              <a:gd name="connsiteY5" fmla="*/ 1368198 h 1368205"/>
              <a:gd name="connsiteX6" fmla="*/ 229981 w 10439755"/>
              <a:gd name="connsiteY6" fmla="*/ 1368198 h 1368205"/>
              <a:gd name="connsiteX0" fmla="*/ 754560 w 11196154"/>
              <a:gd name="connsiteY0" fmla="*/ 1464233 h 1467912"/>
              <a:gd name="connsiteX1" fmla="*/ 756400 w 11196154"/>
              <a:gd name="connsiteY1" fmla="*/ 101554 h 1467912"/>
              <a:gd name="connsiteX2" fmla="*/ 10968116 w 11196154"/>
              <a:gd name="connsiteY2" fmla="*/ 99714 h 1467912"/>
              <a:gd name="connsiteX3" fmla="*/ 11196154 w 11196154"/>
              <a:gd name="connsiteY3" fmla="*/ 327752 h 1467912"/>
              <a:gd name="connsiteX4" fmla="*/ 11196154 w 11196154"/>
              <a:gd name="connsiteY4" fmla="*/ 1239874 h 1467912"/>
              <a:gd name="connsiteX5" fmla="*/ 10968116 w 11196154"/>
              <a:gd name="connsiteY5" fmla="*/ 1467912 h 1467912"/>
              <a:gd name="connsiteX6" fmla="*/ 754560 w 11196154"/>
              <a:gd name="connsiteY6" fmla="*/ 1464233 h 1467912"/>
              <a:gd name="connsiteX0" fmla="*/ 0 w 10441594"/>
              <a:gd name="connsiteY0" fmla="*/ 1364519 h 1368198"/>
              <a:gd name="connsiteX1" fmla="*/ 1840 w 10441594"/>
              <a:gd name="connsiteY1" fmla="*/ 1840 h 1368198"/>
              <a:gd name="connsiteX2" fmla="*/ 10213556 w 10441594"/>
              <a:gd name="connsiteY2" fmla="*/ 0 h 1368198"/>
              <a:gd name="connsiteX3" fmla="*/ 10441594 w 10441594"/>
              <a:gd name="connsiteY3" fmla="*/ 228038 h 1368198"/>
              <a:gd name="connsiteX4" fmla="*/ 10441594 w 10441594"/>
              <a:gd name="connsiteY4" fmla="*/ 1140160 h 1368198"/>
              <a:gd name="connsiteX5" fmla="*/ 10213556 w 10441594"/>
              <a:gd name="connsiteY5" fmla="*/ 1368198 h 1368198"/>
              <a:gd name="connsiteX6" fmla="*/ 0 w 10441594"/>
              <a:gd name="connsiteY6" fmla="*/ 1364519 h 136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1594" h="1368198">
                <a:moveTo>
                  <a:pt x="0" y="1364519"/>
                </a:moveTo>
                <a:cubicBezTo>
                  <a:pt x="2864" y="1368199"/>
                  <a:pt x="-408" y="1120"/>
                  <a:pt x="1840" y="1840"/>
                </a:cubicBezTo>
                <a:cubicBezTo>
                  <a:pt x="4088" y="2560"/>
                  <a:pt x="6886311" y="0"/>
                  <a:pt x="10213556" y="0"/>
                </a:cubicBezTo>
                <a:cubicBezTo>
                  <a:pt x="10339498" y="0"/>
                  <a:pt x="10441594" y="102096"/>
                  <a:pt x="10441594" y="228038"/>
                </a:cubicBezTo>
                <a:lnTo>
                  <a:pt x="10441594" y="1140160"/>
                </a:lnTo>
                <a:cubicBezTo>
                  <a:pt x="10441594" y="1266102"/>
                  <a:pt x="10339498" y="1368198"/>
                  <a:pt x="10213556" y="1368198"/>
                </a:cubicBezTo>
                <a:lnTo>
                  <a:pt x="0" y="1364519"/>
                </a:lnTo>
                <a:close/>
              </a:path>
            </a:pathLst>
          </a:custGeom>
          <a:solidFill>
            <a:srgbClr val="0A5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1">
            <a:extLst>
              <a:ext uri="{FF2B5EF4-FFF2-40B4-BE49-F238E27FC236}">
                <a16:creationId xmlns:a16="http://schemas.microsoft.com/office/drawing/2014/main" id="{AB20CA14-3B43-67F3-CE14-CAA22FD4AACB}"/>
              </a:ext>
            </a:extLst>
          </p:cNvPr>
          <p:cNvSpPr>
            <a:spLocks noGrp="1"/>
          </p:cNvSpPr>
          <p:nvPr>
            <p:ph type="title" hasCustomPrompt="1"/>
          </p:nvPr>
        </p:nvSpPr>
        <p:spPr>
          <a:xfrm>
            <a:off x="680321" y="527524"/>
            <a:ext cx="9613861" cy="1080938"/>
          </a:xfrm>
        </p:spPr>
        <p:txBody>
          <a:bodyPr/>
          <a:lstStyle>
            <a:lvl1pPr>
              <a:defRPr>
                <a:latin typeface="Bitter" pitchFamily="2" charset="0"/>
              </a:defRPr>
            </a:lvl1pPr>
          </a:lstStyle>
          <a:p>
            <a:r>
              <a:rPr lang="en-US"/>
              <a:t>Click to edit master title style</a:t>
            </a:r>
          </a:p>
        </p:txBody>
      </p:sp>
      <p:sp>
        <p:nvSpPr>
          <p:cNvPr id="9" name="Rectangle: Rounded Corners 8">
            <a:extLst>
              <a:ext uri="{FF2B5EF4-FFF2-40B4-BE49-F238E27FC236}">
                <a16:creationId xmlns:a16="http://schemas.microsoft.com/office/drawing/2014/main" id="{F5F2E2D7-C34D-1F81-1350-D1BCD635F496}"/>
              </a:ext>
            </a:extLst>
          </p:cNvPr>
          <p:cNvSpPr/>
          <p:nvPr userDrawn="1"/>
        </p:nvSpPr>
        <p:spPr>
          <a:xfrm>
            <a:off x="10582027" y="365760"/>
            <a:ext cx="1449518" cy="1368198"/>
          </a:xfrm>
          <a:prstGeom prst="roundRect">
            <a:avLst/>
          </a:prstGeom>
          <a:solidFill>
            <a:srgbClr val="0A5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9">
            <a:extLst>
              <a:ext uri="{FF2B5EF4-FFF2-40B4-BE49-F238E27FC236}">
                <a16:creationId xmlns:a16="http://schemas.microsoft.com/office/drawing/2014/main" id="{53C9C1F5-9DFA-5166-7295-697419EE116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86" t="-12358" r="-5586" b="-18640"/>
          <a:stretch>
            <a:fillRect/>
          </a:stretch>
        </p:blipFill>
        <p:spPr>
          <a:xfrm>
            <a:off x="10695892" y="595266"/>
            <a:ext cx="1221788" cy="966930"/>
          </a:xfrm>
          <a:prstGeom prst="rect">
            <a:avLst/>
          </a:prstGeom>
        </p:spPr>
      </p:pic>
    </p:spTree>
    <p:extLst>
      <p:ext uri="{BB962C8B-B14F-4D97-AF65-F5344CB8AC3E}">
        <p14:creationId xmlns:p14="http://schemas.microsoft.com/office/powerpoint/2010/main" val="180670077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hart 2">
    <p:spTree>
      <p:nvGrpSpPr>
        <p:cNvPr id="1" name=""/>
        <p:cNvGrpSpPr/>
        <p:nvPr/>
      </p:nvGrpSpPr>
      <p:grpSpPr>
        <a:xfrm>
          <a:off x="0" y="0"/>
          <a:ext cx="0" cy="0"/>
          <a:chOff x="0" y="0"/>
          <a:chExt cx="0" cy="0"/>
        </a:xfrm>
      </p:grpSpPr>
      <p:sp>
        <p:nvSpPr>
          <p:cNvPr id="18" name="Rectangle: Rounded Corners 17"/>
          <p:cNvSpPr/>
          <p:nvPr/>
        </p:nvSpPr>
        <p:spPr>
          <a:xfrm>
            <a:off x="10585827" y="609600"/>
            <a:ext cx="1602997" cy="13681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Lato" panose="020F0502020204030203" pitchFamily="34" charset="0"/>
            </a:endParaRP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102A02CC-32CC-4261-B1D0-D053B8891399}" type="datetime1">
              <a:rPr lang="en-US" smtClean="0"/>
              <a:t>5/19/2026</a:t>
            </a:fld>
            <a:endParaRPr lang="en-US"/>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a:p>
        </p:txBody>
      </p:sp>
      <p:sp>
        <p:nvSpPr>
          <p:cNvPr id="4" name="Chart Placeholder 2">
            <a:extLst>
              <a:ext uri="{FF2B5EF4-FFF2-40B4-BE49-F238E27FC236}">
                <a16:creationId xmlns:a16="http://schemas.microsoft.com/office/drawing/2014/main" id="{F8EB807F-3ECB-8018-3BC1-28EEE78EAFDB}"/>
              </a:ext>
            </a:extLst>
          </p:cNvPr>
          <p:cNvSpPr>
            <a:spLocks noGrp="1"/>
          </p:cNvSpPr>
          <p:nvPr>
            <p:ph type="chart" sz="quarter" idx="13"/>
          </p:nvPr>
        </p:nvSpPr>
        <p:spPr>
          <a:xfrm>
            <a:off x="4198557" y="1955560"/>
            <a:ext cx="5985415" cy="4416287"/>
          </a:xfrm>
          <a:prstGeom prst="rect">
            <a:avLst/>
          </a:prstGeom>
        </p:spPr>
        <p:txBody>
          <a:bodyPr/>
          <a:lstStyle/>
          <a:p>
            <a:endParaRPr lang="en-US"/>
          </a:p>
        </p:txBody>
      </p:sp>
      <p:sp>
        <p:nvSpPr>
          <p:cNvPr id="7" name="Text Placeholder 14">
            <a:extLst>
              <a:ext uri="{FF2B5EF4-FFF2-40B4-BE49-F238E27FC236}">
                <a16:creationId xmlns:a16="http://schemas.microsoft.com/office/drawing/2014/main" id="{9CF23018-367C-C09F-40F9-CE45E154C9CD}"/>
              </a:ext>
            </a:extLst>
          </p:cNvPr>
          <p:cNvSpPr>
            <a:spLocks noGrp="1"/>
          </p:cNvSpPr>
          <p:nvPr>
            <p:ph type="body" sz="quarter" idx="15" hasCustomPrompt="1"/>
          </p:nvPr>
        </p:nvSpPr>
        <p:spPr>
          <a:xfrm>
            <a:off x="714376" y="2073275"/>
            <a:ext cx="3323838" cy="3884613"/>
          </a:xfrm>
        </p:spPr>
        <p:txBody>
          <a:bodyPr/>
          <a:lstStyle>
            <a:lvl1pPr marL="0" marR="0" indent="0" algn="l" defTabSz="914400" rtl="0" eaLnBrk="1" fontAlgn="auto" latinLnBrk="0" hangingPunct="1">
              <a:lnSpc>
                <a:spcPct val="100000"/>
              </a:lnSpc>
              <a:spcBef>
                <a:spcPts val="600"/>
              </a:spcBef>
              <a:spcAft>
                <a:spcPts val="0"/>
              </a:spcAft>
              <a:buClr>
                <a:srgbClr val="000000"/>
              </a:buClr>
              <a:buSzPts val="1400"/>
              <a:buFont typeface="Arial"/>
              <a:buNone/>
              <a:tabLst/>
              <a:defRPr sz="1800">
                <a:solidFill>
                  <a:srgbClr val="404144"/>
                </a:solidFill>
              </a:defRPr>
            </a:lvl1pPr>
            <a:lvl2pPr>
              <a:buNone/>
              <a:defRPr sz="1800">
                <a:solidFill>
                  <a:srgbClr val="404144"/>
                </a:solidFill>
              </a:defRPr>
            </a:lvl2pPr>
            <a:lvl3pPr>
              <a:buNone/>
              <a:defRPr sz="1800">
                <a:solidFill>
                  <a:srgbClr val="404144"/>
                </a:solidFill>
              </a:defRPr>
            </a:lvl3pPr>
            <a:lvl4pPr>
              <a:buNone/>
              <a:defRPr sz="1800">
                <a:solidFill>
                  <a:srgbClr val="404144"/>
                </a:solidFill>
              </a:defRPr>
            </a:lvl4pPr>
            <a:lvl5pPr>
              <a:buNone/>
              <a:defRPr sz="1800">
                <a:solidFill>
                  <a:srgbClr val="404144"/>
                </a:solidFill>
              </a:defRPr>
            </a:lvl5pPr>
          </a:lstStyle>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en-US" sz="1800" b="0" i="0" u="none" strike="noStrike" kern="0" cap="none" spc="0" normalizeH="0" baseline="0" noProof="0">
                <a:ln>
                  <a:noFill/>
                </a:ln>
                <a:solidFill>
                  <a:srgbClr val="5E5F62">
                    <a:lumMod val="75000"/>
                  </a:srgbClr>
                </a:solidFill>
                <a:effectLst/>
                <a:uLnTx/>
                <a:uFillTx/>
                <a:latin typeface="Lato" panose="020F0502020204030203" pitchFamily="34" charset="0"/>
                <a:ea typeface="+mn-ea"/>
                <a:cs typeface="+mn-cs"/>
                <a:sym typeface="Arial"/>
              </a:rPr>
              <a:t>As a communication tool, a chart allows a form of generalization of information from an unlimited number of different social or scientific contexts. It provides a familiar way to convey information that might otherwise not be obvious or readily understood.</a:t>
            </a:r>
          </a:p>
        </p:txBody>
      </p:sp>
      <p:pic>
        <p:nvPicPr>
          <p:cNvPr id="24" name="Picture 23">
            <a:extLst>
              <a:ext uri="{FF2B5EF4-FFF2-40B4-BE49-F238E27FC236}">
                <a16:creationId xmlns:a16="http://schemas.microsoft.com/office/drawing/2014/main" id="{EC6AB928-275C-8A9E-1AAC-7B31FF3DC0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3249" y="6272603"/>
            <a:ext cx="2960300" cy="259229"/>
          </a:xfrm>
          <a:prstGeom prst="rect">
            <a:avLst/>
          </a:prstGeom>
        </p:spPr>
      </p:pic>
      <p:sp>
        <p:nvSpPr>
          <p:cNvPr id="25" name="Slide Number Placeholder 5">
            <a:extLst>
              <a:ext uri="{FF2B5EF4-FFF2-40B4-BE49-F238E27FC236}">
                <a16:creationId xmlns:a16="http://schemas.microsoft.com/office/drawing/2014/main" id="{A53E1499-9C94-274C-6542-08F5C288A515}"/>
              </a:ext>
            </a:extLst>
          </p:cNvPr>
          <p:cNvSpPr txBox="1">
            <a:spLocks/>
          </p:cNvSpPr>
          <p:nvPr userDrawn="1"/>
        </p:nvSpPr>
        <p:spPr>
          <a:xfrm>
            <a:off x="11426863" y="6270844"/>
            <a:ext cx="648946" cy="373137"/>
          </a:xfrm>
          <a:prstGeom prst="rect">
            <a:avLst/>
          </a:prstGeom>
          <a:ln w="6350">
            <a:noFill/>
          </a:ln>
        </p:spPr>
        <p:txBody>
          <a:bodyPr/>
          <a:lstStyle>
            <a:defPPr>
              <a:defRPr lang="en-US"/>
            </a:defPPr>
            <a:lvl1pPr marL="0" algn="r" defTabSz="914400" rtl="0" eaLnBrk="1" latinLnBrk="0" hangingPunct="1">
              <a:defRPr sz="1600" kern="1200">
                <a:solidFill>
                  <a:schemeClr val="bg2"/>
                </a:solidFill>
                <a:latin typeface="Lato" panose="020F05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FAB73BC-B049-4115-A692-8D63A059BFB8}" type="slidenum">
              <a:rPr lang="en-US" smtClean="0"/>
              <a:pPr algn="ctr"/>
              <a:t>‹#›</a:t>
            </a:fld>
            <a:endParaRPr lang="en-US"/>
          </a:p>
        </p:txBody>
      </p:sp>
      <p:sp>
        <p:nvSpPr>
          <p:cNvPr id="3" name="Rectangle: Rounded Corners 16">
            <a:extLst>
              <a:ext uri="{FF2B5EF4-FFF2-40B4-BE49-F238E27FC236}">
                <a16:creationId xmlns:a16="http://schemas.microsoft.com/office/drawing/2014/main" id="{9C77A18B-9A7B-620C-6515-ECBAE385E5E5}"/>
              </a:ext>
            </a:extLst>
          </p:cNvPr>
          <p:cNvSpPr/>
          <p:nvPr userDrawn="1"/>
        </p:nvSpPr>
        <p:spPr bwMode="ltGray">
          <a:xfrm>
            <a:off x="-3782" y="365760"/>
            <a:ext cx="10441594" cy="1368198"/>
          </a:xfrm>
          <a:custGeom>
            <a:avLst/>
            <a:gdLst>
              <a:gd name="connsiteX0" fmla="*/ 0 w 10437812"/>
              <a:gd name="connsiteY0" fmla="*/ 228038 h 1368198"/>
              <a:gd name="connsiteX1" fmla="*/ 228038 w 10437812"/>
              <a:gd name="connsiteY1" fmla="*/ 0 h 1368198"/>
              <a:gd name="connsiteX2" fmla="*/ 10209774 w 10437812"/>
              <a:gd name="connsiteY2" fmla="*/ 0 h 1368198"/>
              <a:gd name="connsiteX3" fmla="*/ 10437812 w 10437812"/>
              <a:gd name="connsiteY3" fmla="*/ 228038 h 1368198"/>
              <a:gd name="connsiteX4" fmla="*/ 10437812 w 10437812"/>
              <a:gd name="connsiteY4" fmla="*/ 1140160 h 1368198"/>
              <a:gd name="connsiteX5" fmla="*/ 10209774 w 10437812"/>
              <a:gd name="connsiteY5" fmla="*/ 1368198 h 1368198"/>
              <a:gd name="connsiteX6" fmla="*/ 228038 w 10437812"/>
              <a:gd name="connsiteY6" fmla="*/ 1368198 h 1368198"/>
              <a:gd name="connsiteX7" fmla="*/ 0 w 10437812"/>
              <a:gd name="connsiteY7" fmla="*/ 1140160 h 1368198"/>
              <a:gd name="connsiteX8" fmla="*/ 0 w 10437812"/>
              <a:gd name="connsiteY8" fmla="*/ 228038 h 1368198"/>
              <a:gd name="connsiteX0" fmla="*/ 0 w 10437812"/>
              <a:gd name="connsiteY0" fmla="*/ 230490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8" fmla="*/ 0 w 10437812"/>
              <a:gd name="connsiteY8" fmla="*/ 230490 h 1370650"/>
              <a:gd name="connsiteX0" fmla="*/ 0 w 10437812"/>
              <a:gd name="connsiteY0" fmla="*/ 1142612 h 1370650"/>
              <a:gd name="connsiteX1" fmla="*/ 228038 w 10437812"/>
              <a:gd name="connsiteY1" fmla="*/ 2452 h 1370650"/>
              <a:gd name="connsiteX2" fmla="*/ 10209774 w 10437812"/>
              <a:gd name="connsiteY2" fmla="*/ 2452 h 1370650"/>
              <a:gd name="connsiteX3" fmla="*/ 10437812 w 10437812"/>
              <a:gd name="connsiteY3" fmla="*/ 230490 h 1370650"/>
              <a:gd name="connsiteX4" fmla="*/ 10437812 w 10437812"/>
              <a:gd name="connsiteY4" fmla="*/ 1142612 h 1370650"/>
              <a:gd name="connsiteX5" fmla="*/ 10209774 w 10437812"/>
              <a:gd name="connsiteY5" fmla="*/ 1370650 h 1370650"/>
              <a:gd name="connsiteX6" fmla="*/ 228038 w 10437812"/>
              <a:gd name="connsiteY6" fmla="*/ 1370650 h 1370650"/>
              <a:gd name="connsiteX7" fmla="*/ 0 w 10437812"/>
              <a:gd name="connsiteY7" fmla="*/ 1142612 h 1370650"/>
              <a:gd name="connsiteX0" fmla="*/ 1247717 w 11457491"/>
              <a:gd name="connsiteY0" fmla="*/ 1370650 h 1370650"/>
              <a:gd name="connsiteX1" fmla="*/ 1247717 w 11457491"/>
              <a:gd name="connsiteY1" fmla="*/ 2452 h 1370650"/>
              <a:gd name="connsiteX2" fmla="*/ 11229453 w 11457491"/>
              <a:gd name="connsiteY2" fmla="*/ 2452 h 1370650"/>
              <a:gd name="connsiteX3" fmla="*/ 11457491 w 11457491"/>
              <a:gd name="connsiteY3" fmla="*/ 230490 h 1370650"/>
              <a:gd name="connsiteX4" fmla="*/ 11457491 w 11457491"/>
              <a:gd name="connsiteY4" fmla="*/ 1142612 h 1370650"/>
              <a:gd name="connsiteX5" fmla="*/ 11229453 w 11457491"/>
              <a:gd name="connsiteY5" fmla="*/ 1370650 h 1370650"/>
              <a:gd name="connsiteX6" fmla="*/ 1247717 w 11457491"/>
              <a:gd name="connsiteY6" fmla="*/ 1370650 h 1370650"/>
              <a:gd name="connsiteX0" fmla="*/ 739479 w 10949253"/>
              <a:gd name="connsiteY0" fmla="*/ 1368199 h 1368199"/>
              <a:gd name="connsiteX1" fmla="*/ 739479 w 10949253"/>
              <a:gd name="connsiteY1" fmla="*/ 1 h 1368199"/>
              <a:gd name="connsiteX2" fmla="*/ 10721215 w 10949253"/>
              <a:gd name="connsiteY2" fmla="*/ 1 h 1368199"/>
              <a:gd name="connsiteX3" fmla="*/ 10949253 w 10949253"/>
              <a:gd name="connsiteY3" fmla="*/ 228039 h 1368199"/>
              <a:gd name="connsiteX4" fmla="*/ 10949253 w 10949253"/>
              <a:gd name="connsiteY4" fmla="*/ 1140161 h 1368199"/>
              <a:gd name="connsiteX5" fmla="*/ 10721215 w 10949253"/>
              <a:gd name="connsiteY5" fmla="*/ 1368199 h 1368199"/>
              <a:gd name="connsiteX6" fmla="*/ 739479 w 10949253"/>
              <a:gd name="connsiteY6" fmla="*/ 1368199 h 1368199"/>
              <a:gd name="connsiteX0" fmla="*/ 1912 w 10211686"/>
              <a:gd name="connsiteY0" fmla="*/ 1368199 h 1368201"/>
              <a:gd name="connsiteX1" fmla="*/ 1912 w 10211686"/>
              <a:gd name="connsiteY1" fmla="*/ 1 h 1368201"/>
              <a:gd name="connsiteX2" fmla="*/ 9983648 w 10211686"/>
              <a:gd name="connsiteY2" fmla="*/ 1 h 1368201"/>
              <a:gd name="connsiteX3" fmla="*/ 10211686 w 10211686"/>
              <a:gd name="connsiteY3" fmla="*/ 228039 h 1368201"/>
              <a:gd name="connsiteX4" fmla="*/ 10211686 w 10211686"/>
              <a:gd name="connsiteY4" fmla="*/ 1140161 h 1368201"/>
              <a:gd name="connsiteX5" fmla="*/ 9983648 w 10211686"/>
              <a:gd name="connsiteY5" fmla="*/ 1368199 h 1368201"/>
              <a:gd name="connsiteX6" fmla="*/ 1912 w 10211686"/>
              <a:gd name="connsiteY6" fmla="*/ 1368199 h 1368201"/>
              <a:gd name="connsiteX0" fmla="*/ 821128 w 11030902"/>
              <a:gd name="connsiteY0" fmla="*/ 1368198 h 1469409"/>
              <a:gd name="connsiteX1" fmla="*/ 591148 w 11030902"/>
              <a:gd name="connsiteY1" fmla="*/ 1840 h 1469409"/>
              <a:gd name="connsiteX2" fmla="*/ 10802864 w 11030902"/>
              <a:gd name="connsiteY2" fmla="*/ 0 h 1469409"/>
              <a:gd name="connsiteX3" fmla="*/ 11030902 w 11030902"/>
              <a:gd name="connsiteY3" fmla="*/ 228038 h 1469409"/>
              <a:gd name="connsiteX4" fmla="*/ 11030902 w 11030902"/>
              <a:gd name="connsiteY4" fmla="*/ 1140160 h 1469409"/>
              <a:gd name="connsiteX5" fmla="*/ 10802864 w 11030902"/>
              <a:gd name="connsiteY5" fmla="*/ 1368198 h 1469409"/>
              <a:gd name="connsiteX6" fmla="*/ 821128 w 11030902"/>
              <a:gd name="connsiteY6" fmla="*/ 1368198 h 1469409"/>
              <a:gd name="connsiteX0" fmla="*/ 826000 w 11035774"/>
              <a:gd name="connsiteY0" fmla="*/ 1368198 h 1368198"/>
              <a:gd name="connsiteX1" fmla="*/ 596020 w 11035774"/>
              <a:gd name="connsiteY1" fmla="*/ 1840 h 1368198"/>
              <a:gd name="connsiteX2" fmla="*/ 10807736 w 11035774"/>
              <a:gd name="connsiteY2" fmla="*/ 0 h 1368198"/>
              <a:gd name="connsiteX3" fmla="*/ 11035774 w 11035774"/>
              <a:gd name="connsiteY3" fmla="*/ 228038 h 1368198"/>
              <a:gd name="connsiteX4" fmla="*/ 11035774 w 11035774"/>
              <a:gd name="connsiteY4" fmla="*/ 1140160 h 1368198"/>
              <a:gd name="connsiteX5" fmla="*/ 10807736 w 11035774"/>
              <a:gd name="connsiteY5" fmla="*/ 1368198 h 1368198"/>
              <a:gd name="connsiteX6" fmla="*/ 826000 w 11035774"/>
              <a:gd name="connsiteY6" fmla="*/ 1368198 h 1368198"/>
              <a:gd name="connsiteX0" fmla="*/ 229981 w 10439755"/>
              <a:gd name="connsiteY0" fmla="*/ 1368198 h 1368205"/>
              <a:gd name="connsiteX1" fmla="*/ 1 w 10439755"/>
              <a:gd name="connsiteY1" fmla="*/ 1840 h 1368205"/>
              <a:gd name="connsiteX2" fmla="*/ 10211717 w 10439755"/>
              <a:gd name="connsiteY2" fmla="*/ 0 h 1368205"/>
              <a:gd name="connsiteX3" fmla="*/ 10439755 w 10439755"/>
              <a:gd name="connsiteY3" fmla="*/ 228038 h 1368205"/>
              <a:gd name="connsiteX4" fmla="*/ 10439755 w 10439755"/>
              <a:gd name="connsiteY4" fmla="*/ 1140160 h 1368205"/>
              <a:gd name="connsiteX5" fmla="*/ 10211717 w 10439755"/>
              <a:gd name="connsiteY5" fmla="*/ 1368198 h 1368205"/>
              <a:gd name="connsiteX6" fmla="*/ 229981 w 10439755"/>
              <a:gd name="connsiteY6" fmla="*/ 1368198 h 1368205"/>
              <a:gd name="connsiteX0" fmla="*/ 754560 w 11196154"/>
              <a:gd name="connsiteY0" fmla="*/ 1464233 h 1467912"/>
              <a:gd name="connsiteX1" fmla="*/ 756400 w 11196154"/>
              <a:gd name="connsiteY1" fmla="*/ 101554 h 1467912"/>
              <a:gd name="connsiteX2" fmla="*/ 10968116 w 11196154"/>
              <a:gd name="connsiteY2" fmla="*/ 99714 h 1467912"/>
              <a:gd name="connsiteX3" fmla="*/ 11196154 w 11196154"/>
              <a:gd name="connsiteY3" fmla="*/ 327752 h 1467912"/>
              <a:gd name="connsiteX4" fmla="*/ 11196154 w 11196154"/>
              <a:gd name="connsiteY4" fmla="*/ 1239874 h 1467912"/>
              <a:gd name="connsiteX5" fmla="*/ 10968116 w 11196154"/>
              <a:gd name="connsiteY5" fmla="*/ 1467912 h 1467912"/>
              <a:gd name="connsiteX6" fmla="*/ 754560 w 11196154"/>
              <a:gd name="connsiteY6" fmla="*/ 1464233 h 1467912"/>
              <a:gd name="connsiteX0" fmla="*/ 0 w 10441594"/>
              <a:gd name="connsiteY0" fmla="*/ 1364519 h 1368198"/>
              <a:gd name="connsiteX1" fmla="*/ 1840 w 10441594"/>
              <a:gd name="connsiteY1" fmla="*/ 1840 h 1368198"/>
              <a:gd name="connsiteX2" fmla="*/ 10213556 w 10441594"/>
              <a:gd name="connsiteY2" fmla="*/ 0 h 1368198"/>
              <a:gd name="connsiteX3" fmla="*/ 10441594 w 10441594"/>
              <a:gd name="connsiteY3" fmla="*/ 228038 h 1368198"/>
              <a:gd name="connsiteX4" fmla="*/ 10441594 w 10441594"/>
              <a:gd name="connsiteY4" fmla="*/ 1140160 h 1368198"/>
              <a:gd name="connsiteX5" fmla="*/ 10213556 w 10441594"/>
              <a:gd name="connsiteY5" fmla="*/ 1368198 h 1368198"/>
              <a:gd name="connsiteX6" fmla="*/ 0 w 10441594"/>
              <a:gd name="connsiteY6" fmla="*/ 1364519 h 136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1594" h="1368198">
                <a:moveTo>
                  <a:pt x="0" y="1364519"/>
                </a:moveTo>
                <a:cubicBezTo>
                  <a:pt x="2864" y="1368199"/>
                  <a:pt x="-408" y="1120"/>
                  <a:pt x="1840" y="1840"/>
                </a:cubicBezTo>
                <a:cubicBezTo>
                  <a:pt x="4088" y="2560"/>
                  <a:pt x="6886311" y="0"/>
                  <a:pt x="10213556" y="0"/>
                </a:cubicBezTo>
                <a:cubicBezTo>
                  <a:pt x="10339498" y="0"/>
                  <a:pt x="10441594" y="102096"/>
                  <a:pt x="10441594" y="228038"/>
                </a:cubicBezTo>
                <a:lnTo>
                  <a:pt x="10441594" y="1140160"/>
                </a:lnTo>
                <a:cubicBezTo>
                  <a:pt x="10441594" y="1266102"/>
                  <a:pt x="10339498" y="1368198"/>
                  <a:pt x="10213556" y="1368198"/>
                </a:cubicBezTo>
                <a:lnTo>
                  <a:pt x="0" y="1364519"/>
                </a:lnTo>
                <a:close/>
              </a:path>
            </a:pathLst>
          </a:custGeom>
          <a:solidFill>
            <a:srgbClr val="0A5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1">
            <a:extLst>
              <a:ext uri="{FF2B5EF4-FFF2-40B4-BE49-F238E27FC236}">
                <a16:creationId xmlns:a16="http://schemas.microsoft.com/office/drawing/2014/main" id="{3C1A88A3-A53F-2C7B-21F4-5C36F35CCF32}"/>
              </a:ext>
            </a:extLst>
          </p:cNvPr>
          <p:cNvSpPr>
            <a:spLocks noGrp="1"/>
          </p:cNvSpPr>
          <p:nvPr>
            <p:ph type="title" hasCustomPrompt="1"/>
          </p:nvPr>
        </p:nvSpPr>
        <p:spPr>
          <a:xfrm>
            <a:off x="680321" y="527524"/>
            <a:ext cx="9613861" cy="1080938"/>
          </a:xfrm>
        </p:spPr>
        <p:txBody>
          <a:bodyPr/>
          <a:lstStyle>
            <a:lvl1pPr>
              <a:defRPr>
                <a:latin typeface="Bitter" pitchFamily="2" charset="0"/>
              </a:defRPr>
            </a:lvl1pPr>
          </a:lstStyle>
          <a:p>
            <a:r>
              <a:rPr lang="en-US"/>
              <a:t>Click to edit master title style</a:t>
            </a:r>
          </a:p>
        </p:txBody>
      </p:sp>
      <p:sp>
        <p:nvSpPr>
          <p:cNvPr id="6" name="Rectangle: Rounded Corners 5">
            <a:extLst>
              <a:ext uri="{FF2B5EF4-FFF2-40B4-BE49-F238E27FC236}">
                <a16:creationId xmlns:a16="http://schemas.microsoft.com/office/drawing/2014/main" id="{A1EE1F31-6712-EF34-44BF-04DD8B0B132F}"/>
              </a:ext>
            </a:extLst>
          </p:cNvPr>
          <p:cNvSpPr/>
          <p:nvPr userDrawn="1"/>
        </p:nvSpPr>
        <p:spPr>
          <a:xfrm>
            <a:off x="10582027" y="365760"/>
            <a:ext cx="1449518" cy="1368198"/>
          </a:xfrm>
          <a:prstGeom prst="roundRect">
            <a:avLst/>
          </a:prstGeom>
          <a:solidFill>
            <a:srgbClr val="0A58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9">
            <a:extLst>
              <a:ext uri="{FF2B5EF4-FFF2-40B4-BE49-F238E27FC236}">
                <a16:creationId xmlns:a16="http://schemas.microsoft.com/office/drawing/2014/main" id="{63D2F2AA-2E2B-2065-ADB1-181FA4CB849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586" t="-12358" r="-5586" b="-18640"/>
          <a:stretch>
            <a:fillRect/>
          </a:stretch>
        </p:blipFill>
        <p:spPr>
          <a:xfrm>
            <a:off x="10695892" y="595266"/>
            <a:ext cx="1221788" cy="966930"/>
          </a:xfrm>
          <a:prstGeom prst="rect">
            <a:avLst/>
          </a:prstGeom>
        </p:spPr>
      </p:pic>
    </p:spTree>
    <p:extLst>
      <p:ext uri="{BB962C8B-B14F-4D97-AF65-F5344CB8AC3E}">
        <p14:creationId xmlns:p14="http://schemas.microsoft.com/office/powerpoint/2010/main" val="26113154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5">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latin typeface="Lato" panose="020F0502020204030203" pitchFamily="34" charset="0"/>
              </a:defRPr>
            </a:lvl1pPr>
          </a:lstStyle>
          <a:p>
            <a:fld id="{04163B63-0CE8-465B-AB9A-228011F45B62}" type="datetime1">
              <a:rPr lang="en-US" smtClean="0"/>
              <a:pPr/>
              <a:t>5/19/2026</a:t>
            </a:fld>
            <a:endParaRPr lang="en-US"/>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latin typeface="Lato" panose="020F0502020204030203" pitchFamily="34" charset="0"/>
              </a:defRPr>
            </a:lvl1pPr>
          </a:lstStyle>
          <a:p>
            <a:endParaRPr lang="en-US"/>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latin typeface="Lato" panose="020F0502020204030203" pitchFamily="34" charset="0"/>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017386389"/>
      </p:ext>
    </p:extLst>
  </p:cSld>
  <p:clrMap bg1="dk1" tx1="lt1" bg2="dk2" tx2="lt2" accent1="accent1" accent2="accent2" accent3="accent3" accent4="accent4" accent5="accent5" accent6="accent6" hlink="hlink" folHlink="folHlink"/>
  <p:sldLayoutIdLst>
    <p:sldLayoutId id="2147483661" r:id="rId1"/>
    <p:sldLayoutId id="2147483676" r:id="rId2"/>
    <p:sldLayoutId id="2147483662" r:id="rId3"/>
    <p:sldLayoutId id="2147483674" r:id="rId4"/>
    <p:sldLayoutId id="2147483672" r:id="rId5"/>
    <p:sldLayoutId id="2147483673" r:id="rId6"/>
    <p:sldLayoutId id="2147483675" r:id="rId7"/>
    <p:sldLayoutId id="2147483670" r:id="rId8"/>
    <p:sldLayoutId id="2147483668" r:id="rId9"/>
    <p:sldLayoutId id="2147483671" r:id="rId10"/>
    <p:sldLayoutId id="2147483664" r:id="rId11"/>
    <p:sldLayoutId id="2147483667" r:id="rId12"/>
    <p:sldLayoutId id="2147483677" r:id="rId13"/>
  </p:sldLayoutIdLst>
  <mc:AlternateContent xmlns:mc="http://schemas.openxmlformats.org/markup-compatibility/2006">
    <mc:Choice xmlns:p14="http://schemas.microsoft.com/office/powerpoint/2010/main" Requires="p14">
      <p:transition p14:dur="100">
        <p:cut/>
      </p:transition>
    </mc:Choice>
    <mc:Fallback>
      <p:transition>
        <p:cut/>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Bitter" pitchFamily="2"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hyperlink" Target="https://media.multisites.wa.gov/media/WPC/project-updates/WorkSourceWA-key-changes.pdf" TargetMode="Externa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media.multisites.wa.gov/media/WPC/project-updates/WorkSourceWA-printable-handout_employer.pdf" TargetMode="External"/><Relationship Id="rId7" Type="http://schemas.openxmlformats.org/officeDocument/2006/relationships/diagramQuickStyle" Target="../diagrams/quickStyle1.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worksourcewa.com/" TargetMode="Externa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s://esd.wa.gov/get-financial-help/federal-disaster-unemployment-assistance-dua-program" TargetMode="External"/><Relationship Id="rId1" Type="http://schemas.openxmlformats.org/officeDocument/2006/relationships/slideLayout" Target="../slideLayouts/slideLayout3.xml"/><Relationship Id="rId4" Type="http://schemas.openxmlformats.org/officeDocument/2006/relationships/image" Target="../media/image21.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53157-4CC6-4A04-972D-E1FBBD039FD6}"/>
              </a:ext>
            </a:extLst>
          </p:cNvPr>
          <p:cNvSpPr>
            <a:spLocks noGrp="1"/>
          </p:cNvSpPr>
          <p:nvPr>
            <p:ph type="ctrTitle"/>
          </p:nvPr>
        </p:nvSpPr>
        <p:spPr>
          <a:xfrm>
            <a:off x="593235" y="2862211"/>
            <a:ext cx="8144134" cy="1131099"/>
          </a:xfrm>
        </p:spPr>
        <p:txBody>
          <a:bodyPr/>
          <a:lstStyle/>
          <a:p>
            <a:pPr algn="l"/>
            <a:r>
              <a:rPr lang="en-US" sz="4000" dirty="0">
                <a:latin typeface="Bitter"/>
              </a:rPr>
              <a:t>ASWS Advisory Committee</a:t>
            </a:r>
            <a:br>
              <a:rPr lang="en-US" sz="4000" dirty="0">
                <a:latin typeface="Bitter"/>
              </a:rPr>
            </a:br>
            <a:r>
              <a:rPr lang="en-US" sz="3600" dirty="0">
                <a:latin typeface="Bitter"/>
              </a:rPr>
              <a:t>May 21, 2026</a:t>
            </a:r>
          </a:p>
        </p:txBody>
      </p:sp>
    </p:spTree>
    <p:extLst>
      <p:ext uri="{BB962C8B-B14F-4D97-AF65-F5344CB8AC3E}">
        <p14:creationId xmlns:p14="http://schemas.microsoft.com/office/powerpoint/2010/main" val="44514962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8222AB-D0F1-4093-BB33-88E32F4BCFFE}"/>
              </a:ext>
            </a:extLst>
          </p:cNvPr>
          <p:cNvSpPr>
            <a:spLocks noGrp="1"/>
          </p:cNvSpPr>
          <p:nvPr>
            <p:ph type="title"/>
          </p:nvPr>
        </p:nvSpPr>
        <p:spPr>
          <a:xfrm>
            <a:off x="604119" y="564100"/>
            <a:ext cx="9613861" cy="1080938"/>
          </a:xfrm>
        </p:spPr>
        <p:txBody>
          <a:bodyPr>
            <a:normAutofit fontScale="90000"/>
          </a:bodyPr>
          <a:lstStyle/>
          <a:p>
            <a:r>
              <a:rPr lang="en-US" dirty="0">
                <a:latin typeface="Bitter"/>
              </a:rPr>
              <a:t>Summary status of applications and workers </a:t>
            </a:r>
            <a:br>
              <a:rPr lang="en-US" dirty="0"/>
            </a:br>
            <a:r>
              <a:rPr lang="en-US" dirty="0">
                <a:latin typeface="Bitter"/>
              </a:rPr>
              <a:t>October 1, 2025 – April 30</a:t>
            </a:r>
            <a:r>
              <a:rPr lang="en-US" dirty="0">
                <a:solidFill>
                  <a:srgbClr val="FFFFFF"/>
                </a:solidFill>
                <a:latin typeface="Bitter"/>
              </a:rPr>
              <a:t>, 2026</a:t>
            </a:r>
            <a:endParaRPr lang="en-US" dirty="0">
              <a:latin typeface="Bitter"/>
            </a:endParaRPr>
          </a:p>
        </p:txBody>
      </p:sp>
      <p:sp>
        <p:nvSpPr>
          <p:cNvPr id="5" name="TextBox 4">
            <a:extLst>
              <a:ext uri="{FF2B5EF4-FFF2-40B4-BE49-F238E27FC236}">
                <a16:creationId xmlns:a16="http://schemas.microsoft.com/office/drawing/2014/main" id="{FD38E435-ADEC-E0CE-F0AB-42CDDAEA03F7}"/>
              </a:ext>
            </a:extLst>
          </p:cNvPr>
          <p:cNvSpPr txBox="1"/>
          <p:nvPr/>
        </p:nvSpPr>
        <p:spPr>
          <a:xfrm>
            <a:off x="582344" y="1842720"/>
            <a:ext cx="1020784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A5882"/>
                </a:solidFill>
                <a:effectLst/>
                <a:uLnTx/>
                <a:uFillTx/>
                <a:latin typeface="Lato" panose="020F0502020204030203" pitchFamily="34" charset="0"/>
                <a:ea typeface="Lato" panose="020F0502020204030203" pitchFamily="34" charset="0"/>
                <a:cs typeface="Lato" panose="020F0502020204030203" pitchFamily="34" charset="0"/>
              </a:rPr>
              <a:t>This table summarizes the number of applications and workers requested for the current program year, organized by their status within the Foreign Labor Application Gateway [FLAG]. The accompanying pie chart illustrates the percentage of applications by FLAG status.</a:t>
            </a:r>
          </a:p>
        </p:txBody>
      </p:sp>
      <p:pic>
        <p:nvPicPr>
          <p:cNvPr id="3" name="Picture 2" descr="Summary status of applications and workers &#10;October 1, 2025 – April 30, 2026">
            <a:extLst>
              <a:ext uri="{FF2B5EF4-FFF2-40B4-BE49-F238E27FC236}">
                <a16:creationId xmlns:a16="http://schemas.microsoft.com/office/drawing/2014/main" id="{7BDD10D9-69E1-9901-DB5F-9C997DC35C1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5598" y="2761309"/>
            <a:ext cx="9633716" cy="3105583"/>
          </a:xfrm>
          <a:prstGeom prst="rect">
            <a:avLst/>
          </a:prstGeom>
        </p:spPr>
      </p:pic>
      <p:sp>
        <p:nvSpPr>
          <p:cNvPr id="14" name="TextBox 13">
            <a:extLst>
              <a:ext uri="{FF2B5EF4-FFF2-40B4-BE49-F238E27FC236}">
                <a16:creationId xmlns:a16="http://schemas.microsoft.com/office/drawing/2014/main" id="{6333507D-DC30-2B7A-27B4-5B68F4E71B89}"/>
              </a:ext>
            </a:extLst>
          </p:cNvPr>
          <p:cNvSpPr txBox="1"/>
          <p:nvPr/>
        </p:nvSpPr>
        <p:spPr>
          <a:xfrm>
            <a:off x="10259314" y="2738246"/>
            <a:ext cx="1700556" cy="32932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A5882"/>
                </a:solidFill>
                <a:effectLst/>
                <a:uLnTx/>
                <a:uFillTx/>
                <a:latin typeface="Lato" panose="020F0502020204030203" pitchFamily="34" charset="0"/>
                <a:ea typeface="Lato" panose="020F0502020204030203" pitchFamily="34" charset="0"/>
                <a:cs typeface="Lato" panose="020F0502020204030203" pitchFamily="34" charset="0"/>
              </a:rPr>
              <a:t>Certified means that OFLC has approved the application to bring workers to Washington.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A5882"/>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A5882"/>
                </a:solidFill>
                <a:effectLst/>
                <a:uLnTx/>
                <a:uFillTx/>
                <a:latin typeface="Lato" panose="020F0502020204030203" pitchFamily="34" charset="0"/>
                <a:ea typeface="Lato" panose="020F0502020204030203" pitchFamily="34" charset="0"/>
                <a:cs typeface="Lato" panose="020F0502020204030203" pitchFamily="34" charset="0"/>
              </a:rPr>
              <a:t>Requested means that an employer has applied to bring workers to Washington.</a:t>
            </a:r>
          </a:p>
        </p:txBody>
      </p:sp>
      <p:sp>
        <p:nvSpPr>
          <p:cNvPr id="6" name="TextBox 5">
            <a:extLst>
              <a:ext uri="{FF2B5EF4-FFF2-40B4-BE49-F238E27FC236}">
                <a16:creationId xmlns:a16="http://schemas.microsoft.com/office/drawing/2014/main" id="{E20AC2B8-F1DF-DC26-B0B8-6197F7B20DB1}"/>
              </a:ext>
            </a:extLst>
          </p:cNvPr>
          <p:cNvSpPr txBox="1"/>
          <p:nvPr/>
        </p:nvSpPr>
        <p:spPr>
          <a:xfrm>
            <a:off x="3664367" y="6227239"/>
            <a:ext cx="6542728" cy="246221"/>
          </a:xfrm>
          <a:prstGeom prst="rect">
            <a:avLst/>
          </a:prstGeom>
          <a:noFill/>
        </p:spPr>
        <p:txBody>
          <a:bodyPr wrap="square" rtlCol="0">
            <a:spAutoFit/>
          </a:bodyPr>
          <a:lstStyle/>
          <a:p>
            <a:pPr algn="r"/>
            <a:r>
              <a:rPr lang="en-US" sz="1000">
                <a:solidFill>
                  <a:srgbClr val="0A5882"/>
                </a:solidFill>
                <a:latin typeface="Lato" panose="020F0502020204030203" pitchFamily="34" charset="0"/>
                <a:ea typeface="Lato" panose="020F0502020204030203" pitchFamily="34" charset="0"/>
                <a:cs typeface="Lato" panose="020F0502020204030203" pitchFamily="34" charset="0"/>
              </a:rPr>
              <a:t>Source: ASWS/ESD</a:t>
            </a:r>
          </a:p>
        </p:txBody>
      </p:sp>
    </p:spTree>
    <p:extLst>
      <p:ext uri="{BB962C8B-B14F-4D97-AF65-F5344CB8AC3E}">
        <p14:creationId xmlns:p14="http://schemas.microsoft.com/office/powerpoint/2010/main" val="3997822026"/>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D4CA7-38EB-2745-5C6C-BD218C56D26D}"/>
            </a:ext>
          </a:extLst>
        </p:cNvPr>
        <p:cNvGrpSpPr/>
        <p:nvPr/>
      </p:nvGrpSpPr>
      <p:grpSpPr>
        <a:xfrm>
          <a:off x="0" y="0"/>
          <a:ext cx="0" cy="0"/>
          <a:chOff x="0" y="0"/>
          <a:chExt cx="0" cy="0"/>
        </a:xfrm>
      </p:grpSpPr>
      <p:sp>
        <p:nvSpPr>
          <p:cNvPr id="4" name="Title 3" descr="Number of applications &amp; workers requested by AHO table &amp; bar graph.">
            <a:extLst>
              <a:ext uri="{FF2B5EF4-FFF2-40B4-BE49-F238E27FC236}">
                <a16:creationId xmlns:a16="http://schemas.microsoft.com/office/drawing/2014/main" id="{0BDF2431-E26E-2C44-1704-168CBD95A51E}"/>
              </a:ext>
            </a:extLst>
          </p:cNvPr>
          <p:cNvSpPr>
            <a:spLocks noGrp="1"/>
          </p:cNvSpPr>
          <p:nvPr>
            <p:ph type="title"/>
          </p:nvPr>
        </p:nvSpPr>
        <p:spPr>
          <a:xfrm>
            <a:off x="500002" y="513010"/>
            <a:ext cx="10027027" cy="1080938"/>
          </a:xfrm>
        </p:spPr>
        <p:txBody>
          <a:bodyPr>
            <a:normAutofit fontScale="90000"/>
          </a:bodyPr>
          <a:lstStyle/>
          <a:p>
            <a:r>
              <a:rPr lang="en-US" sz="3200" dirty="0">
                <a:latin typeface="Bitter"/>
              </a:rPr>
              <a:t>Number of H-2A applications &amp; workers requested; by AHO </a:t>
            </a:r>
            <a:br>
              <a:rPr lang="en-US" sz="3200" dirty="0">
                <a:latin typeface="Bitter"/>
              </a:rPr>
            </a:br>
            <a:r>
              <a:rPr lang="en-US" sz="3200" dirty="0">
                <a:latin typeface="Bitter"/>
              </a:rPr>
              <a:t>October 1, 2025 – April 30, 2026</a:t>
            </a:r>
          </a:p>
        </p:txBody>
      </p:sp>
      <p:sp>
        <p:nvSpPr>
          <p:cNvPr id="5" name="TextBox 4">
            <a:extLst>
              <a:ext uri="{FF2B5EF4-FFF2-40B4-BE49-F238E27FC236}">
                <a16:creationId xmlns:a16="http://schemas.microsoft.com/office/drawing/2014/main" id="{3C495559-630C-2EF7-F00F-DB2586523045}"/>
              </a:ext>
            </a:extLst>
          </p:cNvPr>
          <p:cNvSpPr txBox="1"/>
          <p:nvPr/>
        </p:nvSpPr>
        <p:spPr>
          <a:xfrm>
            <a:off x="593233" y="1842720"/>
            <a:ext cx="9933797"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A5882"/>
                </a:solidFill>
                <a:effectLst/>
                <a:uLnTx/>
                <a:uFillTx/>
                <a:latin typeface="Lato"/>
                <a:ea typeface="Lato"/>
                <a:cs typeface="Lato"/>
              </a:rPr>
              <a:t>This shows the number of applications &amp; the number of workers requested on those applications sorted by the Application Holding Office (AHO) for this program year, October 1, 2025, until the end of last month. (4/30/2026)</a:t>
            </a:r>
          </a:p>
        </p:txBody>
      </p:sp>
      <p:sp>
        <p:nvSpPr>
          <p:cNvPr id="12" name="TextBox 11">
            <a:extLst>
              <a:ext uri="{FF2B5EF4-FFF2-40B4-BE49-F238E27FC236}">
                <a16:creationId xmlns:a16="http://schemas.microsoft.com/office/drawing/2014/main" id="{50EF402D-F680-BD7C-19FF-52998F7C0673}"/>
              </a:ext>
            </a:extLst>
          </p:cNvPr>
          <p:cNvSpPr txBox="1"/>
          <p:nvPr/>
        </p:nvSpPr>
        <p:spPr>
          <a:xfrm>
            <a:off x="3664367" y="6227239"/>
            <a:ext cx="6542728" cy="246221"/>
          </a:xfrm>
          <a:prstGeom prst="rect">
            <a:avLst/>
          </a:prstGeom>
          <a:noFill/>
        </p:spPr>
        <p:txBody>
          <a:bodyPr wrap="square" rtlCol="0">
            <a:spAutoFit/>
          </a:bodyPr>
          <a:lstStyle/>
          <a:p>
            <a:pPr algn="r"/>
            <a:r>
              <a:rPr lang="en-US" sz="1000">
                <a:solidFill>
                  <a:srgbClr val="0A5882"/>
                </a:solidFill>
                <a:latin typeface="Lato" panose="020F0502020204030203" pitchFamily="34" charset="0"/>
                <a:ea typeface="Lato" panose="020F0502020204030203" pitchFamily="34" charset="0"/>
                <a:cs typeface="Lato" panose="020F0502020204030203" pitchFamily="34" charset="0"/>
              </a:rPr>
              <a:t>Source: ASWS/ESD</a:t>
            </a:r>
          </a:p>
        </p:txBody>
      </p:sp>
      <p:pic>
        <p:nvPicPr>
          <p:cNvPr id="16" name="Picture 15" descr="Number of H-2A applications &amp; workers requested; by AHO &#10;October 1, 2025 – April 30, 2026">
            <a:extLst>
              <a:ext uri="{FF2B5EF4-FFF2-40B4-BE49-F238E27FC236}">
                <a16:creationId xmlns:a16="http://schemas.microsoft.com/office/drawing/2014/main" id="{75492B30-3929-9402-E966-2D60F3D404B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6491" y="2673718"/>
            <a:ext cx="3362658" cy="3543724"/>
          </a:xfrm>
          <a:prstGeom prst="rect">
            <a:avLst/>
          </a:prstGeom>
        </p:spPr>
      </p:pic>
      <p:pic>
        <p:nvPicPr>
          <p:cNvPr id="18" name="Picture 17" descr="Number of H-2A applications &amp; workers requested; by AHO &#10;October 1, 2025 – April 30, 2026">
            <a:extLst>
              <a:ext uri="{FF2B5EF4-FFF2-40B4-BE49-F238E27FC236}">
                <a16:creationId xmlns:a16="http://schemas.microsoft.com/office/drawing/2014/main" id="{5DBF5176-BECD-D245-8DCC-DE525839F644}"/>
              </a:ext>
            </a:extLst>
          </p:cNvPr>
          <p:cNvPicPr>
            <a:picLocks noChangeAspect="1"/>
          </p:cNvPicPr>
          <p:nvPr/>
        </p:nvPicPr>
        <p:blipFill>
          <a:blip r:embed="rId4"/>
          <a:stretch>
            <a:fillRect/>
          </a:stretch>
        </p:blipFill>
        <p:spPr>
          <a:xfrm>
            <a:off x="4029148" y="2683514"/>
            <a:ext cx="5648879" cy="3533928"/>
          </a:xfrm>
          <a:prstGeom prst="rect">
            <a:avLst/>
          </a:prstGeom>
        </p:spPr>
      </p:pic>
    </p:spTree>
    <p:extLst>
      <p:ext uri="{BB962C8B-B14F-4D97-AF65-F5344CB8AC3E}">
        <p14:creationId xmlns:p14="http://schemas.microsoft.com/office/powerpoint/2010/main" val="1598488494"/>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4DB9F-6BB0-57D2-B317-73AA7C077747}"/>
            </a:ext>
          </a:extLst>
        </p:cNvPr>
        <p:cNvGrpSpPr/>
        <p:nvPr/>
      </p:nvGrpSpPr>
      <p:grpSpPr>
        <a:xfrm>
          <a:off x="0" y="0"/>
          <a:ext cx="0" cy="0"/>
          <a:chOff x="0" y="0"/>
          <a:chExt cx="0" cy="0"/>
        </a:xfrm>
      </p:grpSpPr>
      <p:sp>
        <p:nvSpPr>
          <p:cNvPr id="4" name="Title 3" descr="Number of applications &amp; workers requested by AHO table &amp; bar graph.">
            <a:extLst>
              <a:ext uri="{FF2B5EF4-FFF2-40B4-BE49-F238E27FC236}">
                <a16:creationId xmlns:a16="http://schemas.microsoft.com/office/drawing/2014/main" id="{B7E84C1C-70D0-CADF-8159-B3C904E5D54F}"/>
              </a:ext>
            </a:extLst>
          </p:cNvPr>
          <p:cNvSpPr>
            <a:spLocks noGrp="1"/>
          </p:cNvSpPr>
          <p:nvPr>
            <p:ph type="title"/>
          </p:nvPr>
        </p:nvSpPr>
        <p:spPr>
          <a:xfrm>
            <a:off x="500003" y="527524"/>
            <a:ext cx="10207848" cy="1080938"/>
          </a:xfrm>
        </p:spPr>
        <p:txBody>
          <a:bodyPr>
            <a:normAutofit/>
          </a:bodyPr>
          <a:lstStyle/>
          <a:p>
            <a:r>
              <a:rPr lang="en-US" dirty="0">
                <a:latin typeface="Bitter"/>
              </a:rPr>
              <a:t>Number of active contracts &amp; workers; by AHO</a:t>
            </a:r>
            <a:br>
              <a:rPr lang="en-US" dirty="0"/>
            </a:br>
            <a:r>
              <a:rPr lang="en-US" dirty="0">
                <a:latin typeface="Bitter"/>
              </a:rPr>
              <a:t>Started by and ended after April 30, 2026</a:t>
            </a:r>
          </a:p>
        </p:txBody>
      </p:sp>
      <p:sp>
        <p:nvSpPr>
          <p:cNvPr id="3" name="TextBox 2">
            <a:extLst>
              <a:ext uri="{FF2B5EF4-FFF2-40B4-BE49-F238E27FC236}">
                <a16:creationId xmlns:a16="http://schemas.microsoft.com/office/drawing/2014/main" id="{72FF77D1-DE0D-0975-1461-34304F16F840}"/>
              </a:ext>
            </a:extLst>
          </p:cNvPr>
          <p:cNvSpPr txBox="1"/>
          <p:nvPr/>
        </p:nvSpPr>
        <p:spPr>
          <a:xfrm>
            <a:off x="533404" y="2517318"/>
            <a:ext cx="1569716" cy="258532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A5882"/>
                </a:solidFill>
                <a:effectLst/>
                <a:uLnTx/>
                <a:uFillTx/>
                <a:latin typeface="Bitter"/>
                <a:ea typeface="Lato"/>
                <a:cs typeface="Lato"/>
              </a:rPr>
              <a:t>164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A5882"/>
                </a:solidFill>
                <a:effectLst/>
                <a:uLnTx/>
                <a:uFillTx/>
                <a:latin typeface="Lato" panose="020F0502020204030203" pitchFamily="34" charset="0"/>
                <a:ea typeface="Lato" panose="020F0502020204030203" pitchFamily="34" charset="0"/>
                <a:cs typeface="Lato" panose="020F0502020204030203" pitchFamily="34" charset="0"/>
              </a:rPr>
              <a:t>Contracts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144">
                  <a:lumMod val="60000"/>
                  <a:lumOff val="40000"/>
                </a:srgbClr>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144">
                  <a:lumMod val="60000"/>
                  <a:lumOff val="40000"/>
                </a:srgbClr>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144">
                  <a:lumMod val="60000"/>
                  <a:lumOff val="40000"/>
                </a:srgbClr>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A5882"/>
                </a:solidFill>
                <a:effectLst/>
                <a:uLnTx/>
                <a:uFillTx/>
                <a:latin typeface="Bitter"/>
                <a:ea typeface="Lato"/>
                <a:cs typeface="Lato"/>
              </a:rPr>
              <a:t>19,876</a:t>
            </a:r>
            <a:endParaRPr kumimoji="0" lang="en-US" sz="3600" b="0" i="0" u="none" strike="noStrike" kern="1200" cap="none" spc="0" normalizeH="0" baseline="0" noProof="0">
              <a:ln>
                <a:noFill/>
              </a:ln>
              <a:solidFill>
                <a:srgbClr val="0A5882"/>
              </a:solidFill>
              <a:effectLst/>
              <a:uLnTx/>
              <a:uFillTx/>
              <a:latin typeface="Bitter"/>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A5882"/>
                </a:solidFill>
                <a:effectLst/>
                <a:uLnTx/>
                <a:uFillTx/>
                <a:latin typeface="Lato" panose="020F0502020204030203" pitchFamily="34" charset="0"/>
                <a:ea typeface="Lato" panose="020F0502020204030203" pitchFamily="34" charset="0"/>
                <a:cs typeface="Lato" panose="020F0502020204030203" pitchFamily="34" charset="0"/>
              </a:rPr>
              <a:t>Workers</a:t>
            </a:r>
          </a:p>
        </p:txBody>
      </p:sp>
      <p:cxnSp>
        <p:nvCxnSpPr>
          <p:cNvPr id="7" name="Straight Connector 6">
            <a:extLst>
              <a:ext uri="{FF2B5EF4-FFF2-40B4-BE49-F238E27FC236}">
                <a16:creationId xmlns:a16="http://schemas.microsoft.com/office/drawing/2014/main" id="{56DE66CD-02C9-773A-DC8A-61EAEADA4BC0}"/>
              </a:ext>
              <a:ext uri="{C183D7F6-B498-43B3-948B-1728B52AA6E4}">
                <adec:decorative xmlns:adec="http://schemas.microsoft.com/office/drawing/2017/decorative" val="1"/>
              </a:ext>
            </a:extLst>
          </p:cNvPr>
          <p:cNvCxnSpPr>
            <a:cxnSpLocks/>
          </p:cNvCxnSpPr>
          <p:nvPr/>
        </p:nvCxnSpPr>
        <p:spPr>
          <a:xfrm>
            <a:off x="2019305" y="1846343"/>
            <a:ext cx="0" cy="397424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89C253-B3F9-2D94-46B3-A6E720FF017E}"/>
              </a:ext>
            </a:extLst>
          </p:cNvPr>
          <p:cNvSpPr txBox="1"/>
          <p:nvPr/>
        </p:nvSpPr>
        <p:spPr>
          <a:xfrm>
            <a:off x="3664367" y="6227239"/>
            <a:ext cx="6542728" cy="246221"/>
          </a:xfrm>
          <a:prstGeom prst="rect">
            <a:avLst/>
          </a:prstGeom>
          <a:noFill/>
        </p:spPr>
        <p:txBody>
          <a:bodyPr wrap="square" rtlCol="0">
            <a:spAutoFit/>
          </a:bodyPr>
          <a:lstStyle/>
          <a:p>
            <a:pPr algn="r"/>
            <a:r>
              <a:rPr lang="en-US" sz="1000">
                <a:solidFill>
                  <a:srgbClr val="0A5882"/>
                </a:solidFill>
                <a:latin typeface="Lato" panose="020F0502020204030203" pitchFamily="34" charset="0"/>
                <a:ea typeface="Lato" panose="020F0502020204030203" pitchFamily="34" charset="0"/>
                <a:cs typeface="Lato" panose="020F0502020204030203" pitchFamily="34" charset="0"/>
              </a:rPr>
              <a:t>Source: ASWS/ESD</a:t>
            </a:r>
          </a:p>
        </p:txBody>
      </p:sp>
      <p:pic>
        <p:nvPicPr>
          <p:cNvPr id="10" name="Picture 9" descr="Number of active contracts &amp; workers; by AHO&#10;Started by and ended after April 30, 2026">
            <a:extLst>
              <a:ext uri="{FF2B5EF4-FFF2-40B4-BE49-F238E27FC236}">
                <a16:creationId xmlns:a16="http://schemas.microsoft.com/office/drawing/2014/main" id="{98217A26-0465-F24A-4956-84CE8E82EA24}"/>
              </a:ext>
            </a:extLst>
          </p:cNvPr>
          <p:cNvPicPr>
            <a:picLocks noChangeAspect="1"/>
          </p:cNvPicPr>
          <p:nvPr/>
        </p:nvPicPr>
        <p:blipFill>
          <a:blip r:embed="rId3">
            <a:clrChange>
              <a:clrFrom>
                <a:srgbClr val="FFFFFF"/>
              </a:clrFrom>
              <a:clrTo>
                <a:srgbClr val="FFFFFF">
                  <a:alpha val="0"/>
                </a:srgbClr>
              </a:clrTo>
            </a:clrChange>
          </a:blip>
          <a:srcRect l="1916" t="3709" r="7075" b="1527"/>
          <a:stretch>
            <a:fillRect/>
          </a:stretch>
        </p:blipFill>
        <p:spPr>
          <a:xfrm>
            <a:off x="2492827" y="1742361"/>
            <a:ext cx="7588445" cy="4363163"/>
          </a:xfrm>
          <a:prstGeom prst="rect">
            <a:avLst/>
          </a:prstGeom>
        </p:spPr>
      </p:pic>
    </p:spTree>
    <p:extLst>
      <p:ext uri="{BB962C8B-B14F-4D97-AF65-F5344CB8AC3E}">
        <p14:creationId xmlns:p14="http://schemas.microsoft.com/office/powerpoint/2010/main" val="1053410901"/>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7995F-708A-49CB-EFA2-CAC9ED2637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4957CB-D9E2-9304-6954-1E372F9FAF98}"/>
              </a:ext>
            </a:extLst>
          </p:cNvPr>
          <p:cNvSpPr>
            <a:spLocks noGrp="1"/>
          </p:cNvSpPr>
          <p:nvPr>
            <p:ph type="ctrTitle"/>
          </p:nvPr>
        </p:nvSpPr>
        <p:spPr>
          <a:xfrm>
            <a:off x="532009" y="2570397"/>
            <a:ext cx="8410598" cy="1714955"/>
          </a:xfrm>
        </p:spPr>
        <p:txBody>
          <a:bodyPr/>
          <a:lstStyle/>
          <a:p>
            <a:pPr algn="l"/>
            <a:r>
              <a:rPr lang="en-US" sz="3600" dirty="0">
                <a:latin typeface="Bitter"/>
              </a:rPr>
              <a:t>Completing Site Visits, (field visits) Field Checks and Complaint Resolution</a:t>
            </a:r>
          </a:p>
        </p:txBody>
      </p:sp>
      <p:sp>
        <p:nvSpPr>
          <p:cNvPr id="7" name="Rectangle: Rounded Corners 6">
            <a:extLst>
              <a:ext uri="{FF2B5EF4-FFF2-40B4-BE49-F238E27FC236}">
                <a16:creationId xmlns:a16="http://schemas.microsoft.com/office/drawing/2014/main" id="{9410D088-D9DC-55BF-E199-3F1ED8661C82}"/>
              </a:ext>
            </a:extLst>
          </p:cNvPr>
          <p:cNvSpPr/>
          <p:nvPr/>
        </p:nvSpPr>
        <p:spPr>
          <a:xfrm>
            <a:off x="0" y="4320853"/>
            <a:ext cx="8944984" cy="552784"/>
          </a:xfrm>
          <a:prstGeom prst="roundRect">
            <a:avLst>
              <a:gd name="adj" fmla="val 50000"/>
            </a:avLst>
          </a:prstGeom>
          <a:solidFill>
            <a:srgbClr val="D4D4D7"/>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274320" bIns="45720" rtlCol="0" anchor="ctr"/>
          <a:lstStyle/>
          <a:p>
            <a:pPr algn="r">
              <a:defRPr/>
            </a:pPr>
            <a:r>
              <a:rPr kumimoji="0" lang="en-US" sz="2000" b="0" i="0" u="none" strike="noStrike" kern="1200" cap="none" spc="0" normalizeH="0" baseline="0" noProof="0">
                <a:ln>
                  <a:noFill/>
                </a:ln>
                <a:solidFill>
                  <a:srgbClr val="404144"/>
                </a:solidFill>
                <a:effectLst/>
                <a:uLnTx/>
                <a:uFillTx/>
                <a:latin typeface="Lato"/>
                <a:ea typeface="Lato"/>
                <a:cs typeface="Lato"/>
              </a:rPr>
              <a:t>Susana Rodriguez, Compliance Unit Supervisor, ASWS Office</a:t>
            </a:r>
          </a:p>
        </p:txBody>
      </p:sp>
    </p:spTree>
    <p:extLst>
      <p:ext uri="{BB962C8B-B14F-4D97-AF65-F5344CB8AC3E}">
        <p14:creationId xmlns:p14="http://schemas.microsoft.com/office/powerpoint/2010/main" val="254618561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B0FBE-E6A3-8D88-CC50-E9AEBC27B0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D0DE86-653A-BF9C-0FBD-8FA749CB650B}"/>
              </a:ext>
            </a:extLst>
          </p:cNvPr>
          <p:cNvSpPr>
            <a:spLocks noGrp="1"/>
          </p:cNvSpPr>
          <p:nvPr>
            <p:ph type="title"/>
          </p:nvPr>
        </p:nvSpPr>
        <p:spPr>
          <a:xfrm>
            <a:off x="593232" y="611711"/>
            <a:ext cx="9613863" cy="1080937"/>
          </a:xfrm>
        </p:spPr>
        <p:txBody>
          <a:bodyPr anchor="ctr">
            <a:normAutofit/>
          </a:bodyPr>
          <a:lstStyle/>
          <a:p>
            <a:r>
              <a:rPr lang="en-US" dirty="0">
                <a:latin typeface="Bitter"/>
              </a:rPr>
              <a:t>Site Visits</a:t>
            </a:r>
            <a:br>
              <a:rPr lang="en-US" dirty="0"/>
            </a:br>
            <a:r>
              <a:rPr lang="en-US" dirty="0">
                <a:latin typeface="Bitter"/>
              </a:rPr>
              <a:t>October 1, 2025 – April 30, 2026</a:t>
            </a:r>
          </a:p>
        </p:txBody>
      </p:sp>
      <p:sp>
        <p:nvSpPr>
          <p:cNvPr id="6" name="TextBox 5">
            <a:extLst>
              <a:ext uri="{FF2B5EF4-FFF2-40B4-BE49-F238E27FC236}">
                <a16:creationId xmlns:a16="http://schemas.microsoft.com/office/drawing/2014/main" id="{B4DAD2BB-111C-E1E7-B1F3-CC73A730DE7F}"/>
              </a:ext>
            </a:extLst>
          </p:cNvPr>
          <p:cNvSpPr txBox="1"/>
          <p:nvPr/>
        </p:nvSpPr>
        <p:spPr>
          <a:xfrm>
            <a:off x="3664367" y="6227239"/>
            <a:ext cx="6542728" cy="246221"/>
          </a:xfrm>
          <a:prstGeom prst="rect">
            <a:avLst/>
          </a:prstGeom>
          <a:noFill/>
        </p:spPr>
        <p:txBody>
          <a:bodyPr wrap="square" rtlCol="0">
            <a:spAutoFit/>
          </a:bodyPr>
          <a:lstStyle/>
          <a:p>
            <a:pPr algn="r"/>
            <a:r>
              <a:rPr lang="en-US" sz="1000">
                <a:solidFill>
                  <a:srgbClr val="0A5882"/>
                </a:solidFill>
                <a:latin typeface="Lato" panose="020F0502020204030203" pitchFamily="34" charset="0"/>
                <a:ea typeface="Lato" panose="020F0502020204030203" pitchFamily="34" charset="0"/>
                <a:cs typeface="Lato" panose="020F0502020204030203" pitchFamily="34" charset="0"/>
              </a:rPr>
              <a:t>Source: ASWS/ESD</a:t>
            </a:r>
          </a:p>
        </p:txBody>
      </p:sp>
      <p:pic>
        <p:nvPicPr>
          <p:cNvPr id="16" name="Picture 15" descr="Site Visits&#10;October 1, 2025 – April 30, 2026">
            <a:extLst>
              <a:ext uri="{FF2B5EF4-FFF2-40B4-BE49-F238E27FC236}">
                <a16:creationId xmlns:a16="http://schemas.microsoft.com/office/drawing/2014/main" id="{59A42AAF-DA33-6881-756A-F1D32301A013}"/>
              </a:ext>
            </a:extLst>
          </p:cNvPr>
          <p:cNvPicPr>
            <a:picLocks noChangeAspect="1"/>
          </p:cNvPicPr>
          <p:nvPr/>
        </p:nvPicPr>
        <p:blipFill>
          <a:blip r:embed="rId3">
            <a:clrChange>
              <a:clrFrom>
                <a:srgbClr val="F9F9F9"/>
              </a:clrFrom>
              <a:clrTo>
                <a:srgbClr val="F9F9F9">
                  <a:alpha val="0"/>
                </a:srgbClr>
              </a:clrTo>
            </a:clrChange>
          </a:blip>
          <a:stretch>
            <a:fillRect/>
          </a:stretch>
        </p:blipFill>
        <p:spPr>
          <a:xfrm>
            <a:off x="593232" y="1776230"/>
            <a:ext cx="7187291" cy="4470059"/>
          </a:xfrm>
          <a:prstGeom prst="rect">
            <a:avLst/>
          </a:prstGeom>
        </p:spPr>
      </p:pic>
    </p:spTree>
    <p:extLst>
      <p:ext uri="{BB962C8B-B14F-4D97-AF65-F5344CB8AC3E}">
        <p14:creationId xmlns:p14="http://schemas.microsoft.com/office/powerpoint/2010/main" val="84165918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E4528-BC10-3AE1-4838-32621CE404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D60466-2CCC-8168-D467-01E9084034D5}"/>
              </a:ext>
            </a:extLst>
          </p:cNvPr>
          <p:cNvSpPr>
            <a:spLocks noGrp="1"/>
          </p:cNvSpPr>
          <p:nvPr>
            <p:ph type="title"/>
          </p:nvPr>
        </p:nvSpPr>
        <p:spPr>
          <a:xfrm>
            <a:off x="593232" y="611711"/>
            <a:ext cx="9613863" cy="1080937"/>
          </a:xfrm>
        </p:spPr>
        <p:txBody>
          <a:bodyPr anchor="ctr">
            <a:normAutofit/>
          </a:bodyPr>
          <a:lstStyle/>
          <a:p>
            <a:r>
              <a:rPr lang="en-US" dirty="0">
                <a:latin typeface="Bitter"/>
              </a:rPr>
              <a:t>Field Checks</a:t>
            </a:r>
            <a:br>
              <a:rPr lang="en-US" dirty="0"/>
            </a:br>
            <a:r>
              <a:rPr lang="en-US" dirty="0">
                <a:latin typeface="Bitter"/>
              </a:rPr>
              <a:t>October 1, 2025 – April 30, 2026</a:t>
            </a:r>
          </a:p>
        </p:txBody>
      </p:sp>
      <p:pic>
        <p:nvPicPr>
          <p:cNvPr id="4" name="Picture 3" descr="Field Checks&#10;October 1, 2025 – April 30, 2026">
            <a:extLst>
              <a:ext uri="{FF2B5EF4-FFF2-40B4-BE49-F238E27FC236}">
                <a16:creationId xmlns:a16="http://schemas.microsoft.com/office/drawing/2014/main" id="{41AD4790-6D03-8271-333C-13FD7CC5DF8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04118" y="1984984"/>
            <a:ext cx="7983064" cy="1838582"/>
          </a:xfrm>
          <a:prstGeom prst="rect">
            <a:avLst/>
          </a:prstGeom>
        </p:spPr>
      </p:pic>
      <p:sp>
        <p:nvSpPr>
          <p:cNvPr id="5" name="TextBox 4">
            <a:extLst>
              <a:ext uri="{FF2B5EF4-FFF2-40B4-BE49-F238E27FC236}">
                <a16:creationId xmlns:a16="http://schemas.microsoft.com/office/drawing/2014/main" id="{97D1B728-5E52-5960-6DB1-219742A242BD}"/>
              </a:ext>
            </a:extLst>
          </p:cNvPr>
          <p:cNvSpPr txBox="1"/>
          <p:nvPr/>
        </p:nvSpPr>
        <p:spPr>
          <a:xfrm>
            <a:off x="3664367" y="6227239"/>
            <a:ext cx="6542728" cy="246221"/>
          </a:xfrm>
          <a:prstGeom prst="rect">
            <a:avLst/>
          </a:prstGeom>
          <a:noFill/>
        </p:spPr>
        <p:txBody>
          <a:bodyPr wrap="square" rtlCol="0">
            <a:spAutoFit/>
          </a:bodyPr>
          <a:lstStyle/>
          <a:p>
            <a:pPr algn="r"/>
            <a:r>
              <a:rPr lang="en-US" sz="1000">
                <a:solidFill>
                  <a:srgbClr val="0A5882"/>
                </a:solidFill>
                <a:latin typeface="Lato" panose="020F0502020204030203" pitchFamily="34" charset="0"/>
                <a:ea typeface="Lato" panose="020F0502020204030203" pitchFamily="34" charset="0"/>
                <a:cs typeface="Lato" panose="020F0502020204030203" pitchFamily="34" charset="0"/>
              </a:rPr>
              <a:t>Source: ASWS/ESD</a:t>
            </a:r>
          </a:p>
        </p:txBody>
      </p:sp>
    </p:spTree>
    <p:extLst>
      <p:ext uri="{BB962C8B-B14F-4D97-AF65-F5344CB8AC3E}">
        <p14:creationId xmlns:p14="http://schemas.microsoft.com/office/powerpoint/2010/main" val="322970710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7AB6B-FC8B-EC0D-880E-9E8DF46ECF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2B2648-D0CA-6732-C463-15D4C62B2133}"/>
              </a:ext>
            </a:extLst>
          </p:cNvPr>
          <p:cNvSpPr>
            <a:spLocks noGrp="1"/>
          </p:cNvSpPr>
          <p:nvPr>
            <p:ph type="title"/>
          </p:nvPr>
        </p:nvSpPr>
        <p:spPr>
          <a:xfrm>
            <a:off x="593232" y="611711"/>
            <a:ext cx="9613863" cy="1080937"/>
          </a:xfrm>
        </p:spPr>
        <p:txBody>
          <a:bodyPr anchor="ctr">
            <a:normAutofit/>
          </a:bodyPr>
          <a:lstStyle/>
          <a:p>
            <a:r>
              <a:rPr lang="en-US" dirty="0">
                <a:latin typeface="Bitter"/>
              </a:rPr>
              <a:t>Complaints</a:t>
            </a:r>
            <a:br>
              <a:rPr lang="en-US" dirty="0"/>
            </a:br>
            <a:r>
              <a:rPr lang="en-US" dirty="0">
                <a:latin typeface="Bitter"/>
              </a:rPr>
              <a:t>October 1, 2025 – April 30, 2026</a:t>
            </a:r>
          </a:p>
        </p:txBody>
      </p:sp>
      <p:sp>
        <p:nvSpPr>
          <p:cNvPr id="5" name="TextBox 4">
            <a:extLst>
              <a:ext uri="{FF2B5EF4-FFF2-40B4-BE49-F238E27FC236}">
                <a16:creationId xmlns:a16="http://schemas.microsoft.com/office/drawing/2014/main" id="{B954E1AA-DDC0-6F1A-A90F-6360EB3B6BAD}"/>
              </a:ext>
            </a:extLst>
          </p:cNvPr>
          <p:cNvSpPr txBox="1"/>
          <p:nvPr/>
        </p:nvSpPr>
        <p:spPr>
          <a:xfrm>
            <a:off x="3664367" y="6227239"/>
            <a:ext cx="6542728" cy="246221"/>
          </a:xfrm>
          <a:prstGeom prst="rect">
            <a:avLst/>
          </a:prstGeom>
          <a:noFill/>
        </p:spPr>
        <p:txBody>
          <a:bodyPr wrap="square" rtlCol="0">
            <a:spAutoFit/>
          </a:bodyPr>
          <a:lstStyle/>
          <a:p>
            <a:pPr algn="r"/>
            <a:r>
              <a:rPr lang="en-US" sz="1000">
                <a:solidFill>
                  <a:srgbClr val="0A5882"/>
                </a:solidFill>
                <a:latin typeface="Lato" panose="020F0502020204030203" pitchFamily="34" charset="0"/>
                <a:ea typeface="Lato" panose="020F0502020204030203" pitchFamily="34" charset="0"/>
                <a:cs typeface="Lato" panose="020F0502020204030203" pitchFamily="34" charset="0"/>
              </a:rPr>
              <a:t>Source: ASWS/ESD</a:t>
            </a:r>
          </a:p>
        </p:txBody>
      </p:sp>
      <p:pic>
        <p:nvPicPr>
          <p:cNvPr id="10" name="Picture 9" descr="Complaints&#10;October 1, 2025 – April 30, 2026&#10;Other: Subcategories">
            <a:extLst>
              <a:ext uri="{FF2B5EF4-FFF2-40B4-BE49-F238E27FC236}">
                <a16:creationId xmlns:a16="http://schemas.microsoft.com/office/drawing/2014/main" id="{80D76F10-87E2-E736-1A77-02557377E47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93232" y="1861909"/>
            <a:ext cx="2035668" cy="4310088"/>
          </a:xfrm>
          <a:prstGeom prst="rect">
            <a:avLst/>
          </a:prstGeom>
        </p:spPr>
      </p:pic>
      <p:pic>
        <p:nvPicPr>
          <p:cNvPr id="14" name="Picture 13">
            <a:extLst>
              <a:ext uri="{FF2B5EF4-FFF2-40B4-BE49-F238E27FC236}">
                <a16:creationId xmlns:a16="http://schemas.microsoft.com/office/drawing/2014/main" id="{9E2087C9-B4A7-D7D9-61B9-46854649E5DE}"/>
              </a:ex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739282" y="1861909"/>
            <a:ext cx="8709768" cy="4261231"/>
          </a:xfrm>
          <a:prstGeom prst="rect">
            <a:avLst/>
          </a:prstGeom>
        </p:spPr>
      </p:pic>
    </p:spTree>
    <p:extLst>
      <p:ext uri="{BB962C8B-B14F-4D97-AF65-F5344CB8AC3E}">
        <p14:creationId xmlns:p14="http://schemas.microsoft.com/office/powerpoint/2010/main" val="411510908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5C35F-1919-8350-4DB7-5EC5E334BA92}"/>
            </a:ext>
          </a:extLst>
        </p:cNvPr>
        <p:cNvGrpSpPr/>
        <p:nvPr/>
      </p:nvGrpSpPr>
      <p:grpSpPr>
        <a:xfrm>
          <a:off x="0" y="0"/>
          <a:ext cx="0" cy="0"/>
          <a:chOff x="0" y="0"/>
          <a:chExt cx="0" cy="0"/>
        </a:xfrm>
      </p:grpSpPr>
      <p:sp>
        <p:nvSpPr>
          <p:cNvPr id="2" name="Title 1" descr="ASWS quarterly report – 1st Qtr. PY2026&#10;October 1 – December 31, 2025 Pie Graghs">
            <a:extLst>
              <a:ext uri="{FF2B5EF4-FFF2-40B4-BE49-F238E27FC236}">
                <a16:creationId xmlns:a16="http://schemas.microsoft.com/office/drawing/2014/main" id="{C578A599-7596-D172-3C9B-92EAAB753641}"/>
              </a:ext>
            </a:extLst>
          </p:cNvPr>
          <p:cNvSpPr>
            <a:spLocks noGrp="1"/>
          </p:cNvSpPr>
          <p:nvPr>
            <p:ph type="title"/>
          </p:nvPr>
        </p:nvSpPr>
        <p:spPr>
          <a:xfrm>
            <a:off x="527916" y="600825"/>
            <a:ext cx="9613863" cy="1080937"/>
          </a:xfrm>
        </p:spPr>
        <p:txBody>
          <a:bodyPr anchor="ctr">
            <a:normAutofit/>
          </a:bodyPr>
          <a:lstStyle/>
          <a:p>
            <a:r>
              <a:rPr lang="en-US">
                <a:latin typeface="Bitter"/>
              </a:rPr>
              <a:t>ASWS quarterly report – 2 Qtr. PY2026</a:t>
            </a:r>
            <a:br>
              <a:rPr lang="en-US"/>
            </a:br>
            <a:r>
              <a:rPr lang="en-US">
                <a:latin typeface="Bitter"/>
              </a:rPr>
              <a:t>January 1, – March 31, 2026</a:t>
            </a:r>
          </a:p>
        </p:txBody>
      </p:sp>
      <p:sp>
        <p:nvSpPr>
          <p:cNvPr id="9" name="TextBox 8">
            <a:extLst>
              <a:ext uri="{FF2B5EF4-FFF2-40B4-BE49-F238E27FC236}">
                <a16:creationId xmlns:a16="http://schemas.microsoft.com/office/drawing/2014/main" id="{25FA2ED8-7ED1-CAC5-3625-8A59AA3B27F0}"/>
              </a:ext>
            </a:extLst>
          </p:cNvPr>
          <p:cNvSpPr txBox="1"/>
          <p:nvPr/>
        </p:nvSpPr>
        <p:spPr>
          <a:xfrm>
            <a:off x="560574" y="5889166"/>
            <a:ext cx="1834279" cy="307777"/>
          </a:xfrm>
          <a:prstGeom prst="rect">
            <a:avLst/>
          </a:prstGeom>
          <a:noFill/>
        </p:spPr>
        <p:txBody>
          <a:bodyPr wrap="square" rtlCol="0">
            <a:spAutoFit/>
          </a:bodyPr>
          <a:lstStyle/>
          <a:p>
            <a:r>
              <a:rPr lang="en-US" sz="1400">
                <a:solidFill>
                  <a:srgbClr val="0A5882"/>
                </a:solidFill>
                <a:latin typeface="Lato" panose="020F0502020204030203" pitchFamily="34" charset="0"/>
                <a:ea typeface="Lato" panose="020F0502020204030203" pitchFamily="34" charset="0"/>
                <a:cs typeface="Lato" panose="020F0502020204030203" pitchFamily="34" charset="0"/>
              </a:rPr>
              <a:t>Source: ASWS/ESD</a:t>
            </a:r>
          </a:p>
        </p:txBody>
      </p:sp>
      <p:pic>
        <p:nvPicPr>
          <p:cNvPr id="4" name="Picture 3">
            <a:extLst>
              <a:ext uri="{FF2B5EF4-FFF2-40B4-BE49-F238E27FC236}">
                <a16:creationId xmlns:a16="http://schemas.microsoft.com/office/drawing/2014/main" id="{D7EB7952-79E1-41C3-F5C1-58E14BAC86EF}"/>
              </a:ex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60574" y="1827822"/>
            <a:ext cx="9949702" cy="3915283"/>
          </a:xfrm>
          <a:prstGeom prst="rect">
            <a:avLst/>
          </a:prstGeom>
        </p:spPr>
      </p:pic>
    </p:spTree>
    <p:extLst>
      <p:ext uri="{BB962C8B-B14F-4D97-AF65-F5344CB8AC3E}">
        <p14:creationId xmlns:p14="http://schemas.microsoft.com/office/powerpoint/2010/main" val="120308070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993A24-A90D-454B-983D-B41765797636}"/>
              </a:ext>
            </a:extLst>
          </p:cNvPr>
          <p:cNvSpPr>
            <a:spLocks noGrp="1"/>
          </p:cNvSpPr>
          <p:nvPr>
            <p:ph type="ctrTitle"/>
          </p:nvPr>
        </p:nvSpPr>
        <p:spPr>
          <a:xfrm>
            <a:off x="552727" y="2712443"/>
            <a:ext cx="8463682" cy="1373070"/>
          </a:xfrm>
        </p:spPr>
        <p:txBody>
          <a:bodyPr anchor="ctr">
            <a:noAutofit/>
          </a:bodyPr>
          <a:lstStyle/>
          <a:p>
            <a:pPr algn="l"/>
            <a:r>
              <a:rPr lang="en-US" sz="3600">
                <a:latin typeface="Bitter"/>
              </a:rPr>
              <a:t>Workforce Services Division (WSD)</a:t>
            </a:r>
          </a:p>
        </p:txBody>
      </p:sp>
      <p:sp>
        <p:nvSpPr>
          <p:cNvPr id="5" name="Rectangle: Rounded Corners 4">
            <a:extLst>
              <a:ext uri="{FF2B5EF4-FFF2-40B4-BE49-F238E27FC236}">
                <a16:creationId xmlns:a16="http://schemas.microsoft.com/office/drawing/2014/main" id="{DB98C903-81AB-7A7E-7A8C-52FCE2C4ADA3}"/>
              </a:ext>
            </a:extLst>
          </p:cNvPr>
          <p:cNvSpPr/>
          <p:nvPr/>
        </p:nvSpPr>
        <p:spPr>
          <a:xfrm>
            <a:off x="29028" y="4305792"/>
            <a:ext cx="8778240" cy="1079009"/>
          </a:xfrm>
          <a:prstGeom prst="roundRect">
            <a:avLst>
              <a:gd name="adj" fmla="val 49079"/>
            </a:avLst>
          </a:prstGeom>
          <a:solidFill>
            <a:srgbClr val="D4D4D7"/>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274320" bIns="45720" rtlCol="0" anchor="ctr"/>
          <a:lstStyle/>
          <a:p>
            <a:pPr algn="r">
              <a:defRPr/>
            </a:pPr>
            <a:r>
              <a:rPr lang="en-US" sz="2000" dirty="0">
                <a:solidFill>
                  <a:srgbClr val="404144"/>
                </a:solidFill>
                <a:latin typeface="Lato"/>
              </a:rPr>
              <a:t>Tim Probst, Employment Services Manager, WSD, ESD</a:t>
            </a:r>
          </a:p>
          <a:p>
            <a:pPr algn="r">
              <a:defRPr/>
            </a:pPr>
            <a:r>
              <a:rPr lang="en-US" sz="2000" dirty="0">
                <a:solidFill>
                  <a:srgbClr val="404144"/>
                </a:solidFill>
                <a:latin typeface="Lato"/>
              </a:rPr>
              <a:t>Jenna Argot, Agricultural Services Coordinator, WSD, ESD</a:t>
            </a:r>
          </a:p>
          <a:p>
            <a:pPr algn="r">
              <a:defRPr/>
            </a:pPr>
            <a:r>
              <a:rPr lang="en-US" sz="2000" dirty="0">
                <a:solidFill>
                  <a:srgbClr val="404144"/>
                </a:solidFill>
                <a:latin typeface="Lato"/>
                <a:ea typeface="Lato"/>
                <a:cs typeface="Lato"/>
              </a:rPr>
              <a:t>Michelle Griffith, Regional Operations Manager, WSD, ESD</a:t>
            </a:r>
          </a:p>
        </p:txBody>
      </p:sp>
    </p:spTree>
    <p:extLst>
      <p:ext uri="{BB962C8B-B14F-4D97-AF65-F5344CB8AC3E}">
        <p14:creationId xmlns:p14="http://schemas.microsoft.com/office/powerpoint/2010/main" val="309054043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2C11ABC-5CAF-9991-DCE4-3113A9A42114}"/>
              </a:ext>
            </a:extLst>
          </p:cNvPr>
          <p:cNvSpPr>
            <a:spLocks noGrp="1"/>
          </p:cNvSpPr>
          <p:nvPr>
            <p:ph type="title"/>
          </p:nvPr>
        </p:nvSpPr>
        <p:spPr>
          <a:xfrm>
            <a:off x="680321" y="527524"/>
            <a:ext cx="9613861" cy="1080938"/>
          </a:xfrm>
        </p:spPr>
        <p:txBody>
          <a:bodyPr anchor="ctr">
            <a:normAutofit/>
          </a:bodyPr>
          <a:lstStyle/>
          <a:p>
            <a:r>
              <a:rPr lang="en-US" sz="4000"/>
              <a:t>MSFW Outreach</a:t>
            </a:r>
          </a:p>
        </p:txBody>
      </p:sp>
      <p:sp>
        <p:nvSpPr>
          <p:cNvPr id="3" name="TextBox 2">
            <a:extLst>
              <a:ext uri="{FF2B5EF4-FFF2-40B4-BE49-F238E27FC236}">
                <a16:creationId xmlns:a16="http://schemas.microsoft.com/office/drawing/2014/main" id="{B65859D5-31C8-E5EB-F1A8-1E01022C41DD}"/>
              </a:ext>
            </a:extLst>
          </p:cNvPr>
          <p:cNvSpPr txBox="1"/>
          <p:nvPr/>
        </p:nvSpPr>
        <p:spPr>
          <a:xfrm>
            <a:off x="9610344" y="2642616"/>
            <a:ext cx="1755648" cy="2031325"/>
          </a:xfrm>
          <a:prstGeom prst="rect">
            <a:avLst/>
          </a:prstGeom>
          <a:noFill/>
        </p:spPr>
        <p:txBody>
          <a:bodyPr wrap="square" rtlCol="0">
            <a:spAutoFit/>
          </a:bodyPr>
          <a:lstStyle/>
          <a:p>
            <a:r>
              <a:rPr lang="en-US"/>
              <a:t>December was a slow month for many offices. </a:t>
            </a:r>
          </a:p>
          <a:p>
            <a:endParaRPr lang="en-US"/>
          </a:p>
          <a:p>
            <a:r>
              <a:rPr lang="en-US"/>
              <a:t>Hoping to place January Photo here.</a:t>
            </a:r>
            <a:endParaRPr lang="es-US"/>
          </a:p>
        </p:txBody>
      </p:sp>
      <p:pic>
        <p:nvPicPr>
          <p:cNvPr id="2" name="Picture 4">
            <a:extLst>
              <a:ext uri="{FF2B5EF4-FFF2-40B4-BE49-F238E27FC236}">
                <a16:creationId xmlns:a16="http://schemas.microsoft.com/office/drawing/2014/main" id="{70662F92-33BC-EEB5-C7E3-FA04E99F1B16}"/>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58" r="17065"/>
          <a:stretch>
            <a:fillRect/>
          </a:stretch>
        </p:blipFill>
        <p:spPr bwMode="auto">
          <a:xfrm>
            <a:off x="9352620" y="2143803"/>
            <a:ext cx="2432148" cy="31408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1CB2D0E5-AD87-AFF2-BC7D-294E75344126}"/>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3815"/>
          <a:stretch>
            <a:fillRect/>
          </a:stretch>
        </p:blipFill>
        <p:spPr bwMode="auto">
          <a:xfrm>
            <a:off x="407232" y="2258568"/>
            <a:ext cx="3003082" cy="29169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ADB1E552-3898-FD21-6953-648C889336E9}"/>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883" t="4620" r="17683" b="13841"/>
          <a:stretch>
            <a:fillRect/>
          </a:stretch>
        </p:blipFill>
        <p:spPr bwMode="auto">
          <a:xfrm>
            <a:off x="3709371" y="2143803"/>
            <a:ext cx="2286001" cy="31408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7119D6C-A5F3-2CF4-C3DD-D8C71154A945}"/>
              </a:ext>
              <a:ext uri="{C183D7F6-B498-43B3-948B-1728B52AA6E4}">
                <adec:decorative xmlns:adec="http://schemas.microsoft.com/office/drawing/2017/decorative" val="1"/>
              </a:ext>
            </a:extLst>
          </p:cNvPr>
          <p:cNvPicPr>
            <a:picLocks noChangeAspect="1"/>
          </p:cNvPicPr>
          <p:nvPr/>
        </p:nvPicPr>
        <p:blipFill>
          <a:blip r:embed="rId6"/>
          <a:srcRect l="12789" t="12915" r="11471" b="7774"/>
          <a:stretch>
            <a:fillRect/>
          </a:stretch>
        </p:blipFill>
        <p:spPr>
          <a:xfrm>
            <a:off x="6321608" y="2143803"/>
            <a:ext cx="2704776" cy="3140894"/>
          </a:xfrm>
          <a:prstGeom prst="rect">
            <a:avLst/>
          </a:prstGeom>
        </p:spPr>
      </p:pic>
    </p:spTree>
    <p:extLst>
      <p:ext uri="{BB962C8B-B14F-4D97-AF65-F5344CB8AC3E}">
        <p14:creationId xmlns:p14="http://schemas.microsoft.com/office/powerpoint/2010/main" val="6232124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6C044-C522-5F3B-6CC3-E2A7E4D6D2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B0C159-E938-974E-6A8C-3DC82F664807}"/>
              </a:ext>
            </a:extLst>
          </p:cNvPr>
          <p:cNvSpPr>
            <a:spLocks noGrp="1"/>
          </p:cNvSpPr>
          <p:nvPr>
            <p:ph type="title"/>
          </p:nvPr>
        </p:nvSpPr>
        <p:spPr>
          <a:xfrm>
            <a:off x="680320" y="485994"/>
            <a:ext cx="9613861" cy="1080938"/>
          </a:xfrm>
        </p:spPr>
        <p:txBody>
          <a:bodyPr>
            <a:normAutofit/>
          </a:bodyPr>
          <a:lstStyle/>
          <a:p>
            <a:pPr lvl="0" rtl="0" eaLnBrk="1" latinLnBrk="0" hangingPunct="1"/>
            <a:r>
              <a:rPr lang="en-US" dirty="0"/>
              <a:t>Equal opportunity statement</a:t>
            </a:r>
          </a:p>
        </p:txBody>
      </p:sp>
      <p:sp>
        <p:nvSpPr>
          <p:cNvPr id="4" name="Slide Number Placeholder 3">
            <a:extLst>
              <a:ext uri="{FF2B5EF4-FFF2-40B4-BE49-F238E27FC236}">
                <a16:creationId xmlns:a16="http://schemas.microsoft.com/office/drawing/2014/main" id="{4DFA0069-D033-70AD-3C7E-42649163F878}"/>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b="0" i="0" u="none" strike="noStrike" kern="1200" cap="none" spc="0" normalizeH="0" baseline="0" noProof="0" smtClean="0">
                <a:ln>
                  <a:noFill/>
                </a:ln>
                <a:solidFill>
                  <a:srgbClr val="666666"/>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b="0" i="0" u="none" strike="noStrike" kern="1200" cap="none" spc="0" normalizeH="0" baseline="0" noProof="0">
              <a:ln>
                <a:noFill/>
              </a:ln>
              <a:solidFill>
                <a:srgbClr val="666666"/>
              </a:solidFill>
              <a:effectLst/>
              <a:uLnTx/>
              <a:uFillTx/>
              <a:ea typeface="+mn-ea"/>
              <a:cs typeface="+mn-cs"/>
            </a:endParaRPr>
          </a:p>
        </p:txBody>
      </p:sp>
      <p:sp>
        <p:nvSpPr>
          <p:cNvPr id="8" name="TextBox 7">
            <a:extLst>
              <a:ext uri="{FF2B5EF4-FFF2-40B4-BE49-F238E27FC236}">
                <a16:creationId xmlns:a16="http://schemas.microsoft.com/office/drawing/2014/main" id="{ECD120B0-FC7F-705F-0FD7-557B72EBB747}"/>
              </a:ext>
            </a:extLst>
          </p:cNvPr>
          <p:cNvSpPr txBox="1"/>
          <p:nvPr/>
        </p:nvSpPr>
        <p:spPr>
          <a:xfrm>
            <a:off x="442369" y="3017001"/>
            <a:ext cx="10089761" cy="1589666"/>
          </a:xfrm>
          <a:prstGeom prst="rect">
            <a:avLst/>
          </a:prstGeom>
          <a:noFill/>
        </p:spPr>
        <p:txBody>
          <a:bodyPr wrap="square">
            <a:spAutoFit/>
          </a:bodyPr>
          <a:lstStyle/>
          <a:p>
            <a:pPr marL="0" indent="0">
              <a:lnSpc>
                <a:spcPct val="125000"/>
              </a:lnSpc>
              <a:buNone/>
            </a:pPr>
            <a:r>
              <a:rPr lang="en-US" sz="2000" dirty="0">
                <a:solidFill>
                  <a:srgbClr val="0A5882"/>
                </a:solidFill>
                <a:latin typeface="Lato" panose="020F0502020204030203" pitchFamily="34" charset="0"/>
              </a:rPr>
              <a:t>The Employment Security Department is an equal opportunity employer/ program. Auxiliary aids and services are available upon request to individuals with disabilities. We provide free help in many languages. People who need hearing or speech help can dial 711 for the Washington Relay.</a:t>
            </a:r>
          </a:p>
        </p:txBody>
      </p:sp>
    </p:spTree>
    <p:extLst>
      <p:ext uri="{BB962C8B-B14F-4D97-AF65-F5344CB8AC3E}">
        <p14:creationId xmlns:p14="http://schemas.microsoft.com/office/powerpoint/2010/main" val="24175184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EA60-E69A-4ADB-86EC-99E6237A9D8F}"/>
              </a:ext>
            </a:extLst>
          </p:cNvPr>
          <p:cNvSpPr>
            <a:spLocks noGrp="1"/>
          </p:cNvSpPr>
          <p:nvPr>
            <p:ph type="title"/>
          </p:nvPr>
        </p:nvSpPr>
        <p:spPr>
          <a:xfrm>
            <a:off x="680321" y="486528"/>
            <a:ext cx="9613861" cy="1080938"/>
          </a:xfrm>
        </p:spPr>
        <p:txBody>
          <a:bodyPr>
            <a:normAutofit/>
          </a:bodyPr>
          <a:lstStyle/>
          <a:p>
            <a:pPr lvl="0" rtl="0" eaLnBrk="1" latinLnBrk="0" hangingPunct="1"/>
            <a:r>
              <a:rPr lang="en-US" sz="4000"/>
              <a:t>MSFW Outreach Performance</a:t>
            </a:r>
          </a:p>
        </p:txBody>
      </p:sp>
      <p:graphicFrame>
        <p:nvGraphicFramePr>
          <p:cNvPr id="19" name="Table 18">
            <a:extLst>
              <a:ext uri="{FF2B5EF4-FFF2-40B4-BE49-F238E27FC236}">
                <a16:creationId xmlns:a16="http://schemas.microsoft.com/office/drawing/2014/main" id="{F1DA0389-AB0D-4A45-7788-50028FAA3307}"/>
              </a:ext>
            </a:extLst>
          </p:cNvPr>
          <p:cNvGraphicFramePr>
            <a:graphicFrameLocks noGrp="1"/>
          </p:cNvGraphicFramePr>
          <p:nvPr/>
        </p:nvGraphicFramePr>
        <p:xfrm>
          <a:off x="1461262" y="2091811"/>
          <a:ext cx="8832920" cy="3464473"/>
        </p:xfrm>
        <a:graphic>
          <a:graphicData uri="http://schemas.openxmlformats.org/drawingml/2006/table">
            <a:tbl>
              <a:tblPr firstRow="1" bandRow="1">
                <a:tableStyleId>{5C22544A-7EE6-4342-B048-85BDC9FD1C3A}</a:tableStyleId>
              </a:tblPr>
              <a:tblGrid>
                <a:gridCol w="5861820">
                  <a:extLst>
                    <a:ext uri="{9D8B030D-6E8A-4147-A177-3AD203B41FA5}">
                      <a16:colId xmlns:a16="http://schemas.microsoft.com/office/drawing/2014/main" val="3268888744"/>
                    </a:ext>
                  </a:extLst>
                </a:gridCol>
                <a:gridCol w="1485550">
                  <a:extLst>
                    <a:ext uri="{9D8B030D-6E8A-4147-A177-3AD203B41FA5}">
                      <a16:colId xmlns:a16="http://schemas.microsoft.com/office/drawing/2014/main" val="773011490"/>
                    </a:ext>
                  </a:extLst>
                </a:gridCol>
                <a:gridCol w="1485550">
                  <a:extLst>
                    <a:ext uri="{9D8B030D-6E8A-4147-A177-3AD203B41FA5}">
                      <a16:colId xmlns:a16="http://schemas.microsoft.com/office/drawing/2014/main" val="2169113861"/>
                    </a:ext>
                  </a:extLst>
                </a:gridCol>
              </a:tblGrid>
              <a:tr h="803789">
                <a:tc gridSpan="3">
                  <a:txBody>
                    <a:bodyPr/>
                    <a:lstStyle/>
                    <a:p>
                      <a:pPr algn="ctr"/>
                      <a:r>
                        <a:rPr lang="en-US" sz="3000" b="1">
                          <a:solidFill>
                            <a:srgbClr val="000000"/>
                          </a:solidFill>
                          <a:latin typeface="+mj-lt"/>
                        </a:rPr>
                        <a:t>Workforce Services Division (WSD)</a:t>
                      </a:r>
                    </a:p>
                    <a:p>
                      <a:pPr algn="ctr"/>
                      <a:endParaRPr lang="en-US" sz="1600" b="0">
                        <a:solidFill>
                          <a:srgbClr val="002060"/>
                        </a:solidFill>
                        <a:latin typeface="+mj-lt"/>
                      </a:endParaRP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1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0980817"/>
                  </a:ext>
                </a:extLst>
              </a:tr>
              <a:tr h="0">
                <a:tc>
                  <a:txBody>
                    <a:bodyPr/>
                    <a:lstStyle/>
                    <a:p>
                      <a:r>
                        <a:rPr lang="en-US" sz="2500" b="1">
                          <a:solidFill>
                            <a:srgbClr val="000000"/>
                          </a:solidFill>
                          <a:latin typeface="+mj-lt"/>
                        </a:rPr>
                        <a:t>Program Year</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2500" b="1">
                          <a:solidFill>
                            <a:srgbClr val="000000"/>
                          </a:solidFill>
                          <a:latin typeface="+mj-lt"/>
                        </a:rPr>
                        <a:t>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entury Gothic"/>
                          <a:ea typeface="+mn-ea"/>
                          <a:cs typeface="+mn-cs"/>
                        </a:rPr>
                        <a:t>(July1-June 30)</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sz="2500" b="1">
                          <a:solidFill>
                            <a:srgbClr val="000000"/>
                          </a:solidFill>
                          <a:latin typeface="+mj-lt"/>
                        </a:rPr>
                        <a:t>2025</a:t>
                      </a:r>
                    </a:p>
                    <a:p>
                      <a:pPr algn="ctr"/>
                      <a:r>
                        <a:rPr lang="en-US" sz="1200" b="0">
                          <a:solidFill>
                            <a:srgbClr val="000000"/>
                          </a:solidFill>
                          <a:latin typeface="+mj-lt"/>
                        </a:rPr>
                        <a:t>(July1-April 30)</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880125609"/>
                  </a:ext>
                </a:extLst>
              </a:tr>
              <a:tr h="650035">
                <a:tc>
                  <a:txBody>
                    <a:bodyPr/>
                    <a:lstStyle/>
                    <a:p>
                      <a:r>
                        <a:rPr lang="en-US" sz="2500">
                          <a:solidFill>
                            <a:srgbClr val="000000"/>
                          </a:solidFill>
                          <a:latin typeface="+mj-lt"/>
                        </a:rPr>
                        <a:t>Total FTEs</a:t>
                      </a:r>
                      <a:r>
                        <a:rPr lang="en-US" sz="2500" kern="1200">
                          <a:solidFill>
                            <a:srgbClr val="000000"/>
                          </a:solidFill>
                          <a:latin typeface="+mn-lt"/>
                          <a:ea typeface="+mn-ea"/>
                          <a:cs typeface="+mn-cs"/>
                        </a:rPr>
                        <a:t>*</a:t>
                      </a:r>
                      <a:endParaRPr lang="en-US" sz="2500">
                        <a:solidFill>
                          <a:srgbClr val="000000"/>
                        </a:solidFill>
                        <a:latin typeface="+mj-lt"/>
                      </a:endParaRP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a:solidFill>
                            <a:schemeClr val="bg1"/>
                          </a:solidFill>
                          <a:latin typeface="+mj-lt"/>
                        </a:rPr>
                        <a:t>11</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a:solidFill>
                            <a:srgbClr val="000000"/>
                          </a:solidFill>
                          <a:latin typeface="+mj-lt"/>
                        </a:rPr>
                        <a:t>11</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9017829"/>
                  </a:ext>
                </a:extLst>
              </a:tr>
              <a:tr h="650035">
                <a:tc>
                  <a:txBody>
                    <a:bodyPr/>
                    <a:lstStyle/>
                    <a:p>
                      <a:r>
                        <a:rPr lang="en-US" sz="2500">
                          <a:solidFill>
                            <a:srgbClr val="000000"/>
                          </a:solidFill>
                          <a:latin typeface="+mj-lt"/>
                        </a:rPr>
                        <a:t>Total Outreach Days</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a:solidFill>
                            <a:schemeClr val="bg1"/>
                          </a:solidFill>
                          <a:latin typeface="+mj-lt"/>
                        </a:rPr>
                        <a:t>1,400</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a:solidFill>
                            <a:srgbClr val="000000"/>
                          </a:solidFill>
                          <a:latin typeface="+mj-lt"/>
                        </a:rPr>
                        <a:t>1,180</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7715691"/>
                  </a:ext>
                </a:extLst>
              </a:tr>
              <a:tr h="650035">
                <a:tc>
                  <a:txBody>
                    <a:bodyPr/>
                    <a:lstStyle/>
                    <a:p>
                      <a:r>
                        <a:rPr lang="en-US" sz="2500">
                          <a:solidFill>
                            <a:srgbClr val="000000"/>
                          </a:solidFill>
                          <a:latin typeface="+mj-lt"/>
                        </a:rPr>
                        <a:t>Total Number of MSFWs Contacted</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a:solidFill>
                            <a:schemeClr val="bg1"/>
                          </a:solidFill>
                          <a:latin typeface="+mj-lt"/>
                        </a:rPr>
                        <a:t>25,855</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a:solidFill>
                            <a:srgbClr val="000000"/>
                          </a:solidFill>
                          <a:latin typeface="+mj-lt"/>
                        </a:rPr>
                        <a:t>17,011</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2295694"/>
                  </a:ext>
                </a:extLst>
              </a:tr>
            </a:tbl>
          </a:graphicData>
        </a:graphic>
      </p:graphicFrame>
      <p:sp>
        <p:nvSpPr>
          <p:cNvPr id="3" name="TextBox 2">
            <a:extLst>
              <a:ext uri="{FF2B5EF4-FFF2-40B4-BE49-F238E27FC236}">
                <a16:creationId xmlns:a16="http://schemas.microsoft.com/office/drawing/2014/main" id="{61BBC9CC-126E-5B87-1186-B9B6758CDD11}"/>
              </a:ext>
            </a:extLst>
          </p:cNvPr>
          <p:cNvSpPr txBox="1"/>
          <p:nvPr/>
        </p:nvSpPr>
        <p:spPr>
          <a:xfrm>
            <a:off x="1261872" y="5618964"/>
            <a:ext cx="9866376" cy="461665"/>
          </a:xfrm>
          <a:prstGeom prst="rect">
            <a:avLst/>
          </a:prstGeom>
          <a:noFill/>
        </p:spPr>
        <p:txBody>
          <a:bodyPr wrap="square" rtlCol="0">
            <a:spAutoFit/>
          </a:bodyPr>
          <a:lstStyle/>
          <a:p>
            <a:r>
              <a:rPr lang="en-US" sz="1200">
                <a:solidFill>
                  <a:schemeClr val="bg1"/>
                </a:solidFill>
              </a:rPr>
              <a:t>* There are six full-time outreach offices: Central Basin, Columbia Basin, Okanogan, Sunnyside, Wenatchee, and Yakima. The remaining offices conduct part-time outreach to MSFWs as part of their routine Wagner-Peyser responsibilities.</a:t>
            </a:r>
            <a:endParaRPr lang="es-US" sz="1200">
              <a:solidFill>
                <a:schemeClr val="bg1"/>
              </a:solidFill>
            </a:endParaRPr>
          </a:p>
        </p:txBody>
      </p:sp>
    </p:spTree>
    <p:extLst>
      <p:ext uri="{BB962C8B-B14F-4D97-AF65-F5344CB8AC3E}">
        <p14:creationId xmlns:p14="http://schemas.microsoft.com/office/powerpoint/2010/main" val="116973775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22EEE-2299-CBBD-AFD6-62217D76B8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72FEE3-43D7-E378-F2F5-0139DEDBC8ED}"/>
              </a:ext>
            </a:extLst>
          </p:cNvPr>
          <p:cNvSpPr>
            <a:spLocks noGrp="1"/>
          </p:cNvSpPr>
          <p:nvPr>
            <p:ph type="title"/>
          </p:nvPr>
        </p:nvSpPr>
        <p:spPr>
          <a:xfrm>
            <a:off x="680321" y="484632"/>
            <a:ext cx="9613861" cy="1080938"/>
          </a:xfrm>
        </p:spPr>
        <p:txBody>
          <a:bodyPr>
            <a:normAutofit fontScale="90000"/>
          </a:bodyPr>
          <a:lstStyle/>
          <a:p>
            <a:pPr lvl="0" rtl="0" eaLnBrk="1" latinLnBrk="0" hangingPunct="1"/>
            <a:r>
              <a:rPr lang="en-US" sz="4000"/>
              <a:t>MSFW Complaints and Apparent Violations</a:t>
            </a:r>
          </a:p>
        </p:txBody>
      </p:sp>
      <p:graphicFrame>
        <p:nvGraphicFramePr>
          <p:cNvPr id="14" name="Picture Placeholder 13">
            <a:extLst>
              <a:ext uri="{FF2B5EF4-FFF2-40B4-BE49-F238E27FC236}">
                <a16:creationId xmlns:a16="http://schemas.microsoft.com/office/drawing/2014/main" id="{997AD68A-065E-A922-5869-A9B96DE5BEAE}"/>
              </a:ext>
            </a:extLst>
          </p:cNvPr>
          <p:cNvGraphicFramePr>
            <a:graphicFrameLocks noGrp="1"/>
          </p:cNvGraphicFramePr>
          <p:nvPr>
            <p:ph type="pic" sz="quarter" idx="13"/>
          </p:nvPr>
        </p:nvGraphicFramePr>
        <p:xfrm>
          <a:off x="2076958" y="2033143"/>
          <a:ext cx="7681078" cy="3739093"/>
        </p:xfrm>
        <a:graphic>
          <a:graphicData uri="http://schemas.openxmlformats.org/drawingml/2006/table">
            <a:tbl>
              <a:tblPr firstRow="1" bandRow="1">
                <a:tableStyleId>{5C22544A-7EE6-4342-B048-85BDC9FD1C3A}</a:tableStyleId>
              </a:tblPr>
              <a:tblGrid>
                <a:gridCol w="6295338">
                  <a:extLst>
                    <a:ext uri="{9D8B030D-6E8A-4147-A177-3AD203B41FA5}">
                      <a16:colId xmlns:a16="http://schemas.microsoft.com/office/drawing/2014/main" val="3268888744"/>
                    </a:ext>
                  </a:extLst>
                </a:gridCol>
                <a:gridCol w="1385740">
                  <a:extLst>
                    <a:ext uri="{9D8B030D-6E8A-4147-A177-3AD203B41FA5}">
                      <a16:colId xmlns:a16="http://schemas.microsoft.com/office/drawing/2014/main" val="773011490"/>
                    </a:ext>
                  </a:extLst>
                </a:gridCol>
              </a:tblGrid>
              <a:tr h="944657">
                <a:tc gridSpan="2">
                  <a:txBody>
                    <a:bodyPr/>
                    <a:lstStyle/>
                    <a:p>
                      <a:pPr algn="ctr"/>
                      <a:r>
                        <a:rPr lang="en-US" sz="3000" b="1">
                          <a:solidFill>
                            <a:srgbClr val="000000"/>
                          </a:solidFill>
                          <a:latin typeface="+mj-lt"/>
                        </a:rPr>
                        <a:t>Workforce Services Division (WSD)</a:t>
                      </a:r>
                    </a:p>
                    <a:p>
                      <a:pPr algn="ctr"/>
                      <a:r>
                        <a:rPr lang="en-US" sz="1600" b="0" kern="1200">
                          <a:solidFill>
                            <a:srgbClr val="002060"/>
                          </a:solidFill>
                          <a:latin typeface="+mj-lt"/>
                          <a:ea typeface="+mn-ea"/>
                          <a:cs typeface="+mn-cs"/>
                        </a:rPr>
                        <a:t>July 1, 2025 through April 30, 2026</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1000"/>
                      </a:schemeClr>
                    </a:solidFill>
                  </a:tcPr>
                </a:tc>
                <a:tc hMerge="1">
                  <a:txBody>
                    <a:bodyPr/>
                    <a:lstStyle/>
                    <a:p>
                      <a:endParaRPr lang="en-US"/>
                    </a:p>
                  </a:txBody>
                  <a:tcPr/>
                </a:tc>
                <a:extLst>
                  <a:ext uri="{0D108BD9-81ED-4DB2-BD59-A6C34878D82A}">
                    <a16:rowId xmlns:a16="http://schemas.microsoft.com/office/drawing/2014/main" val="1770980817"/>
                  </a:ext>
                </a:extLst>
              </a:tr>
              <a:tr h="698609">
                <a:tc>
                  <a:txBody>
                    <a:bodyPr/>
                    <a:lstStyle/>
                    <a:p>
                      <a:r>
                        <a:rPr lang="en-US" sz="2500">
                          <a:solidFill>
                            <a:srgbClr val="000000"/>
                          </a:solidFill>
                          <a:latin typeface="+mj-lt"/>
                        </a:rPr>
                        <a:t>Total Number of Complaints</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a:solidFill>
                            <a:srgbClr val="000000"/>
                          </a:solidFill>
                          <a:latin typeface="+mj-lt"/>
                        </a:rPr>
                        <a:t>102</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9017829"/>
                  </a:ext>
                </a:extLst>
              </a:tr>
              <a:tr h="698609">
                <a:tc>
                  <a:txBody>
                    <a:bodyPr/>
                    <a:lstStyle/>
                    <a:p>
                      <a:r>
                        <a:rPr lang="en-US" sz="2500">
                          <a:solidFill>
                            <a:srgbClr val="000000"/>
                          </a:solidFill>
                          <a:latin typeface="+mj-lt"/>
                        </a:rPr>
                        <a:t>Total Number of Apparent Violations</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a:solidFill>
                            <a:srgbClr val="000000"/>
                          </a:solidFill>
                          <a:latin typeface="+mj-lt"/>
                        </a:rPr>
                        <a:t>4</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2294215"/>
                  </a:ext>
                </a:extLst>
              </a:tr>
              <a:tr h="698609">
                <a:tc>
                  <a:txBody>
                    <a:bodyPr/>
                    <a:lstStyle/>
                    <a:p>
                      <a:r>
                        <a:rPr lang="en-US" sz="2500">
                          <a:solidFill>
                            <a:srgbClr val="000000"/>
                          </a:solidFill>
                          <a:latin typeface="+mj-lt"/>
                        </a:rPr>
                        <a:t>Total Referred</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a:solidFill>
                            <a:schemeClr val="bg1"/>
                          </a:solidFill>
                          <a:latin typeface="+mj-lt"/>
                        </a:rPr>
                        <a:t>96</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2295694"/>
                  </a:ext>
                </a:extLst>
              </a:tr>
              <a:tr h="698609">
                <a:tc>
                  <a:txBody>
                    <a:bodyPr/>
                    <a:lstStyle/>
                    <a:p>
                      <a:r>
                        <a:rPr lang="en-US" sz="2500">
                          <a:solidFill>
                            <a:srgbClr val="000000"/>
                          </a:solidFill>
                          <a:latin typeface="+mj-lt"/>
                        </a:rPr>
                        <a:t>Total Resolved</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a:solidFill>
                            <a:schemeClr val="bg1"/>
                          </a:solidFill>
                          <a:latin typeface="+mj-lt"/>
                        </a:rPr>
                        <a:t>13</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3047487"/>
                  </a:ext>
                </a:extLst>
              </a:tr>
            </a:tbl>
          </a:graphicData>
        </a:graphic>
      </p:graphicFrame>
    </p:spTree>
    <p:extLst>
      <p:ext uri="{BB962C8B-B14F-4D97-AF65-F5344CB8AC3E}">
        <p14:creationId xmlns:p14="http://schemas.microsoft.com/office/powerpoint/2010/main" val="326796888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875FB2-1315-B806-A187-7CE583AA86F6}"/>
              </a:ext>
            </a:extLst>
          </p:cNvPr>
          <p:cNvSpPr>
            <a:spLocks noGrp="1"/>
          </p:cNvSpPr>
          <p:nvPr>
            <p:ph type="title"/>
          </p:nvPr>
        </p:nvSpPr>
        <p:spPr/>
        <p:txBody>
          <a:bodyPr/>
          <a:lstStyle/>
          <a:p>
            <a:r>
              <a:rPr lang="en-US"/>
              <a:t>Allegation of Complaints from MSFW’s</a:t>
            </a:r>
            <a:endParaRPr lang="es-US"/>
          </a:p>
        </p:txBody>
      </p:sp>
      <p:graphicFrame>
        <p:nvGraphicFramePr>
          <p:cNvPr id="5" name="Picture Placeholder 13">
            <a:extLst>
              <a:ext uri="{FF2B5EF4-FFF2-40B4-BE49-F238E27FC236}">
                <a16:creationId xmlns:a16="http://schemas.microsoft.com/office/drawing/2014/main" id="{9F815999-092B-75CE-5CF0-141AB69F3676}"/>
              </a:ext>
            </a:extLst>
          </p:cNvPr>
          <p:cNvGraphicFramePr>
            <a:graphicFrameLocks/>
          </p:cNvGraphicFramePr>
          <p:nvPr/>
        </p:nvGraphicFramePr>
        <p:xfrm>
          <a:off x="2076958" y="2033143"/>
          <a:ext cx="7681078" cy="3739093"/>
        </p:xfrm>
        <a:graphic>
          <a:graphicData uri="http://schemas.openxmlformats.org/drawingml/2006/table">
            <a:tbl>
              <a:tblPr firstRow="1" bandRow="1">
                <a:tableStyleId>{5C22544A-7EE6-4342-B048-85BDC9FD1C3A}</a:tableStyleId>
              </a:tblPr>
              <a:tblGrid>
                <a:gridCol w="6295338">
                  <a:extLst>
                    <a:ext uri="{9D8B030D-6E8A-4147-A177-3AD203B41FA5}">
                      <a16:colId xmlns:a16="http://schemas.microsoft.com/office/drawing/2014/main" val="3268888744"/>
                    </a:ext>
                  </a:extLst>
                </a:gridCol>
                <a:gridCol w="1385740">
                  <a:extLst>
                    <a:ext uri="{9D8B030D-6E8A-4147-A177-3AD203B41FA5}">
                      <a16:colId xmlns:a16="http://schemas.microsoft.com/office/drawing/2014/main" val="773011490"/>
                    </a:ext>
                  </a:extLst>
                </a:gridCol>
              </a:tblGrid>
              <a:tr h="944657">
                <a:tc gridSpan="2">
                  <a:txBody>
                    <a:bodyPr/>
                    <a:lstStyle/>
                    <a:p>
                      <a:pPr algn="ctr"/>
                      <a:r>
                        <a:rPr lang="en-US" sz="3000" b="1">
                          <a:solidFill>
                            <a:srgbClr val="000000"/>
                          </a:solidFill>
                          <a:latin typeface="+mj-lt"/>
                        </a:rPr>
                        <a:t>Workforce Services Division (WSD)</a:t>
                      </a:r>
                    </a:p>
                    <a:p>
                      <a:pPr algn="ctr"/>
                      <a:r>
                        <a:rPr lang="en-US" sz="1600" b="0" kern="1200">
                          <a:solidFill>
                            <a:srgbClr val="002060"/>
                          </a:solidFill>
                          <a:latin typeface="+mj-lt"/>
                          <a:ea typeface="+mn-ea"/>
                          <a:cs typeface="+mn-cs"/>
                        </a:rPr>
                        <a:t>July 1, 2025 through April 30, 2026</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1000"/>
                      </a:schemeClr>
                    </a:solidFill>
                  </a:tcPr>
                </a:tc>
                <a:tc hMerge="1">
                  <a:txBody>
                    <a:bodyPr/>
                    <a:lstStyle/>
                    <a:p>
                      <a:endParaRPr lang="en-US"/>
                    </a:p>
                  </a:txBody>
                  <a:tcPr/>
                </a:tc>
                <a:extLst>
                  <a:ext uri="{0D108BD9-81ED-4DB2-BD59-A6C34878D82A}">
                    <a16:rowId xmlns:a16="http://schemas.microsoft.com/office/drawing/2014/main" val="1770980817"/>
                  </a:ext>
                </a:extLst>
              </a:tr>
              <a:tr h="698609">
                <a:tc>
                  <a:txBody>
                    <a:bodyPr/>
                    <a:lstStyle/>
                    <a:p>
                      <a:r>
                        <a:rPr lang="en-US" sz="2500">
                          <a:solidFill>
                            <a:srgbClr val="000000"/>
                          </a:solidFill>
                          <a:latin typeface="+mj-lt"/>
                        </a:rPr>
                        <a:t>Health/Safety</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a:solidFill>
                            <a:srgbClr val="000000"/>
                          </a:solidFill>
                          <a:latin typeface="+mj-lt"/>
                        </a:rPr>
                        <a:t>9</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9017829"/>
                  </a:ext>
                </a:extLst>
              </a:tr>
              <a:tr h="698609">
                <a:tc>
                  <a:txBody>
                    <a:bodyPr/>
                    <a:lstStyle/>
                    <a:p>
                      <a:r>
                        <a:rPr lang="en-US" sz="2500">
                          <a:solidFill>
                            <a:srgbClr val="000000"/>
                          </a:solidFill>
                          <a:latin typeface="+mj-lt"/>
                        </a:rPr>
                        <a:t>Discrimination</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a:solidFill>
                            <a:srgbClr val="000000"/>
                          </a:solidFill>
                          <a:latin typeface="+mj-lt"/>
                        </a:rPr>
                        <a:t>6</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2294215"/>
                  </a:ext>
                </a:extLst>
              </a:tr>
              <a:tr h="698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kern="1200">
                          <a:solidFill>
                            <a:srgbClr val="000000"/>
                          </a:solidFill>
                          <a:latin typeface="+mj-lt"/>
                          <a:ea typeface="+mn-ea"/>
                          <a:cs typeface="+mn-cs"/>
                        </a:rPr>
                        <a:t>Wage Related</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a:solidFill>
                            <a:schemeClr val="bg1"/>
                          </a:solidFill>
                          <a:latin typeface="+mj-lt"/>
                        </a:rPr>
                        <a:t>93</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2295694"/>
                  </a:ext>
                </a:extLst>
              </a:tr>
              <a:tr h="698609">
                <a:tc>
                  <a:txBody>
                    <a:bodyPr/>
                    <a:lstStyle/>
                    <a:p>
                      <a:r>
                        <a:rPr lang="en-US" sz="2500">
                          <a:solidFill>
                            <a:srgbClr val="000000"/>
                          </a:solidFill>
                          <a:latin typeface="+mj-lt"/>
                        </a:rPr>
                        <a:t>Other</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a:solidFill>
                            <a:schemeClr val="bg1"/>
                          </a:solidFill>
                          <a:latin typeface="+mj-lt"/>
                        </a:rPr>
                        <a:t>4</a:t>
                      </a:r>
                    </a:p>
                  </a:txBody>
                  <a:tcPr marL="124724" marR="124724" marT="62362" marB="62362"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3047487"/>
                  </a:ext>
                </a:extLst>
              </a:tr>
            </a:tbl>
          </a:graphicData>
        </a:graphic>
      </p:graphicFrame>
    </p:spTree>
    <p:extLst>
      <p:ext uri="{BB962C8B-B14F-4D97-AF65-F5344CB8AC3E}">
        <p14:creationId xmlns:p14="http://schemas.microsoft.com/office/powerpoint/2010/main" val="124015228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CE6BD-4F40-232F-37B9-B12D1F28034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1B8BCE-37D2-7641-51C7-2C920769AF4E}"/>
              </a:ext>
            </a:extLst>
          </p:cNvPr>
          <p:cNvSpPr>
            <a:spLocks noGrp="1"/>
          </p:cNvSpPr>
          <p:nvPr>
            <p:ph type="title"/>
          </p:nvPr>
        </p:nvSpPr>
        <p:spPr>
          <a:xfrm>
            <a:off x="740664" y="484632"/>
            <a:ext cx="9553518" cy="1080938"/>
          </a:xfrm>
        </p:spPr>
        <p:txBody>
          <a:bodyPr>
            <a:noAutofit/>
          </a:bodyPr>
          <a:lstStyle/>
          <a:p>
            <a:r>
              <a:rPr lang="en-US" sz="4000"/>
              <a:t>MSFWs Contacted by Full-time Outreach Offices</a:t>
            </a:r>
          </a:p>
        </p:txBody>
      </p:sp>
      <p:graphicFrame>
        <p:nvGraphicFramePr>
          <p:cNvPr id="13" name="Chart Placeholder 12">
            <a:extLst>
              <a:ext uri="{FF2B5EF4-FFF2-40B4-BE49-F238E27FC236}">
                <a16:creationId xmlns:a16="http://schemas.microsoft.com/office/drawing/2014/main" id="{1B41875A-C012-8F66-9E57-AEF967B26A62}"/>
              </a:ext>
              <a:ext uri="{C183D7F6-B498-43B3-948B-1728B52AA6E4}">
                <adec:decorative xmlns:adec="http://schemas.microsoft.com/office/drawing/2017/decorative" val="1"/>
              </a:ext>
            </a:extLst>
          </p:cNvPr>
          <p:cNvGraphicFramePr>
            <a:graphicFrameLocks noGrp="1"/>
          </p:cNvGraphicFramePr>
          <p:nvPr>
            <p:ph type="chart" sz="quarter" idx="13"/>
            <p:extLst>
              <p:ext uri="{D42A27DB-BD31-4B8C-83A1-F6EECF244321}">
                <p14:modId xmlns:p14="http://schemas.microsoft.com/office/powerpoint/2010/main" val="2496315248"/>
              </p:ext>
            </p:extLst>
          </p:nvPr>
        </p:nvGraphicFramePr>
        <p:xfrm>
          <a:off x="197837" y="1867014"/>
          <a:ext cx="10934662" cy="42986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03874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2A872-F90E-9DB1-8686-05551049DA0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E3CBE9-D9AE-8B60-F301-535A582F8C44}"/>
              </a:ext>
            </a:extLst>
          </p:cNvPr>
          <p:cNvSpPr>
            <a:spLocks noGrp="1"/>
          </p:cNvSpPr>
          <p:nvPr>
            <p:ph type="title"/>
          </p:nvPr>
        </p:nvSpPr>
        <p:spPr>
          <a:xfrm>
            <a:off x="311499" y="753228"/>
            <a:ext cx="9982683" cy="1080938"/>
          </a:xfrm>
        </p:spPr>
        <p:txBody>
          <a:bodyPr>
            <a:normAutofit/>
          </a:bodyPr>
          <a:lstStyle/>
          <a:p>
            <a:r>
              <a:rPr kumimoji="0" lang="en-US" sz="3200" b="0" i="0" u="none" strike="noStrike" kern="1200" cap="none" spc="0" normalizeH="0" baseline="0" noProof="0">
                <a:ln>
                  <a:noFill/>
                </a:ln>
                <a:solidFill>
                  <a:srgbClr val="FFFFFF"/>
                </a:solidFill>
                <a:effectLst/>
                <a:uLnTx/>
                <a:uFillTx/>
                <a:latin typeface="+mj-lt"/>
                <a:ea typeface="+mj-ea"/>
                <a:cs typeface="+mj-cs"/>
              </a:rPr>
              <a:t>MSFWs Served by Region</a:t>
            </a:r>
          </a:p>
        </p:txBody>
      </p:sp>
      <p:graphicFrame>
        <p:nvGraphicFramePr>
          <p:cNvPr id="8" name="Chart 7">
            <a:extLst>
              <a:ext uri="{FF2B5EF4-FFF2-40B4-BE49-F238E27FC236}">
                <a16:creationId xmlns:a16="http://schemas.microsoft.com/office/drawing/2014/main" id="{C1EBCC66-FDC5-F5D8-26F8-90DCD8D9532A}"/>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568561179"/>
              </p:ext>
            </p:extLst>
          </p:nvPr>
        </p:nvGraphicFramePr>
        <p:xfrm>
          <a:off x="440209" y="2310937"/>
          <a:ext cx="10966702" cy="379383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31DB591-3EE8-BF75-5515-672A21EFE0CD}"/>
              </a:ext>
            </a:extLst>
          </p:cNvPr>
          <p:cNvSpPr txBox="1"/>
          <p:nvPr/>
        </p:nvSpPr>
        <p:spPr>
          <a:xfrm>
            <a:off x="387929" y="1910827"/>
            <a:ext cx="11018982" cy="400110"/>
          </a:xfrm>
          <a:prstGeom prst="rect">
            <a:avLst/>
          </a:prstGeom>
          <a:noFill/>
        </p:spPr>
        <p:txBody>
          <a:bodyPr wrap="square" rtlCol="0">
            <a:spAutoFit/>
          </a:bodyPr>
          <a:lstStyle/>
          <a:p>
            <a:pPr lvl="0" algn="ctr">
              <a:defRPr sz="1400" b="0" i="0" u="none" strike="noStrike" kern="1200" spc="0" baseline="0">
                <a:solidFill>
                  <a:prstClr val="black">
                    <a:lumMod val="65000"/>
                    <a:lumOff val="35000"/>
                  </a:prstClr>
                </a:solidFill>
                <a:latin typeface="Century Gothic" panose="020B0502020202020204" pitchFamily="34" charset="0"/>
                <a:ea typeface="+mn-ea"/>
                <a:cs typeface="+mn-cs"/>
              </a:defRPr>
            </a:pPr>
            <a:r>
              <a:rPr lang="en-US" sz="2000">
                <a:solidFill>
                  <a:srgbClr val="135273"/>
                </a:solidFill>
              </a:rPr>
              <a:t>July 2023 through April 2026</a:t>
            </a:r>
            <a:r>
              <a:rPr lang="en-US" sz="2000">
                <a:solidFill>
                  <a:srgbClr val="124A79"/>
                </a:solidFill>
              </a:rPr>
              <a:t> </a:t>
            </a:r>
            <a:r>
              <a:rPr lang="en-US" sz="1600">
                <a:solidFill>
                  <a:srgbClr val="124A79"/>
                </a:solidFill>
              </a:rPr>
              <a:t>(* 2025-26 Shows Partial Program Year)</a:t>
            </a:r>
            <a:endParaRPr lang="en-US" sz="1600">
              <a:solidFill>
                <a:srgbClr val="135273"/>
              </a:solidFill>
            </a:endParaRPr>
          </a:p>
        </p:txBody>
      </p:sp>
    </p:spTree>
    <p:extLst>
      <p:ext uri="{BB962C8B-B14F-4D97-AF65-F5344CB8AC3E}">
        <p14:creationId xmlns:p14="http://schemas.microsoft.com/office/powerpoint/2010/main" val="977516439"/>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78222-FDDE-6972-041E-FAEF03D241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0E8B95-476A-7FE8-CAEA-1605A024D6BB}"/>
              </a:ext>
            </a:extLst>
          </p:cNvPr>
          <p:cNvSpPr>
            <a:spLocks noGrp="1"/>
          </p:cNvSpPr>
          <p:nvPr>
            <p:ph type="title"/>
          </p:nvPr>
        </p:nvSpPr>
        <p:spPr>
          <a:xfrm>
            <a:off x="211667" y="622169"/>
            <a:ext cx="10586413" cy="1348033"/>
          </a:xfrm>
        </p:spPr>
        <p:txBody>
          <a:bodyPr>
            <a:normAutofit/>
          </a:bodyPr>
          <a:lstStyle/>
          <a:p>
            <a:r>
              <a:rPr kumimoji="0" lang="en-US" sz="2600" b="0" i="0" u="none" strike="noStrike" kern="1200" cap="none" spc="0" normalizeH="0" baseline="0" noProof="0">
                <a:ln>
                  <a:noFill/>
                </a:ln>
                <a:solidFill>
                  <a:srgbClr val="FFFFFF"/>
                </a:solidFill>
                <a:effectLst/>
                <a:uLnTx/>
                <a:uFillTx/>
                <a:latin typeface="+mj-lt"/>
                <a:ea typeface="+mj-ea"/>
                <a:cs typeface="+mj-cs"/>
              </a:rPr>
              <a:t> MSFWs Served by Full Time Outreach Offices</a:t>
            </a:r>
          </a:p>
        </p:txBody>
      </p:sp>
      <p:graphicFrame>
        <p:nvGraphicFramePr>
          <p:cNvPr id="8" name="Chart 7">
            <a:extLst>
              <a:ext uri="{FF2B5EF4-FFF2-40B4-BE49-F238E27FC236}">
                <a16:creationId xmlns:a16="http://schemas.microsoft.com/office/drawing/2014/main" id="{8B1C98EA-E009-CBE6-E2DC-5C0B95C4144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53058989"/>
              </p:ext>
            </p:extLst>
          </p:nvPr>
        </p:nvGraphicFramePr>
        <p:xfrm>
          <a:off x="0" y="1970202"/>
          <a:ext cx="11604567" cy="42656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3796242"/>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465638-2B3F-FD9A-BA45-8D746DF57624}"/>
              </a:ext>
            </a:extLst>
          </p:cNvPr>
          <p:cNvSpPr>
            <a:spLocks noGrp="1"/>
          </p:cNvSpPr>
          <p:nvPr>
            <p:ph type="title"/>
          </p:nvPr>
        </p:nvSpPr>
        <p:spPr>
          <a:xfrm>
            <a:off x="680321" y="486528"/>
            <a:ext cx="9613861" cy="1080938"/>
          </a:xfrm>
        </p:spPr>
        <p:txBody>
          <a:bodyPr>
            <a:normAutofit/>
          </a:bodyPr>
          <a:lstStyle/>
          <a:p>
            <a:r>
              <a:rPr lang="en-US" sz="4000"/>
              <a:t>Changes to Share</a:t>
            </a:r>
          </a:p>
        </p:txBody>
      </p:sp>
      <p:sp>
        <p:nvSpPr>
          <p:cNvPr id="6" name="Text Placeholder 5">
            <a:extLst>
              <a:ext uri="{FF2B5EF4-FFF2-40B4-BE49-F238E27FC236}">
                <a16:creationId xmlns:a16="http://schemas.microsoft.com/office/drawing/2014/main" id="{E06831FC-BBD6-5EAA-455B-DFFDF086E752}"/>
              </a:ext>
            </a:extLst>
          </p:cNvPr>
          <p:cNvSpPr>
            <a:spLocks noGrp="1"/>
          </p:cNvSpPr>
          <p:nvPr>
            <p:ph type="body" sz="quarter" idx="15"/>
          </p:nvPr>
        </p:nvSpPr>
        <p:spPr>
          <a:xfrm>
            <a:off x="1027144" y="2377862"/>
            <a:ext cx="7458488" cy="3364570"/>
          </a:xfrm>
        </p:spPr>
        <p:txBody>
          <a:bodyPr/>
          <a:lstStyle/>
          <a:p>
            <a:pPr marL="285750" lvl="0" indent="-285750">
              <a:spcBef>
                <a:spcPts val="0"/>
              </a:spcBef>
              <a:spcAft>
                <a:spcPts val="100"/>
              </a:spcAft>
              <a:buClrTx/>
              <a:buSzTx/>
              <a:buFont typeface="Arial" panose="020B0604020202020204" pitchFamily="34" charset="0"/>
              <a:buChar char="•"/>
              <a:defRPr/>
            </a:pPr>
            <a:r>
              <a:rPr lang="en-US" sz="3200" dirty="0">
                <a:solidFill>
                  <a:srgbClr val="274A67"/>
                </a:solidFill>
                <a:ea typeface="Lato" panose="020F0502020204030203" pitchFamily="34" charset="0"/>
                <a:cs typeface="Lato" panose="020F0502020204030203" pitchFamily="34" charset="0"/>
              </a:rPr>
              <a:t>June 17-18 MSFW In-Person Summit</a:t>
            </a:r>
            <a:br>
              <a:rPr lang="en-US" sz="3200" dirty="0">
                <a:solidFill>
                  <a:srgbClr val="274A67"/>
                </a:solidFill>
                <a:ea typeface="Lato" panose="020F0502020204030203" pitchFamily="34" charset="0"/>
                <a:cs typeface="Lato" panose="020F0502020204030203" pitchFamily="34" charset="0"/>
              </a:rPr>
            </a:br>
            <a:endParaRPr lang="en-US" sz="3200" dirty="0">
              <a:solidFill>
                <a:srgbClr val="274A67"/>
              </a:solidFill>
              <a:ea typeface="Lato" panose="020F0502020204030203" pitchFamily="34" charset="0"/>
              <a:cs typeface="Lato" panose="020F0502020204030203" pitchFamily="34" charset="0"/>
            </a:endParaRPr>
          </a:p>
          <a:p>
            <a:pPr marL="285750" lvl="0" indent="-285750">
              <a:spcBef>
                <a:spcPts val="0"/>
              </a:spcBef>
              <a:spcAft>
                <a:spcPts val="100"/>
              </a:spcAft>
              <a:buClrTx/>
              <a:buSzTx/>
              <a:buFont typeface="Arial" panose="020B0604020202020204" pitchFamily="34" charset="0"/>
              <a:buChar char="•"/>
              <a:defRPr/>
            </a:pPr>
            <a:r>
              <a:rPr lang="en-US" sz="3200" dirty="0">
                <a:solidFill>
                  <a:srgbClr val="274A67"/>
                </a:solidFill>
                <a:ea typeface="Lato" panose="020F0502020204030203" pitchFamily="34" charset="0"/>
                <a:cs typeface="Lato" panose="020F0502020204030203" pitchFamily="34" charset="0"/>
              </a:rPr>
              <a:t>Thank you, LNI, for recent meetings and partnership</a:t>
            </a:r>
          </a:p>
        </p:txBody>
      </p:sp>
    </p:spTree>
    <p:extLst>
      <p:ext uri="{BB962C8B-B14F-4D97-AF65-F5344CB8AC3E}">
        <p14:creationId xmlns:p14="http://schemas.microsoft.com/office/powerpoint/2010/main" val="307254233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A6333-FC09-930E-0861-424271FDE6A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7428A8-9F43-67BE-61A2-6C9F9D2F07A3}"/>
              </a:ext>
            </a:extLst>
          </p:cNvPr>
          <p:cNvSpPr>
            <a:spLocks noGrp="1"/>
          </p:cNvSpPr>
          <p:nvPr>
            <p:ph type="ctrTitle"/>
          </p:nvPr>
        </p:nvSpPr>
        <p:spPr>
          <a:xfrm>
            <a:off x="552727" y="2712443"/>
            <a:ext cx="8463682" cy="1373070"/>
          </a:xfrm>
        </p:spPr>
        <p:txBody>
          <a:bodyPr anchor="ctr">
            <a:noAutofit/>
          </a:bodyPr>
          <a:lstStyle/>
          <a:p>
            <a:pPr algn="l"/>
            <a:r>
              <a:rPr lang="en-US" sz="3600" dirty="0">
                <a:latin typeface="Bitter"/>
              </a:rPr>
              <a:t>Updates to WorkSourceWA.com</a:t>
            </a:r>
            <a:endParaRPr lang="en-US" sz="3600" dirty="0"/>
          </a:p>
        </p:txBody>
      </p:sp>
      <p:sp>
        <p:nvSpPr>
          <p:cNvPr id="5" name="Rectangle: Rounded Corners 4">
            <a:extLst>
              <a:ext uri="{FF2B5EF4-FFF2-40B4-BE49-F238E27FC236}">
                <a16:creationId xmlns:a16="http://schemas.microsoft.com/office/drawing/2014/main" id="{DFA4AEE3-D07A-019E-408B-17AE772DB7C3}"/>
              </a:ext>
            </a:extLst>
          </p:cNvPr>
          <p:cNvSpPr/>
          <p:nvPr/>
        </p:nvSpPr>
        <p:spPr>
          <a:xfrm>
            <a:off x="14378" y="4378362"/>
            <a:ext cx="9275662" cy="595177"/>
          </a:xfrm>
          <a:prstGeom prst="roundRect">
            <a:avLst>
              <a:gd name="adj" fmla="val 49079"/>
            </a:avLst>
          </a:prstGeom>
          <a:solidFill>
            <a:srgbClr val="D4D4D7"/>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27432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04144"/>
                </a:solidFill>
                <a:effectLst/>
                <a:uLnTx/>
                <a:uFillTx/>
                <a:latin typeface="Lato"/>
                <a:ea typeface="Lato"/>
                <a:cs typeface="Lato"/>
              </a:rPr>
              <a:t>Michelle Griffith, Regional Operations Manager, Workforce Services Division</a:t>
            </a:r>
          </a:p>
        </p:txBody>
      </p:sp>
    </p:spTree>
    <p:extLst>
      <p:ext uri="{BB962C8B-B14F-4D97-AF65-F5344CB8AC3E}">
        <p14:creationId xmlns:p14="http://schemas.microsoft.com/office/powerpoint/2010/main" val="16906653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B6E2122-6A0A-AEC6-F415-1C9C302B138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4245" y="1807285"/>
            <a:ext cx="7680960" cy="4862456"/>
          </a:xfrm>
          <a:prstGeom prst="rect">
            <a:avLst/>
          </a:prstGeom>
          <a:noFill/>
        </p:spPr>
      </p:pic>
      <p:sp>
        <p:nvSpPr>
          <p:cNvPr id="21" name="Text Placeholder 2">
            <a:extLst>
              <a:ext uri="{FF2B5EF4-FFF2-40B4-BE49-F238E27FC236}">
                <a16:creationId xmlns:a16="http://schemas.microsoft.com/office/drawing/2014/main" id="{E56312DE-EC50-D0FB-D565-E551B9251854}"/>
              </a:ext>
            </a:extLst>
          </p:cNvPr>
          <p:cNvSpPr>
            <a:spLocks noGrp="1"/>
          </p:cNvSpPr>
          <p:nvPr>
            <p:ph sz="quarter" idx="4"/>
          </p:nvPr>
        </p:nvSpPr>
        <p:spPr>
          <a:xfrm>
            <a:off x="8283389" y="2509145"/>
            <a:ext cx="3564366" cy="3685226"/>
          </a:xfrm>
        </p:spPr>
        <p:txBody>
          <a:bodyPr>
            <a:normAutofit/>
          </a:bodyPr>
          <a:lstStyle/>
          <a:p>
            <a:endParaRPr lang="en-US" sz="1300" dirty="0"/>
          </a:p>
          <a:p>
            <a:pPr marL="0" indent="0">
              <a:buNone/>
            </a:pPr>
            <a:endParaRPr lang="en-US" sz="1300" dirty="0"/>
          </a:p>
          <a:p>
            <a:pPr marL="0" indent="0">
              <a:buNone/>
            </a:pPr>
            <a:r>
              <a:rPr lang="en-US" sz="2000" dirty="0"/>
              <a:t>More information can be found here:</a:t>
            </a:r>
          </a:p>
          <a:p>
            <a:pPr marL="0" indent="0">
              <a:buNone/>
            </a:pPr>
            <a:endParaRPr lang="en-US" sz="2000" dirty="0"/>
          </a:p>
          <a:p>
            <a:pPr marL="0" indent="0">
              <a:buNone/>
            </a:pPr>
            <a:r>
              <a:rPr lang="en-US" sz="2000" dirty="0"/>
              <a:t> </a:t>
            </a:r>
            <a:r>
              <a:rPr lang="en-US" sz="2000" dirty="0">
                <a:hlinkClick r:id="rId4"/>
              </a:rPr>
              <a:t>WorkSourceWA key changes</a:t>
            </a:r>
            <a:endParaRPr lang="en-US" sz="2000" dirty="0"/>
          </a:p>
        </p:txBody>
      </p:sp>
      <p:sp>
        <p:nvSpPr>
          <p:cNvPr id="2" name="Title 1">
            <a:extLst>
              <a:ext uri="{FF2B5EF4-FFF2-40B4-BE49-F238E27FC236}">
                <a16:creationId xmlns:a16="http://schemas.microsoft.com/office/drawing/2014/main" id="{93E18D71-B33B-EB1C-0098-C84A5AE12BEA}"/>
              </a:ext>
            </a:extLst>
          </p:cNvPr>
          <p:cNvSpPr>
            <a:spLocks noGrp="1"/>
          </p:cNvSpPr>
          <p:nvPr>
            <p:ph type="title"/>
          </p:nvPr>
        </p:nvSpPr>
        <p:spPr>
          <a:xfrm>
            <a:off x="680321" y="527524"/>
            <a:ext cx="9613861" cy="1080938"/>
          </a:xfrm>
        </p:spPr>
        <p:txBody>
          <a:bodyPr anchor="ctr">
            <a:normAutofit/>
          </a:bodyPr>
          <a:lstStyle/>
          <a:p>
            <a:r>
              <a:rPr lang="en-US" dirty="0"/>
              <a:t>What’s changing: impacts and improvement</a:t>
            </a:r>
          </a:p>
        </p:txBody>
      </p:sp>
    </p:spTree>
    <p:extLst>
      <p:ext uri="{BB962C8B-B14F-4D97-AF65-F5344CB8AC3E}">
        <p14:creationId xmlns:p14="http://schemas.microsoft.com/office/powerpoint/2010/main" val="26986451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AC1F3-0D26-734D-7ED9-6C900CF53DFA}"/>
            </a:ext>
          </a:extLst>
        </p:cNvPr>
        <p:cNvGrpSpPr/>
        <p:nvPr/>
      </p:nvGrpSpPr>
      <p:grpSpPr>
        <a:xfrm>
          <a:off x="0" y="0"/>
          <a:ext cx="0" cy="0"/>
          <a:chOff x="0" y="0"/>
          <a:chExt cx="0" cy="0"/>
        </a:xfrm>
      </p:grpSpPr>
      <p:sp>
        <p:nvSpPr>
          <p:cNvPr id="10" name="Text Placeholder 2">
            <a:extLst>
              <a:ext uri="{FF2B5EF4-FFF2-40B4-BE49-F238E27FC236}">
                <a16:creationId xmlns:a16="http://schemas.microsoft.com/office/drawing/2014/main" id="{483C01B5-D7F6-8D5E-D0EC-583C713F2699}"/>
              </a:ext>
            </a:extLst>
          </p:cNvPr>
          <p:cNvSpPr>
            <a:spLocks noGrp="1"/>
          </p:cNvSpPr>
          <p:nvPr>
            <p:ph type="body" sz="quarter" idx="17"/>
          </p:nvPr>
        </p:nvSpPr>
        <p:spPr>
          <a:xfrm>
            <a:off x="714375" y="2073275"/>
            <a:ext cx="2200947" cy="3884613"/>
          </a:xfrm>
        </p:spPr>
        <p:txBody>
          <a:bodyPr>
            <a:normAutofit/>
          </a:bodyPr>
          <a:lstStyle/>
          <a:p>
            <a:r>
              <a:rPr lang="en-US" dirty="0">
                <a:solidFill>
                  <a:srgbClr val="5E5F62">
                    <a:lumMod val="75000"/>
                  </a:srgbClr>
                </a:solidFill>
              </a:rPr>
              <a:t>ESD is committed to supporting both employer and job seekers through this transition</a:t>
            </a:r>
          </a:p>
          <a:p>
            <a:endParaRPr lang="en-US" dirty="0">
              <a:solidFill>
                <a:srgbClr val="5E5F62">
                  <a:lumMod val="75000"/>
                </a:srgbClr>
              </a:solidFill>
            </a:endParaRPr>
          </a:p>
          <a:p>
            <a:r>
              <a:rPr lang="en-US" dirty="0">
                <a:solidFill>
                  <a:srgbClr val="5E5F62">
                    <a:lumMod val="75000"/>
                  </a:srgbClr>
                </a:solidFill>
                <a:hlinkClick r:id="rId3"/>
              </a:rPr>
              <a:t>WorkSourceWA printable handout employer</a:t>
            </a:r>
            <a:endParaRPr lang="en-US" dirty="0">
              <a:solidFill>
                <a:srgbClr val="5E5F62">
                  <a:lumMod val="75000"/>
                </a:srgbClr>
              </a:solidFill>
            </a:endParaRPr>
          </a:p>
          <a:p>
            <a:endParaRPr lang="en-US" dirty="0">
              <a:solidFill>
                <a:srgbClr val="5E5F62">
                  <a:lumMod val="75000"/>
                </a:srgbClr>
              </a:solidFill>
            </a:endParaRPr>
          </a:p>
          <a:p>
            <a:r>
              <a:rPr lang="en-US" dirty="0">
                <a:hlinkClick r:id="rId4"/>
              </a:rPr>
              <a:t>WorkSourceWA</a:t>
            </a:r>
            <a:endParaRPr lang="en-US" dirty="0">
              <a:solidFill>
                <a:srgbClr val="5E5F62">
                  <a:lumMod val="75000"/>
                </a:srgbClr>
              </a:solidFill>
            </a:endParaRPr>
          </a:p>
        </p:txBody>
      </p:sp>
      <p:sp>
        <p:nvSpPr>
          <p:cNvPr id="2" name="Title 1">
            <a:extLst>
              <a:ext uri="{FF2B5EF4-FFF2-40B4-BE49-F238E27FC236}">
                <a16:creationId xmlns:a16="http://schemas.microsoft.com/office/drawing/2014/main" id="{C8EA285D-AC68-CA4C-2AA7-05091A1D123E}"/>
              </a:ext>
            </a:extLst>
          </p:cNvPr>
          <p:cNvSpPr>
            <a:spLocks noGrp="1"/>
          </p:cNvSpPr>
          <p:nvPr>
            <p:ph type="title"/>
          </p:nvPr>
        </p:nvSpPr>
        <p:spPr>
          <a:xfrm>
            <a:off x="680321" y="527524"/>
            <a:ext cx="9613861" cy="1080938"/>
          </a:xfrm>
        </p:spPr>
        <p:txBody>
          <a:bodyPr anchor="ctr">
            <a:normAutofit/>
          </a:bodyPr>
          <a:lstStyle/>
          <a:p>
            <a:r>
              <a:rPr lang="en-US" dirty="0"/>
              <a:t>What to expect</a:t>
            </a:r>
          </a:p>
        </p:txBody>
      </p:sp>
      <p:graphicFrame>
        <p:nvGraphicFramePr>
          <p:cNvPr id="5" name="Content Placeholder 2">
            <a:extLst>
              <a:ext uri="{FF2B5EF4-FFF2-40B4-BE49-F238E27FC236}">
                <a16:creationId xmlns:a16="http://schemas.microsoft.com/office/drawing/2014/main" id="{7CF93A4B-06FB-461D-B5A3-44D6499DE176}"/>
              </a:ext>
              <a:ext uri="{C183D7F6-B498-43B3-948B-1728B52AA6E4}">
                <adec:decorative xmlns:adec="http://schemas.microsoft.com/office/drawing/2017/decorative" val="1"/>
              </a:ext>
            </a:extLst>
          </p:cNvPr>
          <p:cNvGraphicFramePr>
            <a:graphicFrameLocks noGrp="1"/>
          </p:cNvGraphicFramePr>
          <p:nvPr>
            <p:ph type="chart" sz="quarter" idx="18"/>
            <p:extLst>
              <p:ext uri="{D42A27DB-BD31-4B8C-83A1-F6EECF244321}">
                <p14:modId xmlns:p14="http://schemas.microsoft.com/office/powerpoint/2010/main" val="1475680147"/>
              </p:ext>
            </p:extLst>
          </p:nvPr>
        </p:nvGraphicFramePr>
        <p:xfrm>
          <a:off x="3609089" y="2000250"/>
          <a:ext cx="7868536" cy="39576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354877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8222AB-D0F1-4093-BB33-88E32F4BCFFE}"/>
              </a:ext>
            </a:extLst>
          </p:cNvPr>
          <p:cNvSpPr>
            <a:spLocks noGrp="1"/>
          </p:cNvSpPr>
          <p:nvPr>
            <p:ph type="title"/>
          </p:nvPr>
        </p:nvSpPr>
        <p:spPr/>
        <p:txBody>
          <a:bodyPr/>
          <a:lstStyle/>
          <a:p>
            <a:r>
              <a:rPr lang="en-US">
                <a:latin typeface="Bitter"/>
              </a:rPr>
              <a:t>Housekeeping</a:t>
            </a:r>
          </a:p>
        </p:txBody>
      </p:sp>
      <p:sp>
        <p:nvSpPr>
          <p:cNvPr id="2" name="Content Placeholder 1">
            <a:extLst>
              <a:ext uri="{FF2B5EF4-FFF2-40B4-BE49-F238E27FC236}">
                <a16:creationId xmlns:a16="http://schemas.microsoft.com/office/drawing/2014/main" id="{8342046F-8A5F-32CF-0435-2CD3D122B78B}"/>
              </a:ext>
            </a:extLst>
          </p:cNvPr>
          <p:cNvSpPr>
            <a:spLocks noGrp="1"/>
          </p:cNvSpPr>
          <p:nvPr>
            <p:ph idx="1"/>
          </p:nvPr>
        </p:nvSpPr>
        <p:spPr>
          <a:xfrm>
            <a:off x="680321" y="1991816"/>
            <a:ext cx="9613861" cy="4046826"/>
          </a:xfrm>
        </p:spPr>
        <p:txBody>
          <a:bodyPr vert="horz" lIns="91440" tIns="45720" rIns="91440" bIns="45720" rtlCol="0" anchor="t">
            <a:normAutofit/>
          </a:bodyPr>
          <a:lstStyle/>
          <a:p>
            <a:pPr marL="0" indent="0">
              <a:spcBef>
                <a:spcPts val="200"/>
              </a:spcBef>
              <a:buNone/>
            </a:pPr>
            <a:r>
              <a:rPr lang="en-US" dirty="0">
                <a:solidFill>
                  <a:srgbClr val="274A67"/>
                </a:solidFill>
                <a:latin typeface="Bitter"/>
              </a:rPr>
              <a:t>RECORDING ANNOUNCEMENT: </a:t>
            </a:r>
          </a:p>
          <a:p>
            <a:pPr marL="0" indent="0">
              <a:spcBef>
                <a:spcPts val="200"/>
              </a:spcBef>
              <a:spcAft>
                <a:spcPts val="1200"/>
              </a:spcAft>
              <a:buNone/>
            </a:pPr>
            <a:r>
              <a:rPr lang="en-US" sz="2000" dirty="0">
                <a:solidFill>
                  <a:srgbClr val="274A67"/>
                </a:solidFill>
              </a:rPr>
              <a:t>This meeting is being recorded. Please be advised that your image and voice will be captured and recorded during the videoconference. Your participation in this videoconference equals consent to be recorded.</a:t>
            </a:r>
          </a:p>
          <a:p>
            <a:pPr marL="0" indent="0">
              <a:spcBef>
                <a:spcPts val="200"/>
              </a:spcBef>
              <a:spcAft>
                <a:spcPts val="1200"/>
              </a:spcAft>
              <a:buNone/>
            </a:pPr>
            <a:endParaRPr lang="en-US" sz="2800" dirty="0">
              <a:solidFill>
                <a:srgbClr val="274A67"/>
              </a:solidFill>
            </a:endParaRPr>
          </a:p>
          <a:p>
            <a:pPr marL="0" indent="0">
              <a:lnSpc>
                <a:spcPct val="100000"/>
              </a:lnSpc>
              <a:spcBef>
                <a:spcPts val="600"/>
              </a:spcBef>
              <a:buNone/>
            </a:pPr>
            <a:r>
              <a:rPr lang="es-ES" dirty="0">
                <a:solidFill>
                  <a:srgbClr val="274A67"/>
                </a:solidFill>
                <a:latin typeface="Bitter"/>
              </a:rPr>
              <a:t>ANUNCIO GRABADO: </a:t>
            </a:r>
          </a:p>
          <a:p>
            <a:pPr marL="0" indent="0">
              <a:lnSpc>
                <a:spcPct val="100000"/>
              </a:lnSpc>
              <a:spcBef>
                <a:spcPts val="200"/>
              </a:spcBef>
              <a:spcAft>
                <a:spcPts val="1200"/>
              </a:spcAft>
              <a:buNone/>
            </a:pPr>
            <a:r>
              <a:rPr lang="es-ES" sz="2000" dirty="0">
                <a:solidFill>
                  <a:srgbClr val="274A67"/>
                </a:solidFill>
              </a:rPr>
              <a:t>Esta junta está siendo grabada. Por favor tenga en cuenta que su imagen y voz serán capturados y grabados durante la video-conferencia. Su participación en esta video-conferencia significa dar consentimiento de ser grabado.</a:t>
            </a:r>
            <a:endParaRPr lang="en-US" sz="2000" dirty="0">
              <a:solidFill>
                <a:srgbClr val="274A67"/>
              </a:solidFill>
            </a:endParaRPr>
          </a:p>
          <a:p>
            <a:pPr marL="0" indent="0">
              <a:spcBef>
                <a:spcPts val="200"/>
              </a:spcBef>
              <a:buNone/>
            </a:pPr>
            <a:endParaRPr lang="en-US" sz="2800" dirty="0">
              <a:solidFill>
                <a:schemeClr val="bg2">
                  <a:lumMod val="75000"/>
                </a:schemeClr>
              </a:solidFill>
            </a:endParaRPr>
          </a:p>
          <a:p>
            <a:endParaRPr lang="en-US" sz="2800" dirty="0">
              <a:solidFill>
                <a:schemeClr val="bg2">
                  <a:lumMod val="75000"/>
                </a:schemeClr>
              </a:solidFill>
            </a:endParaRPr>
          </a:p>
          <a:p>
            <a:endParaRPr lang="en-US" sz="2800" dirty="0">
              <a:solidFill>
                <a:schemeClr val="bg2">
                  <a:lumMod val="75000"/>
                </a:schemeClr>
              </a:solidFill>
            </a:endParaRPr>
          </a:p>
          <a:p>
            <a:endParaRPr lang="en-US" dirty="0"/>
          </a:p>
        </p:txBody>
      </p:sp>
    </p:spTree>
    <p:extLst>
      <p:ext uri="{BB962C8B-B14F-4D97-AF65-F5344CB8AC3E}">
        <p14:creationId xmlns:p14="http://schemas.microsoft.com/office/powerpoint/2010/main" val="936157423"/>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BA086-3F86-9186-5295-7806A2DBA1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DFF2-0B49-01F0-0ADD-15A123AE07A5}"/>
              </a:ext>
            </a:extLst>
          </p:cNvPr>
          <p:cNvSpPr>
            <a:spLocks noGrp="1"/>
          </p:cNvSpPr>
          <p:nvPr>
            <p:ph type="ctrTitle"/>
          </p:nvPr>
        </p:nvSpPr>
        <p:spPr>
          <a:xfrm>
            <a:off x="552727" y="2712443"/>
            <a:ext cx="8463682" cy="1373070"/>
          </a:xfrm>
        </p:spPr>
        <p:txBody>
          <a:bodyPr anchor="ctr">
            <a:noAutofit/>
          </a:bodyPr>
          <a:lstStyle/>
          <a:p>
            <a:pPr algn="l"/>
            <a:r>
              <a:rPr lang="en-US" sz="3600">
                <a:latin typeface="Bitter"/>
              </a:rPr>
              <a:t>Agency updates</a:t>
            </a:r>
            <a:endParaRPr lang="en-US" sz="3600"/>
          </a:p>
        </p:txBody>
      </p:sp>
      <p:sp>
        <p:nvSpPr>
          <p:cNvPr id="5" name="Rectangle: Rounded Corners 4">
            <a:extLst>
              <a:ext uri="{FF2B5EF4-FFF2-40B4-BE49-F238E27FC236}">
                <a16:creationId xmlns:a16="http://schemas.microsoft.com/office/drawing/2014/main" id="{42317C9F-807F-6F1A-2BB7-7E3567D1E933}"/>
              </a:ext>
            </a:extLst>
          </p:cNvPr>
          <p:cNvSpPr/>
          <p:nvPr/>
        </p:nvSpPr>
        <p:spPr>
          <a:xfrm>
            <a:off x="315886" y="4322621"/>
            <a:ext cx="8617398" cy="551168"/>
          </a:xfrm>
          <a:prstGeom prst="roundRect">
            <a:avLst>
              <a:gd name="adj" fmla="val 18915"/>
            </a:avLst>
          </a:prstGeom>
          <a:solidFill>
            <a:srgbClr val="D4D4D7"/>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274320" bIns="45720" rtlCol="0" anchor="ctr"/>
          <a:lstStyle/>
          <a:p>
            <a:pPr algn="r">
              <a:defRPr/>
            </a:pPr>
            <a:r>
              <a:rPr lang="en-US" sz="2000">
                <a:solidFill>
                  <a:srgbClr val="404144"/>
                </a:solidFill>
                <a:latin typeface="Lato"/>
                <a:ea typeface="Lato"/>
                <a:cs typeface="Lato"/>
              </a:rPr>
              <a:t>Joy Adams, Director, Employment System Policy &amp; Integrity Division, ESD</a:t>
            </a:r>
          </a:p>
        </p:txBody>
      </p:sp>
    </p:spTree>
    <p:extLst>
      <p:ext uri="{BB962C8B-B14F-4D97-AF65-F5344CB8AC3E}">
        <p14:creationId xmlns:p14="http://schemas.microsoft.com/office/powerpoint/2010/main" val="380960765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BF81F-8C2F-778A-DE5D-8B3656B360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B527E7-EAFD-BA2C-0830-4FA0F43D5233}"/>
              </a:ext>
            </a:extLst>
          </p:cNvPr>
          <p:cNvSpPr>
            <a:spLocks noGrp="1"/>
          </p:cNvSpPr>
          <p:nvPr>
            <p:ph type="title"/>
          </p:nvPr>
        </p:nvSpPr>
        <p:spPr>
          <a:xfrm>
            <a:off x="680321" y="719672"/>
            <a:ext cx="9613861" cy="1080938"/>
          </a:xfrm>
        </p:spPr>
        <p:txBody>
          <a:bodyPr>
            <a:normAutofit/>
          </a:bodyPr>
          <a:lstStyle/>
          <a:p>
            <a:r>
              <a:rPr lang="en-US" dirty="0">
                <a:latin typeface="Bitter"/>
              </a:rPr>
              <a:t>Agency updates</a:t>
            </a:r>
          </a:p>
        </p:txBody>
      </p:sp>
      <p:sp>
        <p:nvSpPr>
          <p:cNvPr id="3" name="Content Placeholder 2">
            <a:extLst>
              <a:ext uri="{FF2B5EF4-FFF2-40B4-BE49-F238E27FC236}">
                <a16:creationId xmlns:a16="http://schemas.microsoft.com/office/drawing/2014/main" id="{F8769722-577B-F4A0-BFA5-02FA1126B3A2}"/>
              </a:ext>
            </a:extLst>
          </p:cNvPr>
          <p:cNvSpPr>
            <a:spLocks noGrp="1"/>
          </p:cNvSpPr>
          <p:nvPr>
            <p:ph idx="1"/>
          </p:nvPr>
        </p:nvSpPr>
        <p:spPr>
          <a:xfrm>
            <a:off x="680320" y="2046514"/>
            <a:ext cx="4559337" cy="4091814"/>
          </a:xfrm>
        </p:spPr>
        <p:txBody>
          <a:bodyPr vert="horz" lIns="91440" tIns="45720" rIns="91440" bIns="45720" rtlCol="0" anchor="t">
            <a:normAutofit/>
          </a:bodyPr>
          <a:lstStyle/>
          <a:p>
            <a:pPr marL="0" indent="0">
              <a:lnSpc>
                <a:spcPct val="150000"/>
              </a:lnSpc>
              <a:buNone/>
            </a:pPr>
            <a:r>
              <a:rPr lang="en-US" sz="2800" dirty="0">
                <a:solidFill>
                  <a:srgbClr val="0A5882"/>
                </a:solidFill>
                <a:latin typeface="Bitter" pitchFamily="2" charset="0"/>
                <a:ea typeface="Lato"/>
                <a:cs typeface="Lato"/>
              </a:rPr>
              <a:t>Flood disaster relief:</a:t>
            </a:r>
          </a:p>
          <a:p>
            <a:pPr lvl="1">
              <a:lnSpc>
                <a:spcPct val="150000"/>
              </a:lnSpc>
              <a:buFont typeface="Wingdings" panose="05000000000000000000" pitchFamily="2" charset="2"/>
              <a:buChar char="§"/>
            </a:pPr>
            <a:r>
              <a:rPr lang="en-US" sz="2400" dirty="0">
                <a:solidFill>
                  <a:srgbClr val="0A5882"/>
                </a:solidFill>
                <a:latin typeface="Lato"/>
                <a:ea typeface="Lato"/>
                <a:cs typeface="Lato"/>
              </a:rPr>
              <a:t>Disaster Unemployment Assistance</a:t>
            </a:r>
          </a:p>
          <a:p>
            <a:pPr marL="0" indent="0">
              <a:lnSpc>
                <a:spcPct val="150000"/>
              </a:lnSpc>
              <a:buNone/>
            </a:pPr>
            <a:endParaRPr lang="en-US" sz="2000" dirty="0">
              <a:solidFill>
                <a:srgbClr val="0A5882"/>
              </a:solidFill>
              <a:latin typeface="Bitter" pitchFamily="2" charset="0"/>
            </a:endParaRPr>
          </a:p>
          <a:p>
            <a:pPr marL="0" indent="0">
              <a:lnSpc>
                <a:spcPct val="150000"/>
              </a:lnSpc>
              <a:buNone/>
            </a:pPr>
            <a:r>
              <a:rPr lang="en-US" sz="2800" dirty="0">
                <a:solidFill>
                  <a:srgbClr val="0A5882"/>
                </a:solidFill>
                <a:latin typeface="Bitter" pitchFamily="2" charset="0"/>
              </a:rPr>
              <a:t>WIT launch: June 9, 2026</a:t>
            </a:r>
          </a:p>
          <a:p>
            <a:pPr lvl="1">
              <a:lnSpc>
                <a:spcPct val="150000"/>
              </a:lnSpc>
              <a:buFont typeface="Wingdings" panose="05000000000000000000" pitchFamily="2" charset="2"/>
              <a:buChar char="§"/>
            </a:pPr>
            <a:r>
              <a:rPr lang="en-US" sz="2400" dirty="0">
                <a:solidFill>
                  <a:srgbClr val="0A5882"/>
                </a:solidFill>
                <a:latin typeface="Lato"/>
                <a:ea typeface="Lato"/>
                <a:cs typeface="Lato"/>
              </a:rPr>
              <a:t>In relation to Ag workers</a:t>
            </a:r>
          </a:p>
        </p:txBody>
      </p:sp>
      <p:graphicFrame>
        <p:nvGraphicFramePr>
          <p:cNvPr id="4" name="Object 3" descr="Federal Disaster Unemployment Assistance (DUA) program flyer">
            <a:hlinkClick r:id="rId2" tooltip="Federal Disaster Unemployment Assistance (DUA) program"/>
            <a:extLst>
              <a:ext uri="{FF2B5EF4-FFF2-40B4-BE49-F238E27FC236}">
                <a16:creationId xmlns:a16="http://schemas.microsoft.com/office/drawing/2014/main" id="{0241730D-AED5-37E6-C42B-05361E4C906A}"/>
              </a:ext>
            </a:extLst>
          </p:cNvPr>
          <p:cNvGraphicFramePr>
            <a:graphicFrameLocks noChangeAspect="1"/>
          </p:cNvGraphicFramePr>
          <p:nvPr>
            <p:extLst>
              <p:ext uri="{D42A27DB-BD31-4B8C-83A1-F6EECF244321}">
                <p14:modId xmlns:p14="http://schemas.microsoft.com/office/powerpoint/2010/main" val="959209960"/>
              </p:ext>
            </p:extLst>
          </p:nvPr>
        </p:nvGraphicFramePr>
        <p:xfrm>
          <a:off x="5225999" y="52254"/>
          <a:ext cx="5228702" cy="6766560"/>
        </p:xfrm>
        <a:graphic>
          <a:graphicData uri="http://schemas.openxmlformats.org/presentationml/2006/ole">
            <mc:AlternateContent xmlns:mc="http://schemas.openxmlformats.org/markup-compatibility/2006">
              <mc:Choice xmlns:v="urn:schemas-microsoft-com:vml" Requires="v">
                <p:oleObj name="Acrobat Document" r:id="rId3" imgW="3886052" imgH="5028936" progId="Acrobat.Document.DC">
                  <p:embed/>
                </p:oleObj>
              </mc:Choice>
              <mc:Fallback>
                <p:oleObj name="Acrobat Document" r:id="rId3" imgW="3886052" imgH="5028936" progId="Acrobat.Document.DC">
                  <p:embed/>
                  <p:pic>
                    <p:nvPicPr>
                      <p:cNvPr id="4" name="Object 3" descr="Federal Disaster Unemployment Assistance (DUA) program flyer">
                        <a:hlinkClick r:id="rId2" tooltip="Federal Disaster Unemployment Assistance (DUA) program"/>
                        <a:extLst>
                          <a:ext uri="{FF2B5EF4-FFF2-40B4-BE49-F238E27FC236}">
                            <a16:creationId xmlns:a16="http://schemas.microsoft.com/office/drawing/2014/main" id="{0241730D-AED5-37E6-C42B-05361E4C906A}"/>
                          </a:ext>
                        </a:extLst>
                      </p:cNvPr>
                      <p:cNvPicPr/>
                      <p:nvPr/>
                    </p:nvPicPr>
                    <p:blipFill>
                      <a:blip r:embed="rId4"/>
                      <a:stretch>
                        <a:fillRect/>
                      </a:stretch>
                    </p:blipFill>
                    <p:spPr>
                      <a:xfrm>
                        <a:off x="5225999" y="52254"/>
                        <a:ext cx="5228702" cy="6766560"/>
                      </a:xfrm>
                      <a:prstGeom prst="rect">
                        <a:avLst/>
                      </a:prstGeom>
                    </p:spPr>
                  </p:pic>
                </p:oleObj>
              </mc:Fallback>
            </mc:AlternateContent>
          </a:graphicData>
        </a:graphic>
      </p:graphicFrame>
    </p:spTree>
    <p:extLst>
      <p:ext uri="{BB962C8B-B14F-4D97-AF65-F5344CB8AC3E}">
        <p14:creationId xmlns:p14="http://schemas.microsoft.com/office/powerpoint/2010/main" val="25333954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9757A-BC40-29CB-8612-348FE6CA9BF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A045C86-41F0-DC13-D8C2-4B4DF5377E84}"/>
              </a:ext>
            </a:extLst>
          </p:cNvPr>
          <p:cNvSpPr>
            <a:spLocks noGrp="1"/>
          </p:cNvSpPr>
          <p:nvPr>
            <p:ph type="title"/>
          </p:nvPr>
        </p:nvSpPr>
        <p:spPr>
          <a:xfrm>
            <a:off x="582347" y="614612"/>
            <a:ext cx="9613861" cy="1080938"/>
          </a:xfrm>
        </p:spPr>
        <p:txBody>
          <a:bodyPr/>
          <a:lstStyle/>
          <a:p>
            <a:r>
              <a:rPr lang="en-US">
                <a:latin typeface="Bitter"/>
              </a:rPr>
              <a:t>Public Comment</a:t>
            </a:r>
          </a:p>
        </p:txBody>
      </p:sp>
      <p:sp>
        <p:nvSpPr>
          <p:cNvPr id="2" name="Content Placeholder 1">
            <a:extLst>
              <a:ext uri="{FF2B5EF4-FFF2-40B4-BE49-F238E27FC236}">
                <a16:creationId xmlns:a16="http://schemas.microsoft.com/office/drawing/2014/main" id="{BCC48B8D-0081-D2D6-0EF6-75B46231C1CB}"/>
              </a:ext>
            </a:extLst>
          </p:cNvPr>
          <p:cNvSpPr>
            <a:spLocks noGrp="1"/>
          </p:cNvSpPr>
          <p:nvPr>
            <p:ph idx="1"/>
          </p:nvPr>
        </p:nvSpPr>
        <p:spPr>
          <a:xfrm>
            <a:off x="719359" y="1852604"/>
            <a:ext cx="9695468" cy="5072743"/>
          </a:xfrm>
          <a:solidFill>
            <a:srgbClr val="F4F4F4"/>
          </a:solidFill>
        </p:spPr>
        <p:txBody>
          <a:bodyPr vert="horz" lIns="91440" tIns="45720" rIns="91440" bIns="45720" rtlCol="0" anchor="t">
            <a:normAutofit fontScale="47500" lnSpcReduction="20000"/>
          </a:bodyPr>
          <a:lstStyle/>
          <a:p>
            <a:pPr marL="0" indent="0">
              <a:spcBef>
                <a:spcPts val="200"/>
              </a:spcBef>
              <a:buNone/>
            </a:pPr>
            <a:r>
              <a:rPr lang="en-US" sz="5100" dirty="0">
                <a:solidFill>
                  <a:srgbClr val="0A5882"/>
                </a:solidFill>
                <a:latin typeface="Bitter"/>
              </a:rPr>
              <a:t>PUBLIC COMMENT: </a:t>
            </a:r>
          </a:p>
          <a:p>
            <a:pPr marL="0" indent="0">
              <a:lnSpc>
                <a:spcPct val="120000"/>
              </a:lnSpc>
              <a:spcBef>
                <a:spcPts val="200"/>
              </a:spcBef>
              <a:spcAft>
                <a:spcPts val="1200"/>
              </a:spcAft>
              <a:buNone/>
            </a:pPr>
            <a:r>
              <a:rPr lang="en-US" sz="3800" dirty="0">
                <a:solidFill>
                  <a:srgbClr val="0A5882"/>
                </a:solidFill>
              </a:rPr>
              <a:t>If you would like to make public comment, including any suggested future agenda items, please state your name and spell it so we can capture it correctly for the minutes, as well as the organization you represent if any. Your comments are being recorded. However, if you would like your comments to be included in the meeting minutes, please submit them in writing via email to Vickie Carlson at Vickie.Carlson@esd.wa.gov.  Please limit your comments to two minutes.</a:t>
            </a:r>
          </a:p>
          <a:p>
            <a:pPr marL="0" indent="0">
              <a:lnSpc>
                <a:spcPct val="120000"/>
              </a:lnSpc>
              <a:spcBef>
                <a:spcPts val="200"/>
              </a:spcBef>
              <a:spcAft>
                <a:spcPts val="1200"/>
              </a:spcAft>
              <a:buNone/>
            </a:pPr>
            <a:endParaRPr lang="es-ES" sz="3800" dirty="0">
              <a:solidFill>
                <a:srgbClr val="274A67"/>
              </a:solidFill>
            </a:endParaRPr>
          </a:p>
          <a:p>
            <a:pPr marL="0" indent="0">
              <a:spcBef>
                <a:spcPts val="200"/>
              </a:spcBef>
              <a:buNone/>
            </a:pPr>
            <a:r>
              <a:rPr lang="es-ES" sz="5100" dirty="0">
                <a:solidFill>
                  <a:srgbClr val="0A5882"/>
                </a:solidFill>
                <a:latin typeface="Bitter"/>
              </a:rPr>
              <a:t>COMENTARIO PUBLICO:</a:t>
            </a:r>
          </a:p>
          <a:p>
            <a:pPr marL="0" indent="0">
              <a:lnSpc>
                <a:spcPct val="120000"/>
              </a:lnSpc>
              <a:spcBef>
                <a:spcPts val="200"/>
              </a:spcBef>
              <a:spcAft>
                <a:spcPts val="600"/>
              </a:spcAft>
              <a:buNone/>
            </a:pPr>
            <a:r>
              <a:rPr lang="es-ES" sz="3800" dirty="0">
                <a:solidFill>
                  <a:srgbClr val="0A5882"/>
                </a:solidFill>
                <a:latin typeface="Lato"/>
                <a:ea typeface="Lato"/>
                <a:cs typeface="Lato"/>
              </a:rPr>
              <a:t>Si desea hacer un comentario público, incluyendo temas </a:t>
            </a:r>
            <a:r>
              <a:rPr lang="es-ES" sz="3800" dirty="0" err="1">
                <a:solidFill>
                  <a:srgbClr val="0A5882"/>
                </a:solidFill>
                <a:latin typeface="Lato"/>
                <a:ea typeface="Lato"/>
                <a:cs typeface="Lato"/>
              </a:rPr>
              <a:t>ó</a:t>
            </a:r>
            <a:r>
              <a:rPr lang="es-ES" sz="3800" dirty="0">
                <a:solidFill>
                  <a:srgbClr val="0A5882"/>
                </a:solidFill>
                <a:latin typeface="Lato"/>
                <a:ea typeface="Lato"/>
                <a:cs typeface="Lato"/>
              </a:rPr>
              <a:t> elementos de </a:t>
            </a:r>
            <a:r>
              <a:rPr lang="en-US" sz="3800" dirty="0" err="1">
                <a:solidFill>
                  <a:srgbClr val="0A5882"/>
                </a:solidFill>
                <a:latin typeface="Lato"/>
                <a:ea typeface="Lato"/>
                <a:cs typeface="Lato"/>
              </a:rPr>
              <a:t>sugerencia</a:t>
            </a:r>
            <a:r>
              <a:rPr lang="es-ES" sz="3800" dirty="0">
                <a:solidFill>
                  <a:srgbClr val="0A5882"/>
                </a:solidFill>
                <a:latin typeface="Lato"/>
                <a:ea typeface="Lato"/>
                <a:cs typeface="Lato"/>
              </a:rPr>
              <a:t> para agendas futuras, por favor indique su nombre y deletréelo para poder capturarlo correctamente en los apuntes de la junta, también indique la organización a la que representa si hay alguna. Sus comentarios están siendo grabados. Sin embargo, si desea que sus comentarios sean incluidos en los apuntes de la junta, por favor envíelos por escrito por correo electrónico a Vickie Carlson a vickie.carlson@esd.wa.gov. Por favor limite sus comentarios a dos minutos.</a:t>
            </a:r>
            <a:endParaRPr lang="en-US" sz="3800" dirty="0">
              <a:solidFill>
                <a:srgbClr val="0A5882"/>
              </a:solidFill>
              <a:latin typeface="Lato"/>
              <a:ea typeface="Lato"/>
              <a:cs typeface="Lato"/>
            </a:endParaRPr>
          </a:p>
          <a:p>
            <a:endParaRPr lang="en-US" sz="2800" dirty="0">
              <a:solidFill>
                <a:schemeClr val="bg2">
                  <a:lumMod val="75000"/>
                </a:schemeClr>
              </a:solidFill>
            </a:endParaRPr>
          </a:p>
          <a:p>
            <a:endParaRPr lang="en-US" sz="2800" dirty="0">
              <a:solidFill>
                <a:schemeClr val="bg2">
                  <a:lumMod val="75000"/>
                </a:schemeClr>
              </a:solidFill>
            </a:endParaRPr>
          </a:p>
          <a:p>
            <a:endParaRPr lang="en-US" dirty="0"/>
          </a:p>
        </p:txBody>
      </p:sp>
    </p:spTree>
    <p:extLst>
      <p:ext uri="{BB962C8B-B14F-4D97-AF65-F5344CB8AC3E}">
        <p14:creationId xmlns:p14="http://schemas.microsoft.com/office/powerpoint/2010/main" val="3316250356"/>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AFF3F-FB98-49DE-0895-551EE55086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D91BCD-9F63-93F9-6FBC-8D72DE66B0EF}"/>
              </a:ext>
            </a:extLst>
          </p:cNvPr>
          <p:cNvSpPr>
            <a:spLocks noGrp="1"/>
          </p:cNvSpPr>
          <p:nvPr>
            <p:ph type="title"/>
          </p:nvPr>
        </p:nvSpPr>
        <p:spPr>
          <a:xfrm>
            <a:off x="527921" y="599929"/>
            <a:ext cx="9613861" cy="1080938"/>
          </a:xfrm>
        </p:spPr>
        <p:txBody>
          <a:bodyPr>
            <a:normAutofit/>
          </a:bodyPr>
          <a:lstStyle/>
          <a:p>
            <a:r>
              <a:rPr lang="en-US">
                <a:latin typeface="Bitter"/>
              </a:rPr>
              <a:t>Good of the Order</a:t>
            </a:r>
          </a:p>
        </p:txBody>
      </p:sp>
      <p:sp>
        <p:nvSpPr>
          <p:cNvPr id="3" name="Content Placeholder 2">
            <a:extLst>
              <a:ext uri="{FF2B5EF4-FFF2-40B4-BE49-F238E27FC236}">
                <a16:creationId xmlns:a16="http://schemas.microsoft.com/office/drawing/2014/main" id="{A3E3FA4B-BCCC-8266-3AED-8472C34D1679}"/>
              </a:ext>
            </a:extLst>
          </p:cNvPr>
          <p:cNvSpPr>
            <a:spLocks noGrp="1"/>
          </p:cNvSpPr>
          <p:nvPr>
            <p:ph idx="1"/>
          </p:nvPr>
        </p:nvSpPr>
        <p:spPr>
          <a:xfrm>
            <a:off x="440834" y="1868784"/>
            <a:ext cx="9613861" cy="3599316"/>
          </a:xfrm>
        </p:spPr>
        <p:txBody>
          <a:bodyPr>
            <a:normAutofit/>
          </a:bodyPr>
          <a:lstStyle/>
          <a:p>
            <a:pPr>
              <a:lnSpc>
                <a:spcPct val="150000"/>
              </a:lnSpc>
            </a:pPr>
            <a:r>
              <a:rPr lang="en-US">
                <a:solidFill>
                  <a:srgbClr val="0A5882"/>
                </a:solidFill>
              </a:rPr>
              <a:t>Summary of Meeting</a:t>
            </a:r>
          </a:p>
          <a:p>
            <a:pPr>
              <a:lnSpc>
                <a:spcPct val="150000"/>
              </a:lnSpc>
            </a:pPr>
            <a:r>
              <a:rPr lang="en-US">
                <a:solidFill>
                  <a:srgbClr val="0A5882"/>
                </a:solidFill>
              </a:rPr>
              <a:t>Future Agenda Items</a:t>
            </a:r>
          </a:p>
          <a:p>
            <a:pPr>
              <a:lnSpc>
                <a:spcPct val="150000"/>
              </a:lnSpc>
            </a:pPr>
            <a:r>
              <a:rPr lang="en-US">
                <a:solidFill>
                  <a:srgbClr val="0A5882"/>
                </a:solidFill>
              </a:rPr>
              <a:t>Adjournment</a:t>
            </a:r>
          </a:p>
        </p:txBody>
      </p:sp>
    </p:spTree>
    <p:extLst>
      <p:ext uri="{BB962C8B-B14F-4D97-AF65-F5344CB8AC3E}">
        <p14:creationId xmlns:p14="http://schemas.microsoft.com/office/powerpoint/2010/main" val="93885332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1676CA2-1072-458E-A30B-8DFE318F494F}"/>
              </a:ext>
              <a:ext uri="{C183D7F6-B498-43B3-948B-1728B52AA6E4}">
                <adec:decorative xmlns:adec="http://schemas.microsoft.com/office/drawing/2017/decorative" val="1"/>
              </a:ext>
            </a:extLst>
          </p:cNvPr>
          <p:cNvSpPr/>
          <p:nvPr/>
        </p:nvSpPr>
        <p:spPr>
          <a:xfrm>
            <a:off x="-72390" y="0"/>
            <a:ext cx="12395200" cy="6858000"/>
          </a:xfrm>
          <a:prstGeom prst="rect">
            <a:avLst/>
          </a:prstGeom>
          <a:solidFill>
            <a:srgbClr val="0A58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3" name="Picture 2" descr="Graphical user interface, website">
            <a:extLst>
              <a:ext uri="{FF2B5EF4-FFF2-40B4-BE49-F238E27FC236}">
                <a16:creationId xmlns:a16="http://schemas.microsoft.com/office/drawing/2014/main" id="{5610A6A6-7C38-4FC5-A4C8-0F9C6D1A0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277" y="743246"/>
            <a:ext cx="10525678" cy="2189341"/>
          </a:xfrm>
          <a:prstGeom prst="rect">
            <a:avLst/>
          </a:prstGeom>
          <a:ln>
            <a:noFill/>
          </a:ln>
          <a:effectLst>
            <a:softEdge rad="112500"/>
          </a:effectLst>
        </p:spPr>
      </p:pic>
      <p:sp>
        <p:nvSpPr>
          <p:cNvPr id="2" name="Subtitle 8">
            <a:extLst>
              <a:ext uri="{FF2B5EF4-FFF2-40B4-BE49-F238E27FC236}">
                <a16:creationId xmlns:a16="http://schemas.microsoft.com/office/drawing/2014/main" id="{4277D5CD-4822-77CF-E191-9A162ABF1715}"/>
              </a:ext>
            </a:extLst>
          </p:cNvPr>
          <p:cNvSpPr txBox="1">
            <a:spLocks/>
          </p:cNvSpPr>
          <p:nvPr/>
        </p:nvSpPr>
        <p:spPr>
          <a:xfrm>
            <a:off x="2487248" y="3163847"/>
            <a:ext cx="7217503" cy="3462893"/>
          </a:xfrm>
          <a:prstGeom prst="rect">
            <a:avLst/>
          </a:prstGeom>
          <a:ln w="12700">
            <a:solidFill>
              <a:schemeClr val="bg1"/>
            </a:solidFill>
          </a:ln>
        </p:spPr>
        <p:style>
          <a:lnRef idx="0">
            <a:scrgbClr r="0" g="0" b="0"/>
          </a:lnRef>
          <a:fillRef idx="0">
            <a:scrgbClr r="0" g="0" b="0"/>
          </a:fillRef>
          <a:effectRef idx="0">
            <a:scrgbClr r="0" g="0" b="0"/>
          </a:effectRef>
          <a:fontRef idx="minor">
            <a:schemeClr val="accent6"/>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6"/>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3600" b="1" i="0" u="none" strike="noStrike" kern="1200" cap="none" spc="0" normalizeH="0" baseline="0" noProof="0" dirty="0">
                <a:ln>
                  <a:noFill/>
                </a:ln>
                <a:solidFill>
                  <a:srgbClr val="FFFFFF"/>
                </a:solidFill>
                <a:effectLst/>
                <a:uLnTx/>
                <a:uFillTx/>
                <a:latin typeface="Bitter"/>
              </a:rPr>
              <a:t>ASWS Advisory Committee Meeting</a:t>
            </a:r>
          </a:p>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lang="en-US" sz="3200" dirty="0">
                <a:solidFill>
                  <a:srgbClr val="FFFFFF"/>
                </a:solidFill>
                <a:latin typeface="Bitter"/>
              </a:rPr>
              <a:t>Thursday</a:t>
            </a:r>
            <a:r>
              <a:rPr kumimoji="0" lang="en-US" sz="3200" b="0" i="0" u="none" strike="noStrike" kern="1200" cap="none" spc="0" normalizeH="0" baseline="0" noProof="0" dirty="0">
                <a:ln>
                  <a:noFill/>
                </a:ln>
                <a:solidFill>
                  <a:srgbClr val="FFFFFF"/>
                </a:solidFill>
                <a:effectLst/>
                <a:uLnTx/>
                <a:uFillTx/>
                <a:latin typeface="Bitter"/>
              </a:rPr>
              <a:t>, July 16, 2026</a:t>
            </a:r>
          </a:p>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lang="en-US" sz="3200" dirty="0">
                <a:solidFill>
                  <a:srgbClr val="FFFFFF"/>
                </a:solidFill>
                <a:latin typeface="Bitter"/>
              </a:rPr>
              <a:t>9</a:t>
            </a:r>
            <a:r>
              <a:rPr kumimoji="0" lang="en-US" sz="3200" b="0" i="0" u="none" strike="noStrike" kern="1200" cap="none" spc="0" normalizeH="0" baseline="0" noProof="0" dirty="0">
                <a:ln>
                  <a:noFill/>
                </a:ln>
                <a:solidFill>
                  <a:srgbClr val="FFFFFF"/>
                </a:solidFill>
                <a:effectLst/>
                <a:uLnTx/>
                <a:uFillTx/>
                <a:latin typeface="Bitter"/>
              </a:rPr>
              <a:t>:00 </a:t>
            </a:r>
            <a:r>
              <a:rPr lang="en-US" sz="3200" dirty="0">
                <a:solidFill>
                  <a:srgbClr val="FFFFFF"/>
                </a:solidFill>
                <a:latin typeface="Bitter"/>
              </a:rPr>
              <a:t>a</a:t>
            </a:r>
            <a:r>
              <a:rPr kumimoji="0" lang="en-US" sz="3200" b="0" i="0" u="none" strike="noStrike" kern="1200" cap="none" spc="0" normalizeH="0" baseline="0" noProof="0" dirty="0">
                <a:ln>
                  <a:noFill/>
                </a:ln>
                <a:solidFill>
                  <a:srgbClr val="FFFFFF"/>
                </a:solidFill>
                <a:effectLst/>
                <a:uLnTx/>
                <a:uFillTx/>
                <a:latin typeface="Bitter"/>
              </a:rPr>
              <a:t>.m. – 12:00 p.m.</a:t>
            </a:r>
          </a:p>
          <a:p>
            <a:pPr marL="0" marR="0" lvl="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3200" b="0" i="0" u="none" strike="noStrike" kern="1200" cap="none" spc="0" normalizeH="0" baseline="0" noProof="0" dirty="0">
                <a:ln>
                  <a:noFill/>
                </a:ln>
                <a:solidFill>
                  <a:srgbClr val="FFFFFF"/>
                </a:solidFill>
                <a:effectLst/>
                <a:uLnTx/>
                <a:uFillTx/>
                <a:latin typeface="Bitter"/>
              </a:rPr>
              <a:t>Zoom</a:t>
            </a:r>
            <a:endParaRPr kumimoji="0" lang="en-US" sz="2400" b="0" i="0" u="none" strike="noStrike" kern="1200" cap="none" spc="0" normalizeH="0" baseline="0" noProof="0" dirty="0">
              <a:ln>
                <a:noFill/>
              </a:ln>
              <a:solidFill>
                <a:srgbClr val="FFFFFF"/>
              </a:solidFill>
              <a:effectLst/>
              <a:uLnTx/>
              <a:uFillTx/>
              <a:latin typeface="Bitter"/>
            </a:endParaRPr>
          </a:p>
        </p:txBody>
      </p:sp>
      <p:sp>
        <p:nvSpPr>
          <p:cNvPr id="4" name="Title 3">
            <a:extLst>
              <a:ext uri="{FF2B5EF4-FFF2-40B4-BE49-F238E27FC236}">
                <a16:creationId xmlns:a16="http://schemas.microsoft.com/office/drawing/2014/main" id="{A279185C-3DB3-BFC1-7DDF-51613FA7F5D3}"/>
              </a:ext>
            </a:extLst>
          </p:cNvPr>
          <p:cNvSpPr>
            <a:spLocks noGrp="1"/>
          </p:cNvSpPr>
          <p:nvPr>
            <p:ph type="title" idx="4294967295"/>
          </p:nvPr>
        </p:nvSpPr>
        <p:spPr>
          <a:xfrm>
            <a:off x="680321" y="-1080938"/>
            <a:ext cx="9613861" cy="1080938"/>
          </a:xfrm>
        </p:spPr>
        <p:txBody>
          <a:bodyPr vert="horz" lIns="91440" tIns="45720" rIns="91440" bIns="45720" rtlCol="0" anchor="b">
            <a:normAutofit/>
          </a:bodyPr>
          <a:lstStyle/>
          <a:p>
            <a:r>
              <a:rPr lang="en-US" dirty="0"/>
              <a:t>Next ASWS Meeting: Thursday, July 16, 2026, from 9AM to 12pm</a:t>
            </a:r>
          </a:p>
        </p:txBody>
      </p:sp>
    </p:spTree>
    <p:extLst>
      <p:ext uri="{BB962C8B-B14F-4D97-AF65-F5344CB8AC3E}">
        <p14:creationId xmlns:p14="http://schemas.microsoft.com/office/powerpoint/2010/main" val="3617210669"/>
      </p:ext>
    </p:extLst>
  </p:cSld>
  <p:clrMapOvr>
    <a:masterClrMapping/>
  </p:clrMapOvr>
  <p:transition>
    <p:pull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06ACEB-1F89-4F35-96FB-30A58637A242}"/>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EF51FB-8AA9-4A2B-B9BF-A0C93E5E907D}"/>
              </a:ext>
            </a:extLst>
          </p:cNvPr>
          <p:cNvSpPr>
            <a:spLocks noGrp="1"/>
          </p:cNvSpPr>
          <p:nvPr>
            <p:ph type="title"/>
          </p:nvPr>
        </p:nvSpPr>
        <p:spPr>
          <a:xfrm>
            <a:off x="230816" y="435006"/>
            <a:ext cx="2982907" cy="1203851"/>
          </a:xfrm>
        </p:spPr>
        <p:txBody>
          <a:bodyPr>
            <a:normAutofit/>
          </a:bodyPr>
          <a:lstStyle/>
          <a:p>
            <a:pPr algn="ctr"/>
            <a:r>
              <a:rPr lang="en-US">
                <a:latin typeface="Bitter"/>
              </a:rPr>
              <a:t>Agenda</a:t>
            </a:r>
            <a:endParaRPr lang="en-US" sz="3200">
              <a:latin typeface="Bitter"/>
            </a:endParaRPr>
          </a:p>
        </p:txBody>
      </p:sp>
      <p:pic>
        <p:nvPicPr>
          <p:cNvPr id="3" name="Picture 2">
            <a:extLst>
              <a:ext uri="{FF2B5EF4-FFF2-40B4-BE49-F238E27FC236}">
                <a16:creationId xmlns:a16="http://schemas.microsoft.com/office/drawing/2014/main" id="{8036441C-43C3-4F65-9408-4535FDDDF48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46320" y="93101"/>
            <a:ext cx="5299359" cy="6857994"/>
          </a:xfrm>
          <a:prstGeom prst="rect">
            <a:avLst/>
          </a:prstGeom>
        </p:spPr>
      </p:pic>
    </p:spTree>
    <p:extLst>
      <p:ext uri="{BB962C8B-B14F-4D97-AF65-F5344CB8AC3E}">
        <p14:creationId xmlns:p14="http://schemas.microsoft.com/office/powerpoint/2010/main" val="38935298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CD336-50CF-FCD1-97AB-16EBC502E1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0E3DAA-1B6A-4EFA-46D1-042E0796ECF5}"/>
              </a:ext>
            </a:extLst>
          </p:cNvPr>
          <p:cNvSpPr>
            <a:spLocks noGrp="1"/>
          </p:cNvSpPr>
          <p:nvPr>
            <p:ph type="ctrTitle"/>
          </p:nvPr>
        </p:nvSpPr>
        <p:spPr>
          <a:xfrm>
            <a:off x="566061" y="2909455"/>
            <a:ext cx="8399913" cy="881149"/>
          </a:xfrm>
        </p:spPr>
        <p:txBody>
          <a:bodyPr>
            <a:normAutofit/>
          </a:bodyPr>
          <a:lstStyle/>
          <a:p>
            <a:pPr algn="l"/>
            <a:r>
              <a:rPr lang="en-US" sz="3600">
                <a:latin typeface="Bitter"/>
              </a:rPr>
              <a:t>ASWS Office updates</a:t>
            </a:r>
          </a:p>
        </p:txBody>
      </p:sp>
      <p:sp>
        <p:nvSpPr>
          <p:cNvPr id="7" name="Rectangle: Rounded Corners 6">
            <a:extLst>
              <a:ext uri="{FF2B5EF4-FFF2-40B4-BE49-F238E27FC236}">
                <a16:creationId xmlns:a16="http://schemas.microsoft.com/office/drawing/2014/main" id="{CB9B0401-0B94-5FF6-87E6-5F8C42E9A9B1}"/>
              </a:ext>
            </a:extLst>
          </p:cNvPr>
          <p:cNvSpPr/>
          <p:nvPr/>
        </p:nvSpPr>
        <p:spPr>
          <a:xfrm>
            <a:off x="0" y="4378362"/>
            <a:ext cx="8944984" cy="465781"/>
          </a:xfrm>
          <a:prstGeom prst="roundRect">
            <a:avLst>
              <a:gd name="adj" fmla="val 49079"/>
            </a:avLst>
          </a:prstGeom>
          <a:solidFill>
            <a:srgbClr val="D4D4D7"/>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274320" bIns="45720" rtlCol="0" anchor="ctr"/>
          <a:lstStyle/>
          <a:p>
            <a:pPr algn="r">
              <a:defRPr/>
            </a:pPr>
            <a:r>
              <a:rPr lang="en-US" sz="2000">
                <a:solidFill>
                  <a:srgbClr val="404144"/>
                </a:solidFill>
                <a:latin typeface="Lato"/>
                <a:ea typeface="Lato"/>
                <a:cs typeface="Lato"/>
              </a:rPr>
              <a:t>Bertha J. Clayton</a:t>
            </a:r>
            <a:r>
              <a:rPr kumimoji="0" lang="en-US" sz="2000" b="0" i="0" u="none" strike="noStrike" kern="1200" cap="none" spc="0" normalizeH="0" baseline="0" noProof="0">
                <a:ln>
                  <a:noFill/>
                </a:ln>
                <a:solidFill>
                  <a:srgbClr val="404144"/>
                </a:solidFill>
                <a:effectLst/>
                <a:uLnTx/>
                <a:uFillTx/>
                <a:latin typeface="Lato"/>
                <a:ea typeface="Lato"/>
                <a:cs typeface="Lato"/>
              </a:rPr>
              <a:t>, </a:t>
            </a:r>
            <a:r>
              <a:rPr lang="en-US" sz="2000">
                <a:solidFill>
                  <a:srgbClr val="404144"/>
                </a:solidFill>
                <a:latin typeface="Lato"/>
                <a:ea typeface="Lato"/>
                <a:cs typeface="Lato"/>
              </a:rPr>
              <a:t>Director</a:t>
            </a:r>
            <a:r>
              <a:rPr kumimoji="0" lang="en-US" sz="2000" b="0" i="0" u="none" strike="noStrike" kern="1200" cap="none" spc="0" normalizeH="0" baseline="0" noProof="0">
                <a:ln>
                  <a:noFill/>
                </a:ln>
                <a:solidFill>
                  <a:srgbClr val="404144"/>
                </a:solidFill>
                <a:effectLst/>
                <a:uLnTx/>
                <a:uFillTx/>
                <a:latin typeface="Lato"/>
                <a:ea typeface="Lato"/>
                <a:cs typeface="Lato"/>
              </a:rPr>
              <a:t>, ASWS Office</a:t>
            </a:r>
            <a:r>
              <a:rPr lang="en-US" sz="2000">
                <a:solidFill>
                  <a:srgbClr val="404144"/>
                </a:solidFill>
                <a:latin typeface="Lato"/>
                <a:ea typeface="Lato"/>
                <a:cs typeface="Lato"/>
              </a:rPr>
              <a:t>, ESD</a:t>
            </a:r>
            <a:endParaRPr kumimoji="0" lang="en-US" sz="2000" b="0" i="0" u="none" strike="noStrike" kern="1200" cap="none" spc="0" normalizeH="0" baseline="0" noProof="0">
              <a:ln>
                <a:noFill/>
              </a:ln>
              <a:solidFill>
                <a:srgbClr val="404144"/>
              </a:solidFill>
              <a:effectLst/>
              <a:uLnTx/>
              <a:uFillTx/>
              <a:latin typeface="Lato"/>
              <a:ea typeface="Lato"/>
              <a:cs typeface="Lato"/>
            </a:endParaRPr>
          </a:p>
        </p:txBody>
      </p:sp>
    </p:spTree>
    <p:extLst>
      <p:ext uri="{BB962C8B-B14F-4D97-AF65-F5344CB8AC3E}">
        <p14:creationId xmlns:p14="http://schemas.microsoft.com/office/powerpoint/2010/main" val="274012348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D4CA7-38EB-2745-5C6C-BD218C56D26D}"/>
            </a:ext>
          </a:extLst>
        </p:cNvPr>
        <p:cNvGrpSpPr/>
        <p:nvPr/>
      </p:nvGrpSpPr>
      <p:grpSpPr>
        <a:xfrm>
          <a:off x="0" y="0"/>
          <a:ext cx="0" cy="0"/>
          <a:chOff x="0" y="0"/>
          <a:chExt cx="0" cy="0"/>
        </a:xfrm>
      </p:grpSpPr>
      <p:sp>
        <p:nvSpPr>
          <p:cNvPr id="4" name="Title 3" descr="Number of applications &amp; workers requested by AHO table &amp; bar graph.">
            <a:extLst>
              <a:ext uri="{FF2B5EF4-FFF2-40B4-BE49-F238E27FC236}">
                <a16:creationId xmlns:a16="http://schemas.microsoft.com/office/drawing/2014/main" id="{0BDF2431-E26E-2C44-1704-168CBD95A51E}"/>
              </a:ext>
            </a:extLst>
          </p:cNvPr>
          <p:cNvSpPr>
            <a:spLocks noGrp="1"/>
          </p:cNvSpPr>
          <p:nvPr>
            <p:ph type="title"/>
          </p:nvPr>
        </p:nvSpPr>
        <p:spPr>
          <a:xfrm>
            <a:off x="500003" y="527524"/>
            <a:ext cx="10207848" cy="1080938"/>
          </a:xfrm>
        </p:spPr>
        <p:txBody>
          <a:bodyPr>
            <a:normAutofit/>
          </a:bodyPr>
          <a:lstStyle/>
          <a:p>
            <a:r>
              <a:rPr lang="en-US" dirty="0">
                <a:latin typeface="Bitter"/>
              </a:rPr>
              <a:t>ASWS Office updates – Operations &amp; Improvements</a:t>
            </a:r>
            <a:endParaRPr lang="en-US" dirty="0">
              <a:solidFill>
                <a:srgbClr val="FFFFFF"/>
              </a:solidFill>
              <a:latin typeface="Bitter"/>
            </a:endParaRPr>
          </a:p>
        </p:txBody>
      </p:sp>
      <p:sp>
        <p:nvSpPr>
          <p:cNvPr id="12" name="TextBox 11">
            <a:extLst>
              <a:ext uri="{FF2B5EF4-FFF2-40B4-BE49-F238E27FC236}">
                <a16:creationId xmlns:a16="http://schemas.microsoft.com/office/drawing/2014/main" id="{10C05B18-C891-DE69-D04F-05D2C3D2EBD9}"/>
              </a:ext>
            </a:extLst>
          </p:cNvPr>
          <p:cNvSpPr txBox="1"/>
          <p:nvPr/>
        </p:nvSpPr>
        <p:spPr>
          <a:xfrm>
            <a:off x="658544" y="5926476"/>
            <a:ext cx="2128193" cy="307777"/>
          </a:xfrm>
          <a:prstGeom prst="rect">
            <a:avLst/>
          </a:prstGeom>
          <a:noFill/>
        </p:spPr>
        <p:txBody>
          <a:bodyPr wrap="square" rtlCol="0">
            <a:spAutoFit/>
          </a:bodyPr>
          <a:lstStyle/>
          <a:p>
            <a:r>
              <a:rPr lang="en-US" sz="1400">
                <a:solidFill>
                  <a:srgbClr val="0A5882"/>
                </a:solidFill>
                <a:latin typeface="Lato" panose="020F0502020204030203" pitchFamily="34" charset="0"/>
                <a:ea typeface="Lato" panose="020F0502020204030203" pitchFamily="34" charset="0"/>
                <a:cs typeface="Lato" panose="020F0502020204030203" pitchFamily="34" charset="0"/>
              </a:rPr>
              <a:t>Source: ASWS/ESD</a:t>
            </a:r>
          </a:p>
        </p:txBody>
      </p:sp>
      <p:sp>
        <p:nvSpPr>
          <p:cNvPr id="2" name="TextBox 1">
            <a:extLst>
              <a:ext uri="{FF2B5EF4-FFF2-40B4-BE49-F238E27FC236}">
                <a16:creationId xmlns:a16="http://schemas.microsoft.com/office/drawing/2014/main" id="{E5FBEB1E-28F5-8ED6-CB53-D0104879A772}"/>
              </a:ext>
            </a:extLst>
          </p:cNvPr>
          <p:cNvSpPr txBox="1"/>
          <p:nvPr/>
        </p:nvSpPr>
        <p:spPr>
          <a:xfrm>
            <a:off x="500003" y="2459504"/>
            <a:ext cx="1082584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400" dirty="0">
                <a:solidFill>
                  <a:srgbClr val="274A67"/>
                </a:solidFill>
                <a:latin typeface="Lato" panose="020F0502020204030203" pitchFamily="34" charset="0"/>
                <a:ea typeface="Calibri"/>
                <a:cs typeface="Calibri"/>
              </a:rPr>
              <a:t>ASWS Webpage on esd.wa.gov</a:t>
            </a:r>
          </a:p>
          <a:p>
            <a:pPr marL="457200" indent="-457200">
              <a:buFont typeface="Arial"/>
              <a:buChar char="•"/>
            </a:pPr>
            <a:r>
              <a:rPr lang="en-US" sz="2400" dirty="0">
                <a:solidFill>
                  <a:srgbClr val="274A67"/>
                </a:solidFill>
                <a:latin typeface="Lato" panose="020F0502020204030203" pitchFamily="34" charset="0"/>
                <a:ea typeface="Calibri"/>
                <a:cs typeface="Calibri"/>
              </a:rPr>
              <a:t>Technology in field work</a:t>
            </a:r>
          </a:p>
          <a:p>
            <a:pPr marL="457200" indent="-457200">
              <a:buFont typeface="Arial"/>
              <a:buChar char="•"/>
            </a:pPr>
            <a:r>
              <a:rPr lang="en-US" sz="2400" dirty="0">
                <a:solidFill>
                  <a:srgbClr val="274A67"/>
                </a:solidFill>
                <a:latin typeface="Lato" panose="020F0502020204030203" pitchFamily="34" charset="0"/>
                <a:ea typeface="Calibri"/>
                <a:cs typeface="Calibri"/>
              </a:rPr>
              <a:t>Employer resources</a:t>
            </a:r>
          </a:p>
          <a:p>
            <a:pPr marL="457200" indent="-457200">
              <a:buFont typeface="Arial"/>
              <a:buChar char="•"/>
            </a:pPr>
            <a:r>
              <a:rPr lang="en-US" sz="2400" dirty="0">
                <a:solidFill>
                  <a:srgbClr val="274A67"/>
                </a:solidFill>
                <a:latin typeface="Lato" panose="020F0502020204030203" pitchFamily="34" charset="0"/>
                <a:ea typeface="Calibri"/>
                <a:cs typeface="Calibri"/>
              </a:rPr>
              <a:t>Case management system expansion (CMS)</a:t>
            </a:r>
          </a:p>
          <a:p>
            <a:pPr marL="457200" indent="-457200">
              <a:buFont typeface="Arial"/>
              <a:buChar char="•"/>
            </a:pPr>
            <a:r>
              <a:rPr lang="en-US" sz="2400" dirty="0">
                <a:solidFill>
                  <a:srgbClr val="274A67"/>
                </a:solidFill>
                <a:latin typeface="Lato" panose="020F0502020204030203" pitchFamily="34" charset="0"/>
                <a:ea typeface="Calibri"/>
                <a:cs typeface="Calibri"/>
              </a:rPr>
              <a:t>Staff training</a:t>
            </a:r>
          </a:p>
        </p:txBody>
      </p:sp>
    </p:spTree>
    <p:extLst>
      <p:ext uri="{BB962C8B-B14F-4D97-AF65-F5344CB8AC3E}">
        <p14:creationId xmlns:p14="http://schemas.microsoft.com/office/powerpoint/2010/main" val="341423884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3D51D-3505-853C-8940-25C25C34C7FE}"/>
            </a:ext>
          </a:extLst>
        </p:cNvPr>
        <p:cNvGrpSpPr/>
        <p:nvPr/>
      </p:nvGrpSpPr>
      <p:grpSpPr>
        <a:xfrm>
          <a:off x="0" y="0"/>
          <a:ext cx="0" cy="0"/>
          <a:chOff x="0" y="0"/>
          <a:chExt cx="0" cy="0"/>
        </a:xfrm>
      </p:grpSpPr>
      <p:sp>
        <p:nvSpPr>
          <p:cNvPr id="4" name="Title 3" descr="Number of applications &amp; workers requested by AHO table &amp; bar graph.">
            <a:extLst>
              <a:ext uri="{FF2B5EF4-FFF2-40B4-BE49-F238E27FC236}">
                <a16:creationId xmlns:a16="http://schemas.microsoft.com/office/drawing/2014/main" id="{0B0C6BE9-3881-C2B3-B471-43709A9D7335}"/>
              </a:ext>
            </a:extLst>
          </p:cNvPr>
          <p:cNvSpPr>
            <a:spLocks noGrp="1"/>
          </p:cNvSpPr>
          <p:nvPr>
            <p:ph type="title"/>
          </p:nvPr>
        </p:nvSpPr>
        <p:spPr>
          <a:xfrm>
            <a:off x="500003" y="527524"/>
            <a:ext cx="10207848" cy="1080938"/>
          </a:xfrm>
        </p:spPr>
        <p:txBody>
          <a:bodyPr>
            <a:normAutofit/>
          </a:bodyPr>
          <a:lstStyle/>
          <a:p>
            <a:r>
              <a:rPr lang="en-US" dirty="0">
                <a:latin typeface="Bitter"/>
              </a:rPr>
              <a:t>ASWS Office updates – Working together</a:t>
            </a:r>
            <a:endParaRPr lang="en-US" dirty="0">
              <a:solidFill>
                <a:srgbClr val="FFFFFF"/>
              </a:solidFill>
              <a:latin typeface="Bitter"/>
            </a:endParaRPr>
          </a:p>
        </p:txBody>
      </p:sp>
      <p:sp>
        <p:nvSpPr>
          <p:cNvPr id="12" name="TextBox 11">
            <a:extLst>
              <a:ext uri="{FF2B5EF4-FFF2-40B4-BE49-F238E27FC236}">
                <a16:creationId xmlns:a16="http://schemas.microsoft.com/office/drawing/2014/main" id="{2835A5F2-E270-8597-5D9A-6BD4F9F10600}"/>
              </a:ext>
            </a:extLst>
          </p:cNvPr>
          <p:cNvSpPr txBox="1"/>
          <p:nvPr/>
        </p:nvSpPr>
        <p:spPr>
          <a:xfrm>
            <a:off x="658544" y="5926476"/>
            <a:ext cx="2128193" cy="307777"/>
          </a:xfrm>
          <a:prstGeom prst="rect">
            <a:avLst/>
          </a:prstGeom>
          <a:noFill/>
        </p:spPr>
        <p:txBody>
          <a:bodyPr wrap="square" rtlCol="0">
            <a:spAutoFit/>
          </a:bodyPr>
          <a:lstStyle/>
          <a:p>
            <a:r>
              <a:rPr lang="en-US" sz="1400">
                <a:solidFill>
                  <a:srgbClr val="0A5882"/>
                </a:solidFill>
                <a:latin typeface="Lato" panose="020F0502020204030203" pitchFamily="34" charset="0"/>
                <a:ea typeface="Lato" panose="020F0502020204030203" pitchFamily="34" charset="0"/>
                <a:cs typeface="Lato" panose="020F0502020204030203" pitchFamily="34" charset="0"/>
              </a:rPr>
              <a:t>Source: ASWS/ESD</a:t>
            </a:r>
          </a:p>
        </p:txBody>
      </p:sp>
      <p:sp>
        <p:nvSpPr>
          <p:cNvPr id="2" name="TextBox 1">
            <a:extLst>
              <a:ext uri="{FF2B5EF4-FFF2-40B4-BE49-F238E27FC236}">
                <a16:creationId xmlns:a16="http://schemas.microsoft.com/office/drawing/2014/main" id="{FB45F6C1-996E-4AC3-E6CA-3B7AF0902FD9}"/>
              </a:ext>
            </a:extLst>
          </p:cNvPr>
          <p:cNvSpPr txBox="1"/>
          <p:nvPr/>
        </p:nvSpPr>
        <p:spPr>
          <a:xfrm>
            <a:off x="500003" y="2442028"/>
            <a:ext cx="1034687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solidFill>
                  <a:srgbClr val="274A67"/>
                </a:solidFill>
                <a:latin typeface="Lato" panose="020F0502020204030203" pitchFamily="34" charset="0"/>
                <a:ea typeface="Calibri"/>
                <a:cs typeface="Calibri"/>
              </a:rPr>
              <a:t>Federal partner communication</a:t>
            </a:r>
          </a:p>
          <a:p>
            <a:pPr marL="285750" indent="-285750">
              <a:buFont typeface="Arial"/>
              <a:buChar char="•"/>
            </a:pPr>
            <a:r>
              <a:rPr lang="en-US" sz="2400" dirty="0">
                <a:solidFill>
                  <a:srgbClr val="274A67"/>
                </a:solidFill>
                <a:latin typeface="Lato" panose="020F0502020204030203" pitchFamily="34" charset="0"/>
                <a:ea typeface="Calibri"/>
                <a:cs typeface="Calibri"/>
              </a:rPr>
              <a:t>State partner coordination</a:t>
            </a:r>
          </a:p>
          <a:p>
            <a:pPr marL="285750" indent="-285750">
              <a:buFont typeface="Arial"/>
              <a:buChar char="•"/>
            </a:pPr>
            <a:r>
              <a:rPr lang="en-US" sz="2400" dirty="0">
                <a:solidFill>
                  <a:srgbClr val="274A67"/>
                </a:solidFill>
                <a:latin typeface="Lato" panose="020F0502020204030203" pitchFamily="34" charset="0"/>
                <a:ea typeface="Calibri"/>
                <a:cs typeface="Calibri"/>
              </a:rPr>
              <a:t>Intra-agency (ESD) coordination regarding recruitment, complaint processing</a:t>
            </a:r>
          </a:p>
        </p:txBody>
      </p:sp>
    </p:spTree>
    <p:extLst>
      <p:ext uri="{BB962C8B-B14F-4D97-AF65-F5344CB8AC3E}">
        <p14:creationId xmlns:p14="http://schemas.microsoft.com/office/powerpoint/2010/main" val="724795286"/>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28D161-834D-C1AB-9E27-47D96A94E215}"/>
              </a:ext>
            </a:extLst>
          </p:cNvPr>
          <p:cNvSpPr>
            <a:spLocks noGrp="1"/>
          </p:cNvSpPr>
          <p:nvPr>
            <p:ph type="title"/>
          </p:nvPr>
        </p:nvSpPr>
        <p:spPr/>
        <p:txBody>
          <a:bodyPr/>
          <a:lstStyle/>
          <a:p>
            <a:r>
              <a:rPr lang="en-US" dirty="0">
                <a:latin typeface="Bitter"/>
              </a:rPr>
              <a:t>ASWS Office updates – FLC Grant FY 2026</a:t>
            </a:r>
            <a:endParaRPr lang="en-US" dirty="0"/>
          </a:p>
        </p:txBody>
      </p:sp>
      <p:sp>
        <p:nvSpPr>
          <p:cNvPr id="2" name="Content Placeholder 1">
            <a:extLst>
              <a:ext uri="{FF2B5EF4-FFF2-40B4-BE49-F238E27FC236}">
                <a16:creationId xmlns:a16="http://schemas.microsoft.com/office/drawing/2014/main" id="{30CBF338-E26E-22EA-D17A-0C89D3EC2CAC}"/>
              </a:ext>
            </a:extLst>
          </p:cNvPr>
          <p:cNvSpPr>
            <a:spLocks noGrp="1"/>
          </p:cNvSpPr>
          <p:nvPr>
            <p:ph idx="1"/>
          </p:nvPr>
        </p:nvSpPr>
        <p:spPr/>
        <p:txBody>
          <a:bodyPr vert="horz" lIns="91440" tIns="45720" rIns="91440" bIns="45720" rtlCol="0" anchor="t">
            <a:normAutofit/>
          </a:bodyPr>
          <a:lstStyle/>
          <a:p>
            <a:pPr marL="0" indent="0">
              <a:buNone/>
            </a:pPr>
            <a:r>
              <a:rPr lang="en-US" sz="3200" dirty="0">
                <a:latin typeface="Lato"/>
                <a:ea typeface="Lato"/>
                <a:cs typeface="Lato"/>
              </a:rPr>
              <a:t>Foreign Labor Certification grant:</a:t>
            </a:r>
            <a:endParaRPr lang="en-US" sz="3200" dirty="0">
              <a:ea typeface="Lato" panose="020F0502020204030203" pitchFamily="34" charset="0"/>
              <a:cs typeface="Lato" panose="020F0502020204030203" pitchFamily="34" charset="0"/>
            </a:endParaRPr>
          </a:p>
          <a:p>
            <a:pPr lvl="1">
              <a:lnSpc>
                <a:spcPct val="150000"/>
              </a:lnSpc>
            </a:pPr>
            <a:r>
              <a:rPr lang="en-US" sz="2800" dirty="0">
                <a:latin typeface="Lato"/>
                <a:ea typeface="Lato"/>
                <a:cs typeface="Lato"/>
              </a:rPr>
              <a:t>FY 2026 allotment: $597,365.00 (</a:t>
            </a:r>
            <a:r>
              <a:rPr lang="en-US" sz="2800" dirty="0">
                <a:solidFill>
                  <a:srgbClr val="FF0000"/>
                </a:solidFill>
                <a:latin typeface="Lato"/>
                <a:ea typeface="Lato"/>
                <a:cs typeface="Lato"/>
              </a:rPr>
              <a:t>-15.26%</a:t>
            </a:r>
            <a:r>
              <a:rPr lang="en-US" sz="2800" dirty="0">
                <a:latin typeface="Lato"/>
                <a:ea typeface="Lato"/>
                <a:cs typeface="Lato"/>
              </a:rPr>
              <a:t>)</a:t>
            </a:r>
            <a:endParaRPr lang="en-US" sz="2800" dirty="0">
              <a:ea typeface="Lato"/>
              <a:cs typeface="Lato"/>
            </a:endParaRPr>
          </a:p>
          <a:p>
            <a:pPr lvl="1"/>
            <a:r>
              <a:rPr lang="en-US" sz="2800" dirty="0">
                <a:latin typeface="Lato"/>
                <a:ea typeface="Lato"/>
                <a:cs typeface="Lato"/>
              </a:rPr>
              <a:t>FY 2025 allotment $704,973.00</a:t>
            </a:r>
          </a:p>
          <a:p>
            <a:pPr lvl="2"/>
            <a:endParaRPr lang="en-US" dirty="0">
              <a:latin typeface="Lato"/>
              <a:ea typeface="Lato"/>
              <a:cs typeface="Lato"/>
            </a:endParaRPr>
          </a:p>
          <a:p>
            <a:pPr marL="914400" lvl="2" indent="0">
              <a:buNone/>
            </a:pPr>
            <a:endParaRPr lang="en-US" dirty="0">
              <a:latin typeface="Lato"/>
              <a:ea typeface="Lato"/>
              <a:cs typeface="Lato"/>
            </a:endParaRPr>
          </a:p>
        </p:txBody>
      </p:sp>
    </p:spTree>
    <p:extLst>
      <p:ext uri="{BB962C8B-B14F-4D97-AF65-F5344CB8AC3E}">
        <p14:creationId xmlns:p14="http://schemas.microsoft.com/office/powerpoint/2010/main" val="414562247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50112-0551-2225-1237-2D3F0569BA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37E583-624A-5838-1BDD-6F9492797A07}"/>
              </a:ext>
            </a:extLst>
          </p:cNvPr>
          <p:cNvSpPr>
            <a:spLocks noGrp="1"/>
          </p:cNvSpPr>
          <p:nvPr>
            <p:ph type="ctrTitle"/>
          </p:nvPr>
        </p:nvSpPr>
        <p:spPr>
          <a:xfrm>
            <a:off x="566061" y="2840439"/>
            <a:ext cx="8399913" cy="1131099"/>
          </a:xfrm>
        </p:spPr>
        <p:txBody>
          <a:bodyPr>
            <a:normAutofit fontScale="90000"/>
          </a:bodyPr>
          <a:lstStyle/>
          <a:p>
            <a:pPr algn="l"/>
            <a:r>
              <a:rPr lang="en-US" sz="4000" dirty="0">
                <a:latin typeface="Bitter"/>
              </a:rPr>
              <a:t>Processing and Adjudicating Foreign Labor Certification Applications</a:t>
            </a:r>
            <a:endParaRPr lang="en-US" sz="3600" dirty="0">
              <a:latin typeface="Bitter"/>
            </a:endParaRPr>
          </a:p>
        </p:txBody>
      </p:sp>
      <p:sp>
        <p:nvSpPr>
          <p:cNvPr id="7" name="Rectangle: Rounded Corners 6">
            <a:extLst>
              <a:ext uri="{FF2B5EF4-FFF2-40B4-BE49-F238E27FC236}">
                <a16:creationId xmlns:a16="http://schemas.microsoft.com/office/drawing/2014/main" id="{7B30C45B-D9AB-217A-D7EB-7EAEDE0DFEC0}"/>
              </a:ext>
            </a:extLst>
          </p:cNvPr>
          <p:cNvSpPr/>
          <p:nvPr/>
        </p:nvSpPr>
        <p:spPr>
          <a:xfrm>
            <a:off x="0" y="4378362"/>
            <a:ext cx="8944984" cy="465781"/>
          </a:xfrm>
          <a:prstGeom prst="roundRect">
            <a:avLst>
              <a:gd name="adj" fmla="val 49079"/>
            </a:avLst>
          </a:prstGeom>
          <a:solidFill>
            <a:srgbClr val="D4D4D7"/>
          </a:solidFill>
          <a:ln>
            <a:noFill/>
          </a:ln>
        </p:spPr>
        <p:style>
          <a:lnRef idx="2">
            <a:schemeClr val="accent1">
              <a:shade val="15000"/>
            </a:schemeClr>
          </a:lnRef>
          <a:fillRef idx="1">
            <a:schemeClr val="accent1"/>
          </a:fillRef>
          <a:effectRef idx="0">
            <a:schemeClr val="accent1"/>
          </a:effectRef>
          <a:fontRef idx="minor">
            <a:schemeClr val="lt1"/>
          </a:fontRef>
        </p:style>
        <p:txBody>
          <a:bodyPr rIns="274320" rtlCol="0" anchor="ctr"/>
          <a:lstStyle/>
          <a:p>
            <a:pPr algn="r">
              <a:defRPr/>
            </a:pPr>
            <a:r>
              <a:rPr kumimoji="0" lang="en-US" sz="2000" b="0" i="0" u="none" strike="noStrike" kern="1200" cap="none" spc="0" normalizeH="0" baseline="0" noProof="0">
                <a:ln>
                  <a:noFill/>
                </a:ln>
                <a:solidFill>
                  <a:srgbClr val="404144"/>
                </a:solidFill>
                <a:effectLst/>
                <a:uLnTx/>
                <a:uFillTx/>
                <a:latin typeface="Lato" panose="020F0502020204030203" pitchFamily="34" charset="0"/>
                <a:ea typeface="+mn-ea"/>
                <a:cs typeface="+mn-cs"/>
              </a:rPr>
              <a:t>Petra Meraz, Foreign Labor Certification Program Supervisor, ASWS Office</a:t>
            </a:r>
          </a:p>
        </p:txBody>
      </p:sp>
    </p:spTree>
    <p:extLst>
      <p:ext uri="{BB962C8B-B14F-4D97-AF65-F5344CB8AC3E}">
        <p14:creationId xmlns:p14="http://schemas.microsoft.com/office/powerpoint/2010/main" val="173289781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theme/theme1.xml><?xml version="1.0" encoding="utf-8"?>
<a:theme xmlns:a="http://schemas.openxmlformats.org/drawingml/2006/main" name="5_Theme_ESDnew">
  <a:themeElements>
    <a:clrScheme name="ESD brand colors 2025">
      <a:dk1>
        <a:srgbClr val="404144"/>
      </a:dk1>
      <a:lt1>
        <a:srgbClr val="FFFFFF"/>
      </a:lt1>
      <a:dk2>
        <a:srgbClr val="5E5F62"/>
      </a:dk2>
      <a:lt2>
        <a:srgbClr val="B9B9BC"/>
      </a:lt2>
      <a:accent1>
        <a:srgbClr val="74AFD4"/>
      </a:accent1>
      <a:accent2>
        <a:srgbClr val="0C70AD"/>
      </a:accent2>
      <a:accent3>
        <a:srgbClr val="0A5882"/>
      </a:accent3>
      <a:accent4>
        <a:srgbClr val="092D40"/>
      </a:accent4>
      <a:accent5>
        <a:srgbClr val="ED8F0C"/>
      </a:accent5>
      <a:accent6>
        <a:srgbClr val="FCE6C2"/>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F501BF4E390A4C85F397DD845FBE67" ma:contentTypeVersion="10" ma:contentTypeDescription="Create a new document." ma:contentTypeScope="" ma:versionID="afa718e27891b6faa24f5c94ae32539f">
  <xsd:schema xmlns:xsd="http://www.w3.org/2001/XMLSchema" xmlns:xs="http://www.w3.org/2001/XMLSchema" xmlns:p="http://schemas.microsoft.com/office/2006/metadata/properties" xmlns:ns2="9d6c8f2d-1721-4f97-b312-29e130c960b7" targetNamespace="http://schemas.microsoft.com/office/2006/metadata/properties" ma:root="true" ma:fieldsID="84fb73b455f38430d3a1c6d13a77c93c" ns2:_="">
    <xsd:import namespace="9d6c8f2d-1721-4f97-b312-29e130c960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6c8f2d-1721-4f97-b312-29e130c960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d6c8f2d-1721-4f97-b312-29e130c960b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9417212-5154-49CC-8A3A-06453CCA8DA5}">
  <ds:schemaRefs>
    <ds:schemaRef ds:uri="http://schemas.microsoft.com/sharepoint/v3/contenttype/forms"/>
  </ds:schemaRefs>
</ds:datastoreItem>
</file>

<file path=customXml/itemProps2.xml><?xml version="1.0" encoding="utf-8"?>
<ds:datastoreItem xmlns:ds="http://schemas.openxmlformats.org/officeDocument/2006/customXml" ds:itemID="{68A35E03-6AC8-4394-9C9E-E64E1FBDAB77}">
  <ds:schemaRefs>
    <ds:schemaRef ds:uri="9d6c8f2d-1721-4f97-b312-29e130c960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329EC3C-AFA5-499A-ADEB-08799079BEA9}">
  <ds:schemaRefs>
    <ds:schemaRef ds:uri="http://purl.org/dc/terms/"/>
    <ds:schemaRef ds:uri="http://purl.org/dc/dcmitype/"/>
    <ds:schemaRef ds:uri="http://schemas.microsoft.com/office/2006/documentManagement/types"/>
    <ds:schemaRef ds:uri="http://schemas.microsoft.com/office/infopath/2007/PartnerControls"/>
    <ds:schemaRef ds:uri="http://purl.org/dc/elements/1.1/"/>
    <ds:schemaRef ds:uri="9d6c8f2d-1721-4f97-b312-29e130c960b7"/>
    <ds:schemaRef ds:uri="http://schemas.openxmlformats.org/package/2006/metadata/core-properties"/>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ef19a334-c2b0-492d-b824-fedde17c01cc}" enabled="1" method="Privileged" siteId="{11d0e217-264e-400a-8ba0-57dcc127d72d}" removed="0"/>
</clbl:labelList>
</file>

<file path=docProps/app.xml><?xml version="1.0" encoding="utf-8"?>
<Properties xmlns="http://schemas.openxmlformats.org/officeDocument/2006/extended-properties" xmlns:vt="http://schemas.openxmlformats.org/officeDocument/2006/docPropsVTypes">
  <Template/>
  <TotalTime>7</TotalTime>
  <Words>1648</Words>
  <Application>Microsoft Office PowerPoint</Application>
  <PresentationFormat>Widescreen</PresentationFormat>
  <Paragraphs>228</Paragraphs>
  <Slides>34</Slides>
  <Notes>26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Arial</vt:lpstr>
      <vt:lpstr>Bitter</vt:lpstr>
      <vt:lpstr>Calibri</vt:lpstr>
      <vt:lpstr>Century Gothic</vt:lpstr>
      <vt:lpstr>Lato</vt:lpstr>
      <vt:lpstr>Wingdings</vt:lpstr>
      <vt:lpstr>5_Theme_ESDnew</vt:lpstr>
      <vt:lpstr>Adobe Acrobat Document</vt:lpstr>
      <vt:lpstr>ASWS Advisory Committee May 21, 2026</vt:lpstr>
      <vt:lpstr>Equal opportunity statement</vt:lpstr>
      <vt:lpstr>Housekeeping</vt:lpstr>
      <vt:lpstr>Agenda</vt:lpstr>
      <vt:lpstr>ASWS Office updates</vt:lpstr>
      <vt:lpstr>ASWS Office updates – Operations &amp; Improvements</vt:lpstr>
      <vt:lpstr>ASWS Office updates – Working together</vt:lpstr>
      <vt:lpstr>ASWS Office updates – FLC Grant FY 2026</vt:lpstr>
      <vt:lpstr>Processing and Adjudicating Foreign Labor Certification Applications</vt:lpstr>
      <vt:lpstr>Summary status of applications and workers  October 1, 2025 – April 30, 2026</vt:lpstr>
      <vt:lpstr>Number of H-2A applications &amp; workers requested; by AHO  October 1, 2025 – April 30, 2026</vt:lpstr>
      <vt:lpstr>Number of active contracts &amp; workers; by AHO Started by and ended after April 30, 2026</vt:lpstr>
      <vt:lpstr>Completing Site Visits, (field visits) Field Checks and Complaint Resolution</vt:lpstr>
      <vt:lpstr>Site Visits October 1, 2025 – April 30, 2026</vt:lpstr>
      <vt:lpstr>Field Checks October 1, 2025 – April 30, 2026</vt:lpstr>
      <vt:lpstr>Complaints October 1, 2025 – April 30, 2026</vt:lpstr>
      <vt:lpstr>ASWS quarterly report – 2 Qtr. PY2026 January 1, – March 31, 2026</vt:lpstr>
      <vt:lpstr>Workforce Services Division (WSD)</vt:lpstr>
      <vt:lpstr>MSFW Outreach</vt:lpstr>
      <vt:lpstr>MSFW Outreach Performance</vt:lpstr>
      <vt:lpstr>MSFW Complaints and Apparent Violations</vt:lpstr>
      <vt:lpstr>Allegation of Complaints from MSFW’s</vt:lpstr>
      <vt:lpstr>MSFWs Contacted by Full-time Outreach Offices</vt:lpstr>
      <vt:lpstr>MSFWs Served by Region</vt:lpstr>
      <vt:lpstr> MSFWs Served by Full Time Outreach Offices</vt:lpstr>
      <vt:lpstr>Changes to Share</vt:lpstr>
      <vt:lpstr>Updates to WorkSourceWA.com</vt:lpstr>
      <vt:lpstr>What’s changing: impacts and improvement</vt:lpstr>
      <vt:lpstr>What to expect</vt:lpstr>
      <vt:lpstr>Agency updates</vt:lpstr>
      <vt:lpstr>Agency updates</vt:lpstr>
      <vt:lpstr>Public Comment</vt:lpstr>
      <vt:lpstr>Good of the Order</vt:lpstr>
      <vt:lpstr>Next ASWS Meeting: Thursday, July 16, 2026, from 9AM to 12pm</vt:lpstr>
    </vt:vector>
  </TitlesOfParts>
  <Company>Employment Security Dept. WA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Zeitlin, Daniel (ESD)</dc:creator>
  <cp:lastModifiedBy>Carlson, Vickie (ESD)</cp:lastModifiedBy>
  <cp:revision>1</cp:revision>
  <dcterms:created xsi:type="dcterms:W3CDTF">2025-09-18T22:58:24Z</dcterms:created>
  <dcterms:modified xsi:type="dcterms:W3CDTF">2026-05-19T23:00:34Z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0x0101005AF501BF4E390A4C85F397DD845FBE67</vt:lpwstr>
  </property>
  <property fmtid="{D5CDD505-2E9C-101B-9397-08002B2CF9AE}" pid="4" name="Order">
    <vt:r8>20200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