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xml" ContentType="application/vnd.openxmlformats-officedocument.themeOverride+xml"/>
  <Override PartName="/ppt/notesSlides/notesSlide1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2.xml" ContentType="application/vnd.openxmlformats-officedocument.themeOverride+xml"/>
  <Override PartName="/ppt/notesSlides/notesSlide1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3.xml" ContentType="application/vnd.openxmlformats-officedocument.themeOverride+xml"/>
  <Override PartName="/ppt/notesSlides/notesSlide18.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4.xml" ContentType="application/vnd.openxmlformats-officedocument.themeOverride+xml"/>
  <Override PartName="/ppt/notesSlides/notesSlide19.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5.xml" ContentType="application/vnd.openxmlformats-officedocument.themeOverr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0" r:id="rId4"/>
    <p:sldMasterId id="2147483676" r:id="rId5"/>
    <p:sldMasterId id="2147483682" r:id="rId6"/>
  </p:sldMasterIdLst>
  <p:notesMasterIdLst>
    <p:notesMasterId r:id="rId54"/>
  </p:notesMasterIdLst>
  <p:sldIdLst>
    <p:sldId id="1044" r:id="rId7"/>
    <p:sldId id="1045" r:id="rId8"/>
    <p:sldId id="1047" r:id="rId9"/>
    <p:sldId id="1035" r:id="rId10"/>
    <p:sldId id="1091" r:id="rId11"/>
    <p:sldId id="1059" r:id="rId12"/>
    <p:sldId id="1092" r:id="rId13"/>
    <p:sldId id="1093" r:id="rId14"/>
    <p:sldId id="1094" r:id="rId15"/>
    <p:sldId id="1071" r:id="rId16"/>
    <p:sldId id="937" r:id="rId17"/>
    <p:sldId id="776" r:id="rId18"/>
    <p:sldId id="740" r:id="rId19"/>
    <p:sldId id="1064" r:id="rId20"/>
    <p:sldId id="1081" r:id="rId21"/>
    <p:sldId id="759" r:id="rId22"/>
    <p:sldId id="741" r:id="rId23"/>
    <p:sldId id="757" r:id="rId24"/>
    <p:sldId id="743" r:id="rId25"/>
    <p:sldId id="750" r:id="rId26"/>
    <p:sldId id="747" r:id="rId27"/>
    <p:sldId id="744" r:id="rId28"/>
    <p:sldId id="758" r:id="rId29"/>
    <p:sldId id="752" r:id="rId30"/>
    <p:sldId id="749" r:id="rId31"/>
    <p:sldId id="1087" r:id="rId32"/>
    <p:sldId id="1088" r:id="rId33"/>
    <p:sldId id="1095" r:id="rId34"/>
    <p:sldId id="1096" r:id="rId35"/>
    <p:sldId id="256" r:id="rId36"/>
    <p:sldId id="257" r:id="rId37"/>
    <p:sldId id="258" r:id="rId38"/>
    <p:sldId id="259" r:id="rId39"/>
    <p:sldId id="260" r:id="rId40"/>
    <p:sldId id="261" r:id="rId41"/>
    <p:sldId id="1089" r:id="rId42"/>
    <p:sldId id="263" r:id="rId43"/>
    <p:sldId id="264" r:id="rId44"/>
    <p:sldId id="1090" r:id="rId45"/>
    <p:sldId id="266" r:id="rId46"/>
    <p:sldId id="267" r:id="rId47"/>
    <p:sldId id="268" r:id="rId48"/>
    <p:sldId id="269" r:id="rId49"/>
    <p:sldId id="1076" r:id="rId50"/>
    <p:sldId id="1077" r:id="rId51"/>
    <p:sldId id="1078" r:id="rId52"/>
    <p:sldId id="1079"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C83250BF-32D2-4031-89D2-F0BD86DA940F}">
          <p14:sldIdLst>
            <p14:sldId id="1044"/>
            <p14:sldId id="1045"/>
            <p14:sldId id="1047"/>
          </p14:sldIdLst>
        </p14:section>
        <p14:section name="ASWS Office Update" id="{EE2A9D62-F031-4DAE-94B3-FDAFD1087336}">
          <p14:sldIdLst>
            <p14:sldId id="1035"/>
            <p14:sldId id="1091"/>
          </p14:sldIdLst>
        </p14:section>
        <p14:section name="FLC" id="{8485829A-103C-4D94-98A0-120F57B13432}">
          <p14:sldIdLst>
            <p14:sldId id="1059"/>
            <p14:sldId id="1092"/>
            <p14:sldId id="1093"/>
            <p14:sldId id="1094"/>
          </p14:sldIdLst>
        </p14:section>
        <p14:section name="Compliance" id="{AA5A0693-F281-4794-B9BC-0063C7386B1F}">
          <p14:sldIdLst>
            <p14:sldId id="1071"/>
            <p14:sldId id="937"/>
            <p14:sldId id="776"/>
            <p14:sldId id="740"/>
            <p14:sldId id="1064"/>
          </p14:sldIdLst>
        </p14:section>
        <p14:section name="WSD" id="{B357AB5F-7065-4C06-BFE3-5F0B63F3FD1E}">
          <p14:sldIdLst>
            <p14:sldId id="1081"/>
            <p14:sldId id="759"/>
            <p14:sldId id="741"/>
            <p14:sldId id="757"/>
            <p14:sldId id="743"/>
            <p14:sldId id="750"/>
            <p14:sldId id="747"/>
            <p14:sldId id="744"/>
            <p14:sldId id="758"/>
            <p14:sldId id="752"/>
            <p14:sldId id="749"/>
          </p14:sldIdLst>
        </p14:section>
        <p14:section name="Customer Experience Study" id="{19B78666-01D0-4AEF-9BE9-77750D88FB2C}">
          <p14:sldIdLst>
            <p14:sldId id="1087"/>
          </p14:sldIdLst>
        </p14:section>
        <p14:section name="Interim Update" id="{FF2CA4BC-1A71-41E4-BF18-E45DDBBD859B}">
          <p14:sldIdLst>
            <p14:sldId id="1088"/>
            <p14:sldId id="1095"/>
            <p14:sldId id="1096"/>
          </p14:sldIdLst>
        </p14:section>
        <p14:section name="DOH" id="{8D96B2BD-27A0-460E-903F-B0568415BE3C}">
          <p14:sldIdLst>
            <p14:sldId id="256"/>
            <p14:sldId id="257"/>
            <p14:sldId id="258"/>
            <p14:sldId id="259"/>
            <p14:sldId id="260"/>
            <p14:sldId id="261"/>
            <p14:sldId id="1089"/>
            <p14:sldId id="263"/>
            <p14:sldId id="264"/>
            <p14:sldId id="1090"/>
            <p14:sldId id="266"/>
            <p14:sldId id="267"/>
            <p14:sldId id="268"/>
            <p14:sldId id="269"/>
          </p14:sldIdLst>
        </p14:section>
        <p14:section name="Closing" id="{8A9F82F3-CC04-4712-889E-64C31D26E9A5}">
          <p14:sldIdLst>
            <p14:sldId id="1076"/>
            <p14:sldId id="1077"/>
            <p14:sldId id="1078"/>
            <p14:sldId id="1079"/>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eitlin, Daniel (ESD)" initials="ZD(" lastIdx="1" clrIdx="0">
    <p:extLst>
      <p:ext uri="{19B8F6BF-5375-455C-9EA6-DF929625EA0E}">
        <p15:presenceInfo xmlns:p15="http://schemas.microsoft.com/office/powerpoint/2012/main" userId="S::DZeitlin@esd.wa.gov::9aa69b6a-434c-4595-9a91-03e39c4e551f" providerId="AD"/>
      </p:ext>
    </p:extLst>
  </p:cmAuthor>
  <p:cmAuthor id="2" name="Holland, Carole (ESD)" initials="HC(" lastIdx="1" clrIdx="1">
    <p:extLst>
      <p:ext uri="{19B8F6BF-5375-455C-9EA6-DF929625EA0E}">
        <p15:presenceInfo xmlns:p15="http://schemas.microsoft.com/office/powerpoint/2012/main" userId="S::CHolland@esd.wa.gov::a117b9dc-9e4a-4078-809c-014d2ae1149d" providerId="AD"/>
      </p:ext>
    </p:extLst>
  </p:cmAuthor>
  <p:cmAuthor id="3" name="Ross, Allyson (ESD)" initials="RA(" lastIdx="4" clrIdx="2">
    <p:extLst>
      <p:ext uri="{19B8F6BF-5375-455C-9EA6-DF929625EA0E}">
        <p15:presenceInfo xmlns:p15="http://schemas.microsoft.com/office/powerpoint/2012/main" userId="S::Allyson.Ross@esd.wa.gov::7c12e56e-e854-4f34-ab12-8c10f10a7cf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345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E6A335-AA88-409B-8C54-6E06FD8C63B8}" v="76" dt="2024-11-20T20:24:56.03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7" d="100"/>
          <a:sy n="57" d="100"/>
        </p:scale>
        <p:origin x="924" y="4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commentAuthors" Target="commentAuthor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viewProps" Target="viewProps.xml"/><Relationship Id="rId61"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lson, Vickie (ESD)" userId="9cd0b771-226b-483e-9561-85d54c703692" providerId="ADAL" clId="{1738EE08-B25F-430F-B837-E2F76AC20CA0}"/>
    <pc:docChg chg="addSld delSld modSld modSection">
      <pc:chgData name="Carlson, Vickie (ESD)" userId="9cd0b771-226b-483e-9561-85d54c703692" providerId="ADAL" clId="{1738EE08-B25F-430F-B837-E2F76AC20CA0}" dt="2023-08-09T17:59:49.229" v="17" actId="47"/>
      <pc:docMkLst>
        <pc:docMk/>
      </pc:docMkLst>
      <pc:sldChg chg="modSp mod">
        <pc:chgData name="Carlson, Vickie (ESD)" userId="9cd0b771-226b-483e-9561-85d54c703692" providerId="ADAL" clId="{1738EE08-B25F-430F-B837-E2F76AC20CA0}" dt="2023-08-09T17:58:44.389" v="3" actId="20577"/>
        <pc:sldMkLst>
          <pc:docMk/>
          <pc:sldMk cId="3484155693" sldId="256"/>
        </pc:sldMkLst>
        <pc:spChg chg="mod">
          <ac:chgData name="Carlson, Vickie (ESD)" userId="9cd0b771-226b-483e-9561-85d54c703692" providerId="ADAL" clId="{1738EE08-B25F-430F-B837-E2F76AC20CA0}" dt="2023-08-09T17:58:44.389" v="3" actId="20577"/>
          <ac:spMkLst>
            <pc:docMk/>
            <pc:sldMk cId="3484155693" sldId="256"/>
            <ac:spMk id="9" creationId="{A2E30245-B2E4-4252-887D-8B25E30CB8CC}"/>
          </ac:spMkLst>
        </pc:spChg>
      </pc:sldChg>
      <pc:sldChg chg="del">
        <pc:chgData name="Carlson, Vickie (ESD)" userId="9cd0b771-226b-483e-9561-85d54c703692" providerId="ADAL" clId="{1738EE08-B25F-430F-B837-E2F76AC20CA0}" dt="2023-08-09T17:59:45.715" v="16" actId="47"/>
        <pc:sldMkLst>
          <pc:docMk/>
          <pc:sldMk cId="2795335251" sldId="706"/>
        </pc:sldMkLst>
      </pc:sldChg>
      <pc:sldChg chg="modSp mod">
        <pc:chgData name="Carlson, Vickie (ESD)" userId="9cd0b771-226b-483e-9561-85d54c703692" providerId="ADAL" clId="{1738EE08-B25F-430F-B837-E2F76AC20CA0}" dt="2023-08-09T17:58:58.724" v="4" actId="20577"/>
        <pc:sldMkLst>
          <pc:docMk/>
          <pc:sldMk cId="3711208209" sldId="707"/>
        </pc:sldMkLst>
        <pc:spChg chg="mod">
          <ac:chgData name="Carlson, Vickie (ESD)" userId="9cd0b771-226b-483e-9561-85d54c703692" providerId="ADAL" clId="{1738EE08-B25F-430F-B837-E2F76AC20CA0}" dt="2023-08-09T17:58:58.724" v="4" actId="20577"/>
          <ac:spMkLst>
            <pc:docMk/>
            <pc:sldMk cId="3711208209" sldId="707"/>
            <ac:spMk id="4" creationId="{51993A24-A90D-454B-983D-B41765797636}"/>
          </ac:spMkLst>
        </pc:spChg>
      </pc:sldChg>
      <pc:sldChg chg="del">
        <pc:chgData name="Carlson, Vickie (ESD)" userId="9cd0b771-226b-483e-9561-85d54c703692" providerId="ADAL" clId="{1738EE08-B25F-430F-B837-E2F76AC20CA0}" dt="2023-08-09T17:59:38.921" v="15" actId="2696"/>
        <pc:sldMkLst>
          <pc:docMk/>
          <pc:sldMk cId="4058795014" sldId="721"/>
        </pc:sldMkLst>
      </pc:sldChg>
      <pc:sldChg chg="modSp mod">
        <pc:chgData name="Carlson, Vickie (ESD)" userId="9cd0b771-226b-483e-9561-85d54c703692" providerId="ADAL" clId="{1738EE08-B25F-430F-B837-E2F76AC20CA0}" dt="2023-08-09T17:59:35.653" v="14" actId="20577"/>
        <pc:sldMkLst>
          <pc:docMk/>
          <pc:sldMk cId="3207705056" sldId="723"/>
        </pc:sldMkLst>
        <pc:spChg chg="mod">
          <ac:chgData name="Carlson, Vickie (ESD)" userId="9cd0b771-226b-483e-9561-85d54c703692" providerId="ADAL" clId="{1738EE08-B25F-430F-B837-E2F76AC20CA0}" dt="2023-08-09T17:59:35.653" v="14" actId="20577"/>
          <ac:spMkLst>
            <pc:docMk/>
            <pc:sldMk cId="3207705056" sldId="723"/>
            <ac:spMk id="2" creationId="{956EF133-D78D-4A78-857D-3AC8F98E3104}"/>
          </ac:spMkLst>
        </pc:spChg>
      </pc:sldChg>
      <pc:sldChg chg="modSp mod">
        <pc:chgData name="Carlson, Vickie (ESD)" userId="9cd0b771-226b-483e-9561-85d54c703692" providerId="ADAL" clId="{1738EE08-B25F-430F-B837-E2F76AC20CA0}" dt="2023-08-09T17:59:05.333" v="5" actId="20577"/>
        <pc:sldMkLst>
          <pc:docMk/>
          <pc:sldMk cId="3837066418" sldId="726"/>
        </pc:sldMkLst>
        <pc:spChg chg="mod">
          <ac:chgData name="Carlson, Vickie (ESD)" userId="9cd0b771-226b-483e-9561-85d54c703692" providerId="ADAL" clId="{1738EE08-B25F-430F-B837-E2F76AC20CA0}" dt="2023-08-09T17:59:05.333" v="5" actId="20577"/>
          <ac:spMkLst>
            <pc:docMk/>
            <pc:sldMk cId="3837066418" sldId="726"/>
            <ac:spMk id="4" creationId="{628222AB-D0F1-4093-BB33-88E32F4BCFFE}"/>
          </ac:spMkLst>
        </pc:spChg>
      </pc:sldChg>
      <pc:sldChg chg="del">
        <pc:chgData name="Carlson, Vickie (ESD)" userId="9cd0b771-226b-483e-9561-85d54c703692" providerId="ADAL" clId="{1738EE08-B25F-430F-B837-E2F76AC20CA0}" dt="2023-08-09T17:59:49.229" v="17" actId="47"/>
        <pc:sldMkLst>
          <pc:docMk/>
          <pc:sldMk cId="1969442328" sldId="727"/>
        </pc:sldMkLst>
      </pc:sldChg>
      <pc:sldChg chg="add">
        <pc:chgData name="Carlson, Vickie (ESD)" userId="9cd0b771-226b-483e-9561-85d54c703692" providerId="ADAL" clId="{1738EE08-B25F-430F-B837-E2F76AC20CA0}" dt="2023-08-09T17:59:19.861" v="6"/>
        <pc:sldMkLst>
          <pc:docMk/>
          <pc:sldMk cId="3895406396" sldId="728"/>
        </pc:sldMkLst>
      </pc:sldChg>
    </pc:docChg>
  </pc:docChgLst>
  <pc:docChgLst>
    <pc:chgData name="Carlson, Vickie (ESD)" userId="9cd0b771-226b-483e-9561-85d54c703692" providerId="ADAL" clId="{2C88A057-8722-4CEF-ADE7-A6C53B5612F9}"/>
    <pc:docChg chg="addSld delSld modSld sldOrd modSection">
      <pc:chgData name="Carlson, Vickie (ESD)" userId="9cd0b771-226b-483e-9561-85d54c703692" providerId="ADAL" clId="{2C88A057-8722-4CEF-ADE7-A6C53B5612F9}" dt="2024-01-16T16:27:49.156" v="23"/>
      <pc:docMkLst>
        <pc:docMk/>
      </pc:docMkLst>
      <pc:sldChg chg="add ord">
        <pc:chgData name="Carlson, Vickie (ESD)" userId="9cd0b771-226b-483e-9561-85d54c703692" providerId="ADAL" clId="{2C88A057-8722-4CEF-ADE7-A6C53B5612F9}" dt="2024-01-16T16:23:56.430" v="20"/>
        <pc:sldMkLst>
          <pc:docMk/>
          <pc:sldMk cId="2142079739" sldId="257"/>
        </pc:sldMkLst>
      </pc:sldChg>
      <pc:sldChg chg="modSp add mod">
        <pc:chgData name="Carlson, Vickie (ESD)" userId="9cd0b771-226b-483e-9561-85d54c703692" providerId="ADAL" clId="{2C88A057-8722-4CEF-ADE7-A6C53B5612F9}" dt="2024-01-16T16:24:03.512" v="21" actId="20577"/>
        <pc:sldMkLst>
          <pc:docMk/>
          <pc:sldMk cId="3204069296" sldId="260"/>
        </pc:sldMkLst>
        <pc:spChg chg="mod">
          <ac:chgData name="Carlson, Vickie (ESD)" userId="9cd0b771-226b-483e-9561-85d54c703692" providerId="ADAL" clId="{2C88A057-8722-4CEF-ADE7-A6C53B5612F9}" dt="2024-01-16T16:24:03.512" v="21" actId="20577"/>
          <ac:spMkLst>
            <pc:docMk/>
            <pc:sldMk cId="3204069296" sldId="260"/>
            <ac:spMk id="9" creationId="{A2E30245-B2E4-4252-887D-8B25E30CB8CC}"/>
          </ac:spMkLst>
        </pc:spChg>
      </pc:sldChg>
      <pc:sldChg chg="ord">
        <pc:chgData name="Carlson, Vickie (ESD)" userId="9cd0b771-226b-483e-9561-85d54c703692" providerId="ADAL" clId="{2C88A057-8722-4CEF-ADE7-A6C53B5612F9}" dt="2024-01-16T16:27:49.156" v="23"/>
        <pc:sldMkLst>
          <pc:docMk/>
          <pc:sldMk cId="3711208209" sldId="707"/>
        </pc:sldMkLst>
      </pc:sldChg>
      <pc:sldChg chg="del">
        <pc:chgData name="Carlson, Vickie (ESD)" userId="9cd0b771-226b-483e-9561-85d54c703692" providerId="ADAL" clId="{2C88A057-8722-4CEF-ADE7-A6C53B5612F9}" dt="2024-01-16T16:19:25.762" v="1" actId="2696"/>
        <pc:sldMkLst>
          <pc:docMk/>
          <pc:sldMk cId="3207705056" sldId="723"/>
        </pc:sldMkLst>
      </pc:sldChg>
      <pc:sldChg chg="ord">
        <pc:chgData name="Carlson, Vickie (ESD)" userId="9cd0b771-226b-483e-9561-85d54c703692" providerId="ADAL" clId="{2C88A057-8722-4CEF-ADE7-A6C53B5612F9}" dt="2024-01-16T16:20:04.494" v="9"/>
        <pc:sldMkLst>
          <pc:docMk/>
          <pc:sldMk cId="3837066418" sldId="726"/>
        </pc:sldMkLst>
      </pc:sldChg>
      <pc:sldChg chg="add ord">
        <pc:chgData name="Carlson, Vickie (ESD)" userId="9cd0b771-226b-483e-9561-85d54c703692" providerId="ADAL" clId="{2C88A057-8722-4CEF-ADE7-A6C53B5612F9}" dt="2024-01-16T16:19:42.066" v="7"/>
        <pc:sldMkLst>
          <pc:docMk/>
          <pc:sldMk cId="1996253706" sldId="775"/>
        </pc:sldMkLst>
      </pc:sldChg>
      <pc:sldChg chg="add ord">
        <pc:chgData name="Carlson, Vickie (ESD)" userId="9cd0b771-226b-483e-9561-85d54c703692" providerId="ADAL" clId="{2C88A057-8722-4CEF-ADE7-A6C53B5612F9}" dt="2024-01-16T16:19:38.073" v="5"/>
        <pc:sldMkLst>
          <pc:docMk/>
          <pc:sldMk cId="1183471112" sldId="875"/>
        </pc:sldMkLst>
      </pc:sldChg>
      <pc:sldChg chg="add ord">
        <pc:chgData name="Carlson, Vickie (ESD)" userId="9cd0b771-226b-483e-9561-85d54c703692" providerId="ADAL" clId="{2C88A057-8722-4CEF-ADE7-A6C53B5612F9}" dt="2024-01-16T16:19:32.738" v="3"/>
        <pc:sldMkLst>
          <pc:docMk/>
          <pc:sldMk cId="2366919805" sldId="938"/>
        </pc:sldMkLst>
      </pc:sldChg>
      <pc:sldChg chg="add">
        <pc:chgData name="Carlson, Vickie (ESD)" userId="9cd0b771-226b-483e-9561-85d54c703692" providerId="ADAL" clId="{2C88A057-8722-4CEF-ADE7-A6C53B5612F9}" dt="2024-01-16T16:19:06.944" v="0"/>
        <pc:sldMkLst>
          <pc:docMk/>
          <pc:sldMk cId="898533515" sldId="1007"/>
        </pc:sldMkLst>
      </pc:sldChg>
      <pc:sldChg chg="add">
        <pc:chgData name="Carlson, Vickie (ESD)" userId="9cd0b771-226b-483e-9561-85d54c703692" providerId="ADAL" clId="{2C88A057-8722-4CEF-ADE7-A6C53B5612F9}" dt="2024-01-16T16:19:06.944" v="0"/>
        <pc:sldMkLst>
          <pc:docMk/>
          <pc:sldMk cId="1773801889" sldId="1020"/>
        </pc:sldMkLst>
      </pc:sldChg>
      <pc:sldChg chg="add">
        <pc:chgData name="Carlson, Vickie (ESD)" userId="9cd0b771-226b-483e-9561-85d54c703692" providerId="ADAL" clId="{2C88A057-8722-4CEF-ADE7-A6C53B5612F9}" dt="2024-01-16T16:21:31.860" v="12"/>
        <pc:sldMkLst>
          <pc:docMk/>
          <pc:sldMk cId="2576830895" sldId="1021"/>
        </pc:sldMkLst>
      </pc:sldChg>
      <pc:sldChg chg="add">
        <pc:chgData name="Carlson, Vickie (ESD)" userId="9cd0b771-226b-483e-9561-85d54c703692" providerId="ADAL" clId="{2C88A057-8722-4CEF-ADE7-A6C53B5612F9}" dt="2024-01-16T16:22:01.876" v="13"/>
        <pc:sldMkLst>
          <pc:docMk/>
          <pc:sldMk cId="3738523409" sldId="1022"/>
        </pc:sldMkLst>
      </pc:sldChg>
      <pc:sldChg chg="add ord">
        <pc:chgData name="Carlson, Vickie (ESD)" userId="9cd0b771-226b-483e-9561-85d54c703692" providerId="ADAL" clId="{2C88A057-8722-4CEF-ADE7-A6C53B5612F9}" dt="2024-01-16T16:23:50.825" v="18"/>
        <pc:sldMkLst>
          <pc:docMk/>
          <pc:sldMk cId="2409878363" sldId="1023"/>
        </pc:sldMkLst>
      </pc:sldChg>
    </pc:docChg>
  </pc:docChgLst>
  <pc:docChgLst>
    <pc:chgData name="Carlson, Vickie (ESD)" userId="9cd0b771-226b-483e-9561-85d54c703692" providerId="ADAL" clId="{B88A03B8-C645-4F9B-96B9-BCACFCBD96CA}"/>
    <pc:docChg chg="modSld sldOrd">
      <pc:chgData name="Carlson, Vickie (ESD)" userId="9cd0b771-226b-483e-9561-85d54c703692" providerId="ADAL" clId="{B88A03B8-C645-4F9B-96B9-BCACFCBD96CA}" dt="2024-02-12T23:40:53.816" v="49"/>
      <pc:docMkLst>
        <pc:docMk/>
      </pc:docMkLst>
      <pc:sldChg chg="modSp mod">
        <pc:chgData name="Carlson, Vickie (ESD)" userId="9cd0b771-226b-483e-9561-85d54c703692" providerId="ADAL" clId="{B88A03B8-C645-4F9B-96B9-BCACFCBD96CA}" dt="2024-02-12T23:37:23.037" v="43" actId="20577"/>
        <pc:sldMkLst>
          <pc:docMk/>
          <pc:sldMk cId="3484155693" sldId="256"/>
        </pc:sldMkLst>
        <pc:spChg chg="mod">
          <ac:chgData name="Carlson, Vickie (ESD)" userId="9cd0b771-226b-483e-9561-85d54c703692" providerId="ADAL" clId="{B88A03B8-C645-4F9B-96B9-BCACFCBD96CA}" dt="2024-02-12T23:37:23.037" v="43" actId="20577"/>
          <ac:spMkLst>
            <pc:docMk/>
            <pc:sldMk cId="3484155693" sldId="256"/>
            <ac:spMk id="9" creationId="{A2E30245-B2E4-4252-887D-8B25E30CB8CC}"/>
          </ac:spMkLst>
        </pc:spChg>
      </pc:sldChg>
      <pc:sldChg chg="modSp">
        <pc:chgData name="Carlson, Vickie (ESD)" userId="9cd0b771-226b-483e-9561-85d54c703692" providerId="ADAL" clId="{B88A03B8-C645-4F9B-96B9-BCACFCBD96CA}" dt="2024-02-12T23:40:29.756" v="44" actId="14826"/>
        <pc:sldMkLst>
          <pc:docMk/>
          <pc:sldMk cId="2142079739" sldId="257"/>
        </pc:sldMkLst>
        <pc:picChg chg="mod">
          <ac:chgData name="Carlson, Vickie (ESD)" userId="9cd0b771-226b-483e-9561-85d54c703692" providerId="ADAL" clId="{B88A03B8-C645-4F9B-96B9-BCACFCBD96CA}" dt="2024-02-12T23:40:29.756" v="44" actId="14826"/>
          <ac:picMkLst>
            <pc:docMk/>
            <pc:sldMk cId="2142079739" sldId="257"/>
            <ac:picMk id="3" creationId="{8036441C-43C3-4F65-9408-4535FDDDF482}"/>
          </ac:picMkLst>
        </pc:picChg>
      </pc:sldChg>
      <pc:sldChg chg="mod ord modShow">
        <pc:chgData name="Carlson, Vickie (ESD)" userId="9cd0b771-226b-483e-9561-85d54c703692" providerId="ADAL" clId="{B88A03B8-C645-4F9B-96B9-BCACFCBD96CA}" dt="2024-02-12T23:40:49.797" v="47"/>
        <pc:sldMkLst>
          <pc:docMk/>
          <pc:sldMk cId="3204069296" sldId="260"/>
        </pc:sldMkLst>
      </pc:sldChg>
      <pc:sldChg chg="ord">
        <pc:chgData name="Carlson, Vickie (ESD)" userId="9cd0b771-226b-483e-9561-85d54c703692" providerId="ADAL" clId="{B88A03B8-C645-4F9B-96B9-BCACFCBD96CA}" dt="2024-02-12T23:40:53.816" v="49"/>
        <pc:sldMkLst>
          <pc:docMk/>
          <pc:sldMk cId="3837066418" sldId="726"/>
        </pc:sldMkLst>
      </pc:sldChg>
      <pc:sldChg chg="modSp mod">
        <pc:chgData name="Carlson, Vickie (ESD)" userId="9cd0b771-226b-483e-9561-85d54c703692" providerId="ADAL" clId="{B88A03B8-C645-4F9B-96B9-BCACFCBD96CA}" dt="2024-02-12T23:36:15.435" v="2" actId="20577"/>
        <pc:sldMkLst>
          <pc:docMk/>
          <pc:sldMk cId="2366919805" sldId="938"/>
        </pc:sldMkLst>
        <pc:spChg chg="mod">
          <ac:chgData name="Carlson, Vickie (ESD)" userId="9cd0b771-226b-483e-9561-85d54c703692" providerId="ADAL" clId="{B88A03B8-C645-4F9B-96B9-BCACFCBD96CA}" dt="2024-02-12T23:36:15.435" v="2" actId="20577"/>
          <ac:spMkLst>
            <pc:docMk/>
            <pc:sldMk cId="2366919805" sldId="938"/>
            <ac:spMk id="4" creationId="{51993A24-A90D-454B-983D-B41765797636}"/>
          </ac:spMkLst>
        </pc:spChg>
      </pc:sldChg>
      <pc:sldChg chg="mod modShow">
        <pc:chgData name="Carlson, Vickie (ESD)" userId="9cd0b771-226b-483e-9561-85d54c703692" providerId="ADAL" clId="{B88A03B8-C645-4F9B-96B9-BCACFCBD96CA}" dt="2024-02-12T23:36:04.871" v="0" actId="729"/>
        <pc:sldMkLst>
          <pc:docMk/>
          <pc:sldMk cId="898533515" sldId="1007"/>
        </pc:sldMkLst>
      </pc:sldChg>
      <pc:sldChg chg="mod modShow">
        <pc:chgData name="Carlson, Vickie (ESD)" userId="9cd0b771-226b-483e-9561-85d54c703692" providerId="ADAL" clId="{B88A03B8-C645-4F9B-96B9-BCACFCBD96CA}" dt="2024-02-12T23:36:04.871" v="0" actId="729"/>
        <pc:sldMkLst>
          <pc:docMk/>
          <pc:sldMk cId="1773801889" sldId="1020"/>
        </pc:sldMkLst>
      </pc:sldChg>
      <pc:sldChg chg="mod modShow">
        <pc:chgData name="Carlson, Vickie (ESD)" userId="9cd0b771-226b-483e-9561-85d54c703692" providerId="ADAL" clId="{B88A03B8-C645-4F9B-96B9-BCACFCBD96CA}" dt="2024-02-12T23:40:39.767" v="45" actId="729"/>
        <pc:sldMkLst>
          <pc:docMk/>
          <pc:sldMk cId="2576830895" sldId="1021"/>
        </pc:sldMkLst>
      </pc:sldChg>
      <pc:sldChg chg="mod modShow">
        <pc:chgData name="Carlson, Vickie (ESD)" userId="9cd0b771-226b-483e-9561-85d54c703692" providerId="ADAL" clId="{B88A03B8-C645-4F9B-96B9-BCACFCBD96CA}" dt="2024-02-12T23:36:04.871" v="0" actId="729"/>
        <pc:sldMkLst>
          <pc:docMk/>
          <pc:sldMk cId="3738523409" sldId="1022"/>
        </pc:sldMkLst>
      </pc:sldChg>
      <pc:sldChg chg="mod modShow">
        <pc:chgData name="Carlson, Vickie (ESD)" userId="9cd0b771-226b-483e-9561-85d54c703692" providerId="ADAL" clId="{B88A03B8-C645-4F9B-96B9-BCACFCBD96CA}" dt="2024-02-12T23:36:04.871" v="0" actId="729"/>
        <pc:sldMkLst>
          <pc:docMk/>
          <pc:sldMk cId="2409878363" sldId="1023"/>
        </pc:sldMkLst>
      </pc:sldChg>
    </pc:docChg>
  </pc:docChgLst>
  <pc:docChgLst>
    <pc:chgData name="Clayton, Bertha J (ESD)" userId="S::bertha.clayton@esd.wa.gov::277572ee-6c24-4dd3-b67b-e4f4e1d651be" providerId="AD" clId="Web-{76A3E92E-552A-C387-84ED-6802A2D16B99}"/>
    <pc:docChg chg="modSection">
      <pc:chgData name="Clayton, Bertha J (ESD)" userId="S::bertha.clayton@esd.wa.gov::277572ee-6c24-4dd3-b67b-e4f4e1d651be" providerId="AD" clId="Web-{76A3E92E-552A-C387-84ED-6802A2D16B99}" dt="2024-11-19T19:37:32.430" v="0"/>
      <pc:docMkLst>
        <pc:docMk/>
      </pc:docMkLst>
    </pc:docChg>
  </pc:docChgLst>
  <pc:docChgLst>
    <pc:chgData name="Carlson, Vickie (ESD)" userId="9cd0b771-226b-483e-9561-85d54c703692" providerId="ADAL" clId="{D15EFF45-4D0D-4CF1-B62B-F8A5040D5B70}"/>
    <pc:docChg chg="delSld modSld modSection">
      <pc:chgData name="Carlson, Vickie (ESD)" userId="9cd0b771-226b-483e-9561-85d54c703692" providerId="ADAL" clId="{D15EFF45-4D0D-4CF1-B62B-F8A5040D5B70}" dt="2022-08-15T18:01:59.560" v="54" actId="13926"/>
      <pc:docMkLst>
        <pc:docMk/>
      </pc:docMkLst>
      <pc:sldChg chg="modSp mod">
        <pc:chgData name="Carlson, Vickie (ESD)" userId="9cd0b771-226b-483e-9561-85d54c703692" providerId="ADAL" clId="{D15EFF45-4D0D-4CF1-B62B-F8A5040D5B70}" dt="2022-08-15T18:01:59.560" v="54" actId="13926"/>
        <pc:sldMkLst>
          <pc:docMk/>
          <pc:sldMk cId="3484155693" sldId="256"/>
        </pc:sldMkLst>
        <pc:spChg chg="mod">
          <ac:chgData name="Carlson, Vickie (ESD)" userId="9cd0b771-226b-483e-9561-85d54c703692" providerId="ADAL" clId="{D15EFF45-4D0D-4CF1-B62B-F8A5040D5B70}" dt="2022-08-15T18:01:59.560" v="54" actId="13926"/>
          <ac:spMkLst>
            <pc:docMk/>
            <pc:sldMk cId="3484155693" sldId="256"/>
            <ac:spMk id="9" creationId="{A2E30245-B2E4-4252-887D-8B25E30CB8CC}"/>
          </ac:spMkLst>
        </pc:spChg>
      </pc:sldChg>
      <pc:sldChg chg="del">
        <pc:chgData name="Carlson, Vickie (ESD)" userId="9cd0b771-226b-483e-9561-85d54c703692" providerId="ADAL" clId="{D15EFF45-4D0D-4CF1-B62B-F8A5040D5B70}" dt="2022-08-15T18:01:36.303" v="33" actId="47"/>
        <pc:sldMkLst>
          <pc:docMk/>
          <pc:sldMk cId="2142079739" sldId="257"/>
        </pc:sldMkLst>
      </pc:sldChg>
      <pc:sldChg chg="del">
        <pc:chgData name="Carlson, Vickie (ESD)" userId="9cd0b771-226b-483e-9561-85d54c703692" providerId="ADAL" clId="{D15EFF45-4D0D-4CF1-B62B-F8A5040D5B70}" dt="2022-08-15T18:01:36.303" v="33" actId="47"/>
        <pc:sldMkLst>
          <pc:docMk/>
          <pc:sldMk cId="2836488718" sldId="259"/>
        </pc:sldMkLst>
      </pc:sldChg>
      <pc:sldChg chg="del">
        <pc:chgData name="Carlson, Vickie (ESD)" userId="9cd0b771-226b-483e-9561-85d54c703692" providerId="ADAL" clId="{D15EFF45-4D0D-4CF1-B62B-F8A5040D5B70}" dt="2022-08-15T18:01:36.303" v="33" actId="47"/>
        <pc:sldMkLst>
          <pc:docMk/>
          <pc:sldMk cId="2291032445" sldId="695"/>
        </pc:sldMkLst>
      </pc:sldChg>
      <pc:sldChg chg="modSp mod">
        <pc:chgData name="Carlson, Vickie (ESD)" userId="9cd0b771-226b-483e-9561-85d54c703692" providerId="ADAL" clId="{D15EFF45-4D0D-4CF1-B62B-F8A5040D5B70}" dt="2022-08-15T17:57:48.002" v="31" actId="20577"/>
        <pc:sldMkLst>
          <pc:docMk/>
          <pc:sldMk cId="3711208209" sldId="707"/>
        </pc:sldMkLst>
        <pc:spChg chg="mod">
          <ac:chgData name="Carlson, Vickie (ESD)" userId="9cd0b771-226b-483e-9561-85d54c703692" providerId="ADAL" clId="{D15EFF45-4D0D-4CF1-B62B-F8A5040D5B70}" dt="2022-08-15T17:57:48.002" v="31" actId="20577"/>
          <ac:spMkLst>
            <pc:docMk/>
            <pc:sldMk cId="3711208209" sldId="707"/>
            <ac:spMk id="4" creationId="{51993A24-A90D-454B-983D-B41765797636}"/>
          </ac:spMkLst>
        </pc:spChg>
      </pc:sldChg>
      <pc:sldChg chg="del">
        <pc:chgData name="Carlson, Vickie (ESD)" userId="9cd0b771-226b-483e-9561-85d54c703692" providerId="ADAL" clId="{D15EFF45-4D0D-4CF1-B62B-F8A5040D5B70}" dt="2022-08-15T18:01:38.750" v="34" actId="47"/>
        <pc:sldMkLst>
          <pc:docMk/>
          <pc:sldMk cId="4050318845" sldId="717"/>
        </pc:sldMkLst>
      </pc:sldChg>
      <pc:sldChg chg="modSp mod">
        <pc:chgData name="Carlson, Vickie (ESD)" userId="9cd0b771-226b-483e-9561-85d54c703692" providerId="ADAL" clId="{D15EFF45-4D0D-4CF1-B62B-F8A5040D5B70}" dt="2022-08-15T17:57:57" v="32"/>
        <pc:sldMkLst>
          <pc:docMk/>
          <pc:sldMk cId="3837066418" sldId="726"/>
        </pc:sldMkLst>
        <pc:spChg chg="mod">
          <ac:chgData name="Carlson, Vickie (ESD)" userId="9cd0b771-226b-483e-9561-85d54c703692" providerId="ADAL" clId="{D15EFF45-4D0D-4CF1-B62B-F8A5040D5B70}" dt="2022-08-15T17:57:57" v="32"/>
          <ac:spMkLst>
            <pc:docMk/>
            <pc:sldMk cId="3837066418" sldId="726"/>
            <ac:spMk id="4" creationId="{628222AB-D0F1-4093-BB33-88E32F4BCFFE}"/>
          </ac:spMkLst>
        </pc:spChg>
      </pc:sldChg>
    </pc:docChg>
  </pc:docChgLst>
  <pc:docChgLst>
    <pc:chgData name="Carlson, Vickie (ESD)" userId="9cd0b771-226b-483e-9561-85d54c703692" providerId="ADAL" clId="{9A8FDD8A-2334-451F-8C22-14F22B3DD475}"/>
    <pc:docChg chg="addSld delSld modSld modSection">
      <pc:chgData name="Carlson, Vickie (ESD)" userId="9cd0b771-226b-483e-9561-85d54c703692" providerId="ADAL" clId="{9A8FDD8A-2334-451F-8C22-14F22B3DD475}" dt="2024-10-14T19:29:33.065" v="1" actId="47"/>
      <pc:docMkLst>
        <pc:docMk/>
      </pc:docMkLst>
      <pc:sldChg chg="add">
        <pc:chgData name="Carlson, Vickie (ESD)" userId="9cd0b771-226b-483e-9561-85d54c703692" providerId="ADAL" clId="{9A8FDD8A-2334-451F-8C22-14F22B3DD475}" dt="2024-10-14T19:29:30.772" v="0"/>
        <pc:sldMkLst>
          <pc:docMk/>
          <pc:sldMk cId="3090540433" sldId="1081"/>
        </pc:sldMkLst>
      </pc:sldChg>
      <pc:sldChg chg="add del">
        <pc:chgData name="Carlson, Vickie (ESD)" userId="9cd0b771-226b-483e-9561-85d54c703692" providerId="ADAL" clId="{9A8FDD8A-2334-451F-8C22-14F22B3DD475}" dt="2024-10-14T19:29:33.065" v="1" actId="47"/>
        <pc:sldMkLst>
          <pc:docMk/>
          <pc:sldMk cId="1964071035" sldId="1082"/>
        </pc:sldMkLst>
      </pc:sldChg>
    </pc:docChg>
  </pc:docChgLst>
  <pc:docChgLst>
    <pc:chgData name="Carlson, Vickie (ESD)" userId="9cd0b771-226b-483e-9561-85d54c703692" providerId="ADAL" clId="{2637051D-3604-482B-9DA7-2067EB582933}"/>
    <pc:docChg chg="custSel addSld delSld modSld addSection delSection modSection">
      <pc:chgData name="Carlson, Vickie (ESD)" userId="9cd0b771-226b-483e-9561-85d54c703692" providerId="ADAL" clId="{2637051D-3604-482B-9DA7-2067EB582933}" dt="2024-04-15T21:47:00.804" v="202" actId="18676"/>
      <pc:docMkLst>
        <pc:docMk/>
      </pc:docMkLst>
      <pc:sldChg chg="del">
        <pc:chgData name="Carlson, Vickie (ESD)" userId="9cd0b771-226b-483e-9561-85d54c703692" providerId="ADAL" clId="{2637051D-3604-482B-9DA7-2067EB582933}" dt="2024-04-15T21:47:00.804" v="202" actId="18676"/>
        <pc:sldMkLst>
          <pc:docMk/>
          <pc:sldMk cId="3484155693" sldId="256"/>
        </pc:sldMkLst>
      </pc:sldChg>
      <pc:sldChg chg="del">
        <pc:chgData name="Carlson, Vickie (ESD)" userId="9cd0b771-226b-483e-9561-85d54c703692" providerId="ADAL" clId="{2637051D-3604-482B-9DA7-2067EB582933}" dt="2024-04-15T21:47:00.804" v="202" actId="18676"/>
        <pc:sldMkLst>
          <pc:docMk/>
          <pc:sldMk cId="2142079739" sldId="257"/>
        </pc:sldMkLst>
      </pc:sldChg>
      <pc:sldChg chg="del">
        <pc:chgData name="Carlson, Vickie (ESD)" userId="9cd0b771-226b-483e-9561-85d54c703692" providerId="ADAL" clId="{2637051D-3604-482B-9DA7-2067EB582933}" dt="2024-04-15T21:47:00.804" v="202" actId="18676"/>
        <pc:sldMkLst>
          <pc:docMk/>
          <pc:sldMk cId="3204069296" sldId="260"/>
        </pc:sldMkLst>
      </pc:sldChg>
      <pc:sldChg chg="delSp modSp add mod">
        <pc:chgData name="Carlson, Vickie (ESD)" userId="9cd0b771-226b-483e-9561-85d54c703692" providerId="ADAL" clId="{2637051D-3604-482B-9DA7-2067EB582933}" dt="2024-04-15T21:46:30.914" v="201" actId="478"/>
        <pc:sldMkLst>
          <pc:docMk/>
          <pc:sldMk cId="3920772173" sldId="262"/>
        </pc:sldMkLst>
        <pc:picChg chg="del mod">
          <ac:chgData name="Carlson, Vickie (ESD)" userId="9cd0b771-226b-483e-9561-85d54c703692" providerId="ADAL" clId="{2637051D-3604-482B-9DA7-2067EB582933}" dt="2024-04-15T21:46:30.914" v="201" actId="478"/>
          <ac:picMkLst>
            <pc:docMk/>
            <pc:sldMk cId="3920772173" sldId="262"/>
            <ac:picMk id="11" creationId="{0A49C585-03C4-9102-22C9-EBB42599F118}"/>
          </ac:picMkLst>
        </pc:picChg>
      </pc:sldChg>
      <pc:sldChg chg="modSp add mod">
        <pc:chgData name="Carlson, Vickie (ESD)" userId="9cd0b771-226b-483e-9561-85d54c703692" providerId="ADAL" clId="{2637051D-3604-482B-9DA7-2067EB582933}" dt="2024-04-15T21:39:37.924" v="159" actId="404"/>
        <pc:sldMkLst>
          <pc:docMk/>
          <pc:sldMk cId="1726659307" sldId="263"/>
        </pc:sldMkLst>
        <pc:spChg chg="mod">
          <ac:chgData name="Carlson, Vickie (ESD)" userId="9cd0b771-226b-483e-9561-85d54c703692" providerId="ADAL" clId="{2637051D-3604-482B-9DA7-2067EB582933}" dt="2024-04-15T21:39:37.924" v="159" actId="404"/>
          <ac:spMkLst>
            <pc:docMk/>
            <pc:sldMk cId="1726659307" sldId="263"/>
            <ac:spMk id="4" creationId="{628222AB-D0F1-4093-BB33-88E32F4BCFFE}"/>
          </ac:spMkLst>
        </pc:spChg>
      </pc:sldChg>
      <pc:sldChg chg="delSp modSp add mod">
        <pc:chgData name="Carlson, Vickie (ESD)" userId="9cd0b771-226b-483e-9561-85d54c703692" providerId="ADAL" clId="{2637051D-3604-482B-9DA7-2067EB582933}" dt="2024-04-15T21:46:24.629" v="198" actId="478"/>
        <pc:sldMkLst>
          <pc:docMk/>
          <pc:sldMk cId="303377006" sldId="264"/>
        </pc:sldMkLst>
        <pc:picChg chg="del mod">
          <ac:chgData name="Carlson, Vickie (ESD)" userId="9cd0b771-226b-483e-9561-85d54c703692" providerId="ADAL" clId="{2637051D-3604-482B-9DA7-2067EB582933}" dt="2024-04-15T21:46:24.629" v="198" actId="478"/>
          <ac:picMkLst>
            <pc:docMk/>
            <pc:sldMk cId="303377006" sldId="264"/>
            <ac:picMk id="7" creationId="{61BE25E9-5B8A-76E8-FF64-C00F8AECAB16}"/>
          </ac:picMkLst>
        </pc:picChg>
      </pc:sldChg>
      <pc:sldChg chg="delSp modSp add mod">
        <pc:chgData name="Carlson, Vickie (ESD)" userId="9cd0b771-226b-483e-9561-85d54c703692" providerId="ADAL" clId="{2637051D-3604-482B-9DA7-2067EB582933}" dt="2024-04-15T21:46:22.133" v="197" actId="478"/>
        <pc:sldMkLst>
          <pc:docMk/>
          <pc:sldMk cId="1614905744" sldId="265"/>
        </pc:sldMkLst>
        <pc:picChg chg="del mod">
          <ac:chgData name="Carlson, Vickie (ESD)" userId="9cd0b771-226b-483e-9561-85d54c703692" providerId="ADAL" clId="{2637051D-3604-482B-9DA7-2067EB582933}" dt="2024-04-15T21:46:22.133" v="197" actId="478"/>
          <ac:picMkLst>
            <pc:docMk/>
            <pc:sldMk cId="1614905744" sldId="265"/>
            <ac:picMk id="11" creationId="{A29CB3DC-16A1-906F-8F1F-CE5FFB15F1E3}"/>
          </ac:picMkLst>
        </pc:picChg>
      </pc:sldChg>
      <pc:sldChg chg="delSp modSp add mod">
        <pc:chgData name="Carlson, Vickie (ESD)" userId="9cd0b771-226b-483e-9561-85d54c703692" providerId="ADAL" clId="{2637051D-3604-482B-9DA7-2067EB582933}" dt="2024-04-15T21:46:26.965" v="199" actId="478"/>
        <pc:sldMkLst>
          <pc:docMk/>
          <pc:sldMk cId="1108529597" sldId="266"/>
        </pc:sldMkLst>
        <pc:spChg chg="mod">
          <ac:chgData name="Carlson, Vickie (ESD)" userId="9cd0b771-226b-483e-9561-85d54c703692" providerId="ADAL" clId="{2637051D-3604-482B-9DA7-2067EB582933}" dt="2024-04-15T21:40:24.012" v="181" actId="114"/>
          <ac:spMkLst>
            <pc:docMk/>
            <pc:sldMk cId="1108529597" sldId="266"/>
            <ac:spMk id="4" creationId="{628222AB-D0F1-4093-BB33-88E32F4BCFFE}"/>
          </ac:spMkLst>
        </pc:spChg>
        <pc:picChg chg="del mod">
          <ac:chgData name="Carlson, Vickie (ESD)" userId="9cd0b771-226b-483e-9561-85d54c703692" providerId="ADAL" clId="{2637051D-3604-482B-9DA7-2067EB582933}" dt="2024-04-15T21:46:26.965" v="199" actId="478"/>
          <ac:picMkLst>
            <pc:docMk/>
            <pc:sldMk cId="1108529597" sldId="266"/>
            <ac:picMk id="10" creationId="{36338355-772C-AC79-876D-3644BC836A16}"/>
          </ac:picMkLst>
        </pc:picChg>
      </pc:sldChg>
      <pc:sldChg chg="del">
        <pc:chgData name="Carlson, Vickie (ESD)" userId="9cd0b771-226b-483e-9561-85d54c703692" providerId="ADAL" clId="{2637051D-3604-482B-9DA7-2067EB582933}" dt="2024-04-15T21:47:00.804" v="202" actId="18676"/>
        <pc:sldMkLst>
          <pc:docMk/>
          <pc:sldMk cId="3711208209" sldId="707"/>
        </pc:sldMkLst>
      </pc:sldChg>
      <pc:sldChg chg="del">
        <pc:chgData name="Carlson, Vickie (ESD)" userId="9cd0b771-226b-483e-9561-85d54c703692" providerId="ADAL" clId="{2637051D-3604-482B-9DA7-2067EB582933}" dt="2024-04-15T21:47:00.804" v="202" actId="18676"/>
        <pc:sldMkLst>
          <pc:docMk/>
          <pc:sldMk cId="3837066418" sldId="726"/>
        </pc:sldMkLst>
      </pc:sldChg>
      <pc:sldChg chg="del">
        <pc:chgData name="Carlson, Vickie (ESD)" userId="9cd0b771-226b-483e-9561-85d54c703692" providerId="ADAL" clId="{2637051D-3604-482B-9DA7-2067EB582933}" dt="2024-04-15T21:47:00.804" v="202" actId="18676"/>
        <pc:sldMkLst>
          <pc:docMk/>
          <pc:sldMk cId="3895406396" sldId="728"/>
        </pc:sldMkLst>
      </pc:sldChg>
      <pc:sldChg chg="modSp add mod">
        <pc:chgData name="Carlson, Vickie (ESD)" userId="9cd0b771-226b-483e-9561-85d54c703692" providerId="ADAL" clId="{2637051D-3604-482B-9DA7-2067EB582933}" dt="2024-04-15T21:39:19.108" v="157"/>
        <pc:sldMkLst>
          <pc:docMk/>
          <pc:sldMk cId="1587874053" sldId="740"/>
        </pc:sldMkLst>
        <pc:spChg chg="mod">
          <ac:chgData name="Carlson, Vickie (ESD)" userId="9cd0b771-226b-483e-9561-85d54c703692" providerId="ADAL" clId="{2637051D-3604-482B-9DA7-2067EB582933}" dt="2024-04-15T21:39:19.108" v="157"/>
          <ac:spMkLst>
            <pc:docMk/>
            <pc:sldMk cId="1587874053" sldId="740"/>
            <ac:spMk id="2" creationId="{574EA661-6F31-44B1-841F-7B92311C2481}"/>
          </ac:spMkLst>
        </pc:spChg>
        <pc:graphicFrameChg chg="modGraphic">
          <ac:chgData name="Carlson, Vickie (ESD)" userId="9cd0b771-226b-483e-9561-85d54c703692" providerId="ADAL" clId="{2637051D-3604-482B-9DA7-2067EB582933}" dt="2024-04-15T21:38:46.434" v="134" actId="20577"/>
          <ac:graphicFrameMkLst>
            <pc:docMk/>
            <pc:sldMk cId="1587874053" sldId="740"/>
            <ac:graphicFrameMk id="4" creationId="{879C0642-2A3D-4548-94CD-4618D6F4147B}"/>
          </ac:graphicFrameMkLst>
        </pc:graphicFrameChg>
      </pc:sldChg>
      <pc:sldChg chg="del">
        <pc:chgData name="Carlson, Vickie (ESD)" userId="9cd0b771-226b-483e-9561-85d54c703692" providerId="ADAL" clId="{2637051D-3604-482B-9DA7-2067EB582933}" dt="2024-04-15T21:47:00.804" v="202" actId="18676"/>
        <pc:sldMkLst>
          <pc:docMk/>
          <pc:sldMk cId="1996253706" sldId="775"/>
        </pc:sldMkLst>
      </pc:sldChg>
      <pc:sldChg chg="delSp modSp add mod">
        <pc:chgData name="Carlson, Vickie (ESD)" userId="9cd0b771-226b-483e-9561-85d54c703692" providerId="ADAL" clId="{2637051D-3604-482B-9DA7-2067EB582933}" dt="2024-04-15T21:46:12.997" v="195" actId="478"/>
        <pc:sldMkLst>
          <pc:docMk/>
          <pc:sldMk cId="2416943303" sldId="776"/>
        </pc:sldMkLst>
        <pc:spChg chg="mod">
          <ac:chgData name="Carlson, Vickie (ESD)" userId="9cd0b771-226b-483e-9561-85d54c703692" providerId="ADAL" clId="{2637051D-3604-482B-9DA7-2067EB582933}" dt="2024-04-15T21:39:45.014" v="160"/>
          <ac:spMkLst>
            <pc:docMk/>
            <pc:sldMk cId="2416943303" sldId="776"/>
            <ac:spMk id="2" creationId="{528DA1D5-9084-44F1-9BEE-BE590888CFD3}"/>
          </ac:spMkLst>
        </pc:spChg>
        <pc:graphicFrameChg chg="del mod">
          <ac:chgData name="Carlson, Vickie (ESD)" userId="9cd0b771-226b-483e-9561-85d54c703692" providerId="ADAL" clId="{2637051D-3604-482B-9DA7-2067EB582933}" dt="2024-04-15T21:46:12.997" v="195" actId="478"/>
          <ac:graphicFrameMkLst>
            <pc:docMk/>
            <pc:sldMk cId="2416943303" sldId="776"/>
            <ac:graphicFrameMk id="6" creationId="{2B27725C-2FF2-CC6A-E7C9-1C510994E4E5}"/>
          </ac:graphicFrameMkLst>
        </pc:graphicFrameChg>
      </pc:sldChg>
      <pc:sldChg chg="del">
        <pc:chgData name="Carlson, Vickie (ESD)" userId="9cd0b771-226b-483e-9561-85d54c703692" providerId="ADAL" clId="{2637051D-3604-482B-9DA7-2067EB582933}" dt="2024-04-15T21:47:00.804" v="202" actId="18676"/>
        <pc:sldMkLst>
          <pc:docMk/>
          <pc:sldMk cId="1183471112" sldId="875"/>
        </pc:sldMkLst>
      </pc:sldChg>
      <pc:sldChg chg="delSp modSp add mod">
        <pc:chgData name="Carlson, Vickie (ESD)" userId="9cd0b771-226b-483e-9561-85d54c703692" providerId="ADAL" clId="{2637051D-3604-482B-9DA7-2067EB582933}" dt="2024-04-15T21:46:16.767" v="196" actId="478"/>
        <pc:sldMkLst>
          <pc:docMk/>
          <pc:sldMk cId="2849362715" sldId="937"/>
        </pc:sldMkLst>
        <pc:spChg chg="mod">
          <ac:chgData name="Carlson, Vickie (ESD)" userId="9cd0b771-226b-483e-9561-85d54c703692" providerId="ADAL" clId="{2637051D-3604-482B-9DA7-2067EB582933}" dt="2024-04-15T21:39:55.023" v="161"/>
          <ac:spMkLst>
            <pc:docMk/>
            <pc:sldMk cId="2849362715" sldId="937"/>
            <ac:spMk id="2" creationId="{9D42E78B-C75E-E733-8808-1A56697F5527}"/>
          </ac:spMkLst>
        </pc:spChg>
        <pc:spChg chg="mod">
          <ac:chgData name="Carlson, Vickie (ESD)" userId="9cd0b771-226b-483e-9561-85d54c703692" providerId="ADAL" clId="{2637051D-3604-482B-9DA7-2067EB582933}" dt="2024-04-15T21:38:15.728" v="122" actId="207"/>
          <ac:spMkLst>
            <pc:docMk/>
            <pc:sldMk cId="2849362715" sldId="937"/>
            <ac:spMk id="3" creationId="{7204B13F-F8F5-FBB4-ACE0-DCF6A17E6809}"/>
          </ac:spMkLst>
        </pc:spChg>
        <pc:graphicFrameChg chg="del mod">
          <ac:chgData name="Carlson, Vickie (ESD)" userId="9cd0b771-226b-483e-9561-85d54c703692" providerId="ADAL" clId="{2637051D-3604-482B-9DA7-2067EB582933}" dt="2024-04-15T21:46:16.767" v="196" actId="478"/>
          <ac:graphicFrameMkLst>
            <pc:docMk/>
            <pc:sldMk cId="2849362715" sldId="937"/>
            <ac:graphicFrameMk id="4" creationId="{7E67DD74-DF9E-6427-A3CF-68370AA2A569}"/>
          </ac:graphicFrameMkLst>
        </pc:graphicFrameChg>
      </pc:sldChg>
      <pc:sldChg chg="del">
        <pc:chgData name="Carlson, Vickie (ESD)" userId="9cd0b771-226b-483e-9561-85d54c703692" providerId="ADAL" clId="{2637051D-3604-482B-9DA7-2067EB582933}" dt="2024-04-15T21:47:00.804" v="202" actId="18676"/>
        <pc:sldMkLst>
          <pc:docMk/>
          <pc:sldMk cId="2366919805" sldId="938"/>
        </pc:sldMkLst>
      </pc:sldChg>
      <pc:sldChg chg="del">
        <pc:chgData name="Carlson, Vickie (ESD)" userId="9cd0b771-226b-483e-9561-85d54c703692" providerId="ADAL" clId="{2637051D-3604-482B-9DA7-2067EB582933}" dt="2024-04-15T21:35:11.744" v="3" actId="47"/>
        <pc:sldMkLst>
          <pc:docMk/>
          <pc:sldMk cId="898533515" sldId="1007"/>
        </pc:sldMkLst>
      </pc:sldChg>
      <pc:sldChg chg="del">
        <pc:chgData name="Carlson, Vickie (ESD)" userId="9cd0b771-226b-483e-9561-85d54c703692" providerId="ADAL" clId="{2637051D-3604-482B-9DA7-2067EB582933}" dt="2024-04-15T21:47:00.804" v="202" actId="18676"/>
        <pc:sldMkLst>
          <pc:docMk/>
          <pc:sldMk cId="2576830895" sldId="1021"/>
        </pc:sldMkLst>
      </pc:sldChg>
      <pc:sldChg chg="del">
        <pc:chgData name="Carlson, Vickie (ESD)" userId="9cd0b771-226b-483e-9561-85d54c703692" providerId="ADAL" clId="{2637051D-3604-482B-9DA7-2067EB582933}" dt="2024-04-15T21:47:00.804" v="202" actId="18676"/>
        <pc:sldMkLst>
          <pc:docMk/>
          <pc:sldMk cId="2726463657" sldId="1024"/>
        </pc:sldMkLst>
      </pc:sldChg>
      <pc:sldChg chg="modSp add mod">
        <pc:chgData name="Carlson, Vickie (ESD)" userId="9cd0b771-226b-483e-9561-85d54c703692" providerId="ADAL" clId="{2637051D-3604-482B-9DA7-2067EB582933}" dt="2024-04-15T21:41:36.484" v="190" actId="115"/>
        <pc:sldMkLst>
          <pc:docMk/>
          <pc:sldMk cId="3048118153" sldId="1035"/>
        </pc:sldMkLst>
        <pc:spChg chg="mod">
          <ac:chgData name="Carlson, Vickie (ESD)" userId="9cd0b771-226b-483e-9561-85d54c703692" providerId="ADAL" clId="{2637051D-3604-482B-9DA7-2067EB582933}" dt="2024-04-15T21:41:36.484" v="190" actId="115"/>
          <ac:spMkLst>
            <pc:docMk/>
            <pc:sldMk cId="3048118153" sldId="1035"/>
            <ac:spMk id="4" creationId="{51993A24-A90D-454B-983D-B41765797636}"/>
          </ac:spMkLst>
        </pc:spChg>
      </pc:sldChg>
      <pc:sldChg chg="del">
        <pc:chgData name="Carlson, Vickie (ESD)" userId="9cd0b771-226b-483e-9561-85d54c703692" providerId="ADAL" clId="{2637051D-3604-482B-9DA7-2067EB582933}" dt="2024-04-15T21:47:00.804" v="202" actId="18676"/>
        <pc:sldMkLst>
          <pc:docMk/>
          <pc:sldMk cId="2622688547" sldId="1037"/>
        </pc:sldMkLst>
      </pc:sldChg>
      <pc:sldChg chg="del">
        <pc:chgData name="Carlson, Vickie (ESD)" userId="9cd0b771-226b-483e-9561-85d54c703692" providerId="ADAL" clId="{2637051D-3604-482B-9DA7-2067EB582933}" dt="2024-04-15T21:47:00.804" v="202" actId="18676"/>
        <pc:sldMkLst>
          <pc:docMk/>
          <pc:sldMk cId="2875775354" sldId="1042"/>
        </pc:sldMkLst>
      </pc:sldChg>
      <pc:sldChg chg="del">
        <pc:chgData name="Carlson, Vickie (ESD)" userId="9cd0b771-226b-483e-9561-85d54c703692" providerId="ADAL" clId="{2637051D-3604-482B-9DA7-2067EB582933}" dt="2024-04-15T21:47:00.804" v="202" actId="18676"/>
        <pc:sldMkLst>
          <pc:docMk/>
          <pc:sldMk cId="2902830151" sldId="1043"/>
        </pc:sldMkLst>
      </pc:sldChg>
      <pc:sldChg chg="add">
        <pc:chgData name="Carlson, Vickie (ESD)" userId="9cd0b771-226b-483e-9561-85d54c703692" providerId="ADAL" clId="{2637051D-3604-482B-9DA7-2067EB582933}" dt="2024-04-15T21:34:36.726" v="0"/>
        <pc:sldMkLst>
          <pc:docMk/>
          <pc:sldMk cId="4291005696" sldId="1044"/>
        </pc:sldMkLst>
      </pc:sldChg>
      <pc:sldChg chg="add">
        <pc:chgData name="Carlson, Vickie (ESD)" userId="9cd0b771-226b-483e-9561-85d54c703692" providerId="ADAL" clId="{2637051D-3604-482B-9DA7-2067EB582933}" dt="2024-04-15T21:34:36.726" v="0"/>
        <pc:sldMkLst>
          <pc:docMk/>
          <pc:sldMk cId="936157423" sldId="1045"/>
        </pc:sldMkLst>
      </pc:sldChg>
      <pc:sldChg chg="modSp add mod">
        <pc:chgData name="Carlson, Vickie (ESD)" userId="9cd0b771-226b-483e-9561-85d54c703692" providerId="ADAL" clId="{2637051D-3604-482B-9DA7-2067EB582933}" dt="2024-04-15T21:40:58.905" v="188" actId="114"/>
        <pc:sldMkLst>
          <pc:docMk/>
          <pc:sldMk cId="357376517" sldId="1046"/>
        </pc:sldMkLst>
        <pc:spChg chg="mod">
          <ac:chgData name="Carlson, Vickie (ESD)" userId="9cd0b771-226b-483e-9561-85d54c703692" providerId="ADAL" clId="{2637051D-3604-482B-9DA7-2067EB582933}" dt="2024-04-15T21:40:58.905" v="188" actId="114"/>
          <ac:spMkLst>
            <pc:docMk/>
            <pc:sldMk cId="357376517" sldId="1046"/>
            <ac:spMk id="2" creationId="{8342046F-8A5F-32CF-0435-2CD3D122B78B}"/>
          </ac:spMkLst>
        </pc:spChg>
      </pc:sldChg>
      <pc:sldChg chg="add">
        <pc:chgData name="Carlson, Vickie (ESD)" userId="9cd0b771-226b-483e-9561-85d54c703692" providerId="ADAL" clId="{2637051D-3604-482B-9DA7-2067EB582933}" dt="2024-04-15T21:34:36.726" v="0"/>
        <pc:sldMkLst>
          <pc:docMk/>
          <pc:sldMk cId="389352984" sldId="1047"/>
        </pc:sldMkLst>
      </pc:sldChg>
      <pc:sldChg chg="add">
        <pc:chgData name="Carlson, Vickie (ESD)" userId="9cd0b771-226b-483e-9561-85d54c703692" providerId="ADAL" clId="{2637051D-3604-482B-9DA7-2067EB582933}" dt="2024-04-15T21:34:36.726" v="0"/>
        <pc:sldMkLst>
          <pc:docMk/>
          <pc:sldMk cId="697227605" sldId="1048"/>
        </pc:sldMkLst>
      </pc:sldChg>
      <pc:sldChg chg="add">
        <pc:chgData name="Carlson, Vickie (ESD)" userId="9cd0b771-226b-483e-9561-85d54c703692" providerId="ADAL" clId="{2637051D-3604-482B-9DA7-2067EB582933}" dt="2024-04-15T21:34:36.726" v="0"/>
        <pc:sldMkLst>
          <pc:docMk/>
          <pc:sldMk cId="1428429111" sldId="1058"/>
        </pc:sldMkLst>
      </pc:sldChg>
      <pc:sldChg chg="add">
        <pc:chgData name="Carlson, Vickie (ESD)" userId="9cd0b771-226b-483e-9561-85d54c703692" providerId="ADAL" clId="{2637051D-3604-482B-9DA7-2067EB582933}" dt="2024-04-15T21:34:36.726" v="0"/>
        <pc:sldMkLst>
          <pc:docMk/>
          <pc:sldMk cId="1914146947" sldId="1059"/>
        </pc:sldMkLst>
      </pc:sldChg>
      <pc:sldChg chg="modSp add mod">
        <pc:chgData name="Carlson, Vickie (ESD)" userId="9cd0b771-226b-483e-9561-85d54c703692" providerId="ADAL" clId="{2637051D-3604-482B-9DA7-2067EB582933}" dt="2024-04-15T21:35:53.506" v="10" actId="6549"/>
        <pc:sldMkLst>
          <pc:docMk/>
          <pc:sldMk cId="1448771144" sldId="1063"/>
        </pc:sldMkLst>
        <pc:spChg chg="mod">
          <ac:chgData name="Carlson, Vickie (ESD)" userId="9cd0b771-226b-483e-9561-85d54c703692" providerId="ADAL" clId="{2637051D-3604-482B-9DA7-2067EB582933}" dt="2024-04-15T21:35:53.506" v="10" actId="6549"/>
          <ac:spMkLst>
            <pc:docMk/>
            <pc:sldMk cId="1448771144" sldId="1063"/>
            <ac:spMk id="3" creationId="{BD656C1C-7B28-B2B7-4494-4C4DD6C814A8}"/>
          </ac:spMkLst>
        </pc:spChg>
      </pc:sldChg>
      <pc:sldChg chg="modSp add mod">
        <pc:chgData name="Carlson, Vickie (ESD)" userId="9cd0b771-226b-483e-9561-85d54c703692" providerId="ADAL" clId="{2637051D-3604-482B-9DA7-2067EB582933}" dt="2024-04-15T21:39:08.919" v="156" actId="20577"/>
        <pc:sldMkLst>
          <pc:docMk/>
          <pc:sldMk cId="3547355470" sldId="1064"/>
        </pc:sldMkLst>
        <pc:spChg chg="mod">
          <ac:chgData name="Carlson, Vickie (ESD)" userId="9cd0b771-226b-483e-9561-85d54c703692" providerId="ADAL" clId="{2637051D-3604-482B-9DA7-2067EB582933}" dt="2024-04-15T21:39:08.919" v="156" actId="20577"/>
          <ac:spMkLst>
            <pc:docMk/>
            <pc:sldMk cId="3547355470" sldId="1064"/>
            <ac:spMk id="2" creationId="{574EA661-6F31-44B1-841F-7B92311C2481}"/>
          </ac:spMkLst>
        </pc:spChg>
        <pc:graphicFrameChg chg="modGraphic">
          <ac:chgData name="Carlson, Vickie (ESD)" userId="9cd0b771-226b-483e-9561-85d54c703692" providerId="ADAL" clId="{2637051D-3604-482B-9DA7-2067EB582933}" dt="2024-04-15T21:38:41.456" v="125" actId="20577"/>
          <ac:graphicFrameMkLst>
            <pc:docMk/>
            <pc:sldMk cId="3547355470" sldId="1064"/>
            <ac:graphicFrameMk id="4" creationId="{879C0642-2A3D-4548-94CD-4618D6F4147B}"/>
          </ac:graphicFrameMkLst>
        </pc:graphicFrameChg>
      </pc:sldChg>
      <pc:sldChg chg="modSp add mod">
        <pc:chgData name="Carlson, Vickie (ESD)" userId="9cd0b771-226b-483e-9561-85d54c703692" providerId="ADAL" clId="{2637051D-3604-482B-9DA7-2067EB582933}" dt="2024-04-15T21:40:41.102" v="182"/>
        <pc:sldMkLst>
          <pc:docMk/>
          <pc:sldMk cId="2535793601" sldId="1065"/>
        </pc:sldMkLst>
        <pc:spChg chg="mod">
          <ac:chgData name="Carlson, Vickie (ESD)" userId="9cd0b771-226b-483e-9561-85d54c703692" providerId="ADAL" clId="{2637051D-3604-482B-9DA7-2067EB582933}" dt="2024-04-15T21:40:41.102" v="182"/>
          <ac:spMkLst>
            <pc:docMk/>
            <pc:sldMk cId="2535793601" sldId="1065"/>
            <ac:spMk id="2" creationId="{574EA661-6F31-44B1-841F-7B92311C2481}"/>
          </ac:spMkLst>
        </pc:spChg>
        <pc:spChg chg="mod">
          <ac:chgData name="Carlson, Vickie (ESD)" userId="9cd0b771-226b-483e-9561-85d54c703692" providerId="ADAL" clId="{2637051D-3604-482B-9DA7-2067EB582933}" dt="2024-04-15T21:36:01.241" v="11" actId="6549"/>
          <ac:spMkLst>
            <pc:docMk/>
            <pc:sldMk cId="2535793601" sldId="1065"/>
            <ac:spMk id="8" creationId="{59603B15-F8F9-B67B-94C8-EAAE1DD68065}"/>
          </ac:spMkLst>
        </pc:spChg>
      </pc:sldChg>
      <pc:sldChg chg="add">
        <pc:chgData name="Carlson, Vickie (ESD)" userId="9cd0b771-226b-483e-9561-85d54c703692" providerId="ADAL" clId="{2637051D-3604-482B-9DA7-2067EB582933}" dt="2024-04-15T21:34:36.726" v="0"/>
        <pc:sldMkLst>
          <pc:docMk/>
          <pc:sldMk cId="1089210229" sldId="1071"/>
        </pc:sldMkLst>
      </pc:sldChg>
      <pc:sldChg chg="modSp add mod">
        <pc:chgData name="Carlson, Vickie (ESD)" userId="9cd0b771-226b-483e-9561-85d54c703692" providerId="ADAL" clId="{2637051D-3604-482B-9DA7-2067EB582933}" dt="2024-04-15T21:36:04.639" v="13" actId="27636"/>
        <pc:sldMkLst>
          <pc:docMk/>
          <pc:sldMk cId="4157283468" sldId="1072"/>
        </pc:sldMkLst>
        <pc:spChg chg="mod">
          <ac:chgData name="Carlson, Vickie (ESD)" userId="9cd0b771-226b-483e-9561-85d54c703692" providerId="ADAL" clId="{2637051D-3604-482B-9DA7-2067EB582933}" dt="2024-04-15T21:36:04.639" v="13" actId="27636"/>
          <ac:spMkLst>
            <pc:docMk/>
            <pc:sldMk cId="4157283468" sldId="1072"/>
            <ac:spMk id="3" creationId="{CAFDCA5C-7826-2434-38F8-CCFA3D61CA3B}"/>
          </ac:spMkLst>
        </pc:spChg>
      </pc:sldChg>
      <pc:sldChg chg="modSp add mod">
        <pc:chgData name="Carlson, Vickie (ESD)" userId="9cd0b771-226b-483e-9561-85d54c703692" providerId="ADAL" clId="{2637051D-3604-482B-9DA7-2067EB582933}" dt="2024-04-15T21:36:07.854" v="15" actId="27636"/>
        <pc:sldMkLst>
          <pc:docMk/>
          <pc:sldMk cId="1963641539" sldId="1073"/>
        </pc:sldMkLst>
        <pc:spChg chg="mod">
          <ac:chgData name="Carlson, Vickie (ESD)" userId="9cd0b771-226b-483e-9561-85d54c703692" providerId="ADAL" clId="{2637051D-3604-482B-9DA7-2067EB582933}" dt="2024-04-15T21:36:07.854" v="15" actId="27636"/>
          <ac:spMkLst>
            <pc:docMk/>
            <pc:sldMk cId="1963641539" sldId="1073"/>
            <ac:spMk id="3" creationId="{3A27EE6E-4417-8E02-946E-96D827ABA2DA}"/>
          </ac:spMkLst>
        </pc:spChg>
      </pc:sldChg>
      <pc:sldChg chg="add del">
        <pc:chgData name="Carlson, Vickie (ESD)" userId="9cd0b771-226b-483e-9561-85d54c703692" providerId="ADAL" clId="{2637051D-3604-482B-9DA7-2067EB582933}" dt="2024-04-15T21:36:15.659" v="16" actId="47"/>
        <pc:sldMkLst>
          <pc:docMk/>
          <pc:sldMk cId="3820489522" sldId="1074"/>
        </pc:sldMkLst>
      </pc:sldChg>
      <pc:sldChg chg="delSp modSp add mod">
        <pc:chgData name="Carlson, Vickie (ESD)" userId="9cd0b771-226b-483e-9561-85d54c703692" providerId="ADAL" clId="{2637051D-3604-482B-9DA7-2067EB582933}" dt="2024-04-15T21:46:29.209" v="200" actId="478"/>
        <pc:sldMkLst>
          <pc:docMk/>
          <pc:sldMk cId="1275521258" sldId="1075"/>
        </pc:sldMkLst>
        <pc:picChg chg="del mod">
          <ac:chgData name="Carlson, Vickie (ESD)" userId="9cd0b771-226b-483e-9561-85d54c703692" providerId="ADAL" clId="{2637051D-3604-482B-9DA7-2067EB582933}" dt="2024-04-15T21:46:29.209" v="200" actId="478"/>
          <ac:picMkLst>
            <pc:docMk/>
            <pc:sldMk cId="1275521258" sldId="1075"/>
            <ac:picMk id="3" creationId="{588AEE18-C322-9B7D-8531-5E9E3D2FD8D9}"/>
          </ac:picMkLst>
        </pc:picChg>
      </pc:sldChg>
      <pc:sldChg chg="modSp add mod">
        <pc:chgData name="Carlson, Vickie (ESD)" userId="9cd0b771-226b-483e-9561-85d54c703692" providerId="ADAL" clId="{2637051D-3604-482B-9DA7-2067EB582933}" dt="2024-04-15T21:42:16.848" v="192" actId="20577"/>
        <pc:sldMkLst>
          <pc:docMk/>
          <pc:sldMk cId="1912465659" sldId="1076"/>
        </pc:sldMkLst>
        <pc:spChg chg="mod">
          <ac:chgData name="Carlson, Vickie (ESD)" userId="9cd0b771-226b-483e-9561-85d54c703692" providerId="ADAL" clId="{2637051D-3604-482B-9DA7-2067EB582933}" dt="2024-04-15T21:42:16.848" v="192" actId="20577"/>
          <ac:spMkLst>
            <pc:docMk/>
            <pc:sldMk cId="1912465659" sldId="1076"/>
            <ac:spMk id="9" creationId="{A2E30245-B2E4-4252-887D-8B25E30CB8CC}"/>
          </ac:spMkLst>
        </pc:spChg>
      </pc:sldChg>
      <pc:sldChg chg="add">
        <pc:chgData name="Carlson, Vickie (ESD)" userId="9cd0b771-226b-483e-9561-85d54c703692" providerId="ADAL" clId="{2637051D-3604-482B-9DA7-2067EB582933}" dt="2024-04-15T21:34:36.726" v="0"/>
        <pc:sldMkLst>
          <pc:docMk/>
          <pc:sldMk cId="2548155635" sldId="1077"/>
        </pc:sldMkLst>
      </pc:sldChg>
      <pc:sldChg chg="add">
        <pc:chgData name="Carlson, Vickie (ESD)" userId="9cd0b771-226b-483e-9561-85d54c703692" providerId="ADAL" clId="{2637051D-3604-482B-9DA7-2067EB582933}" dt="2024-04-15T21:34:36.726" v="0"/>
        <pc:sldMkLst>
          <pc:docMk/>
          <pc:sldMk cId="2397038141" sldId="1078"/>
        </pc:sldMkLst>
      </pc:sldChg>
      <pc:sldChg chg="add">
        <pc:chgData name="Carlson, Vickie (ESD)" userId="9cd0b771-226b-483e-9561-85d54c703692" providerId="ADAL" clId="{2637051D-3604-482B-9DA7-2067EB582933}" dt="2024-04-15T21:34:36.726" v="0"/>
        <pc:sldMkLst>
          <pc:docMk/>
          <pc:sldMk cId="3617210669" sldId="1079"/>
        </pc:sldMkLst>
      </pc:sldChg>
    </pc:docChg>
  </pc:docChgLst>
  <pc:docChgLst>
    <pc:chgData name="Carlson, Vickie (ESD)" userId="9cd0b771-226b-483e-9561-85d54c703692" providerId="ADAL" clId="{CD5785F8-CB3F-41EC-BD6A-4EBDBEBB3091}"/>
    <pc:docChg chg="addSld delSld modSld modSection">
      <pc:chgData name="Carlson, Vickie (ESD)" userId="9cd0b771-226b-483e-9561-85d54c703692" providerId="ADAL" clId="{CD5785F8-CB3F-41EC-BD6A-4EBDBEBB3091}" dt="2022-07-06T22:53:58.147" v="1" actId="47"/>
      <pc:docMkLst>
        <pc:docMk/>
      </pc:docMkLst>
      <pc:sldChg chg="add del">
        <pc:chgData name="Carlson, Vickie (ESD)" userId="9cd0b771-226b-483e-9561-85d54c703692" providerId="ADAL" clId="{CD5785F8-CB3F-41EC-BD6A-4EBDBEBB3091}" dt="2022-07-06T22:53:58.147" v="1" actId="47"/>
        <pc:sldMkLst>
          <pc:docMk/>
          <pc:sldMk cId="1312923583" sldId="719"/>
        </pc:sldMkLst>
      </pc:sldChg>
      <pc:sldChg chg="add del">
        <pc:chgData name="Carlson, Vickie (ESD)" userId="9cd0b771-226b-483e-9561-85d54c703692" providerId="ADAL" clId="{CD5785F8-CB3F-41EC-BD6A-4EBDBEBB3091}" dt="2022-07-06T22:53:58.147" v="1" actId="47"/>
        <pc:sldMkLst>
          <pc:docMk/>
          <pc:sldMk cId="2876859668" sldId="720"/>
        </pc:sldMkLst>
      </pc:sldChg>
      <pc:sldChg chg="add del">
        <pc:chgData name="Carlson, Vickie (ESD)" userId="9cd0b771-226b-483e-9561-85d54c703692" providerId="ADAL" clId="{CD5785F8-CB3F-41EC-BD6A-4EBDBEBB3091}" dt="2022-07-06T22:53:58.147" v="1" actId="47"/>
        <pc:sldMkLst>
          <pc:docMk/>
          <pc:sldMk cId="417752640" sldId="724"/>
        </pc:sldMkLst>
      </pc:sldChg>
      <pc:sldChg chg="add del">
        <pc:chgData name="Carlson, Vickie (ESD)" userId="9cd0b771-226b-483e-9561-85d54c703692" providerId="ADAL" clId="{CD5785F8-CB3F-41EC-BD6A-4EBDBEBB3091}" dt="2022-07-06T22:53:58.147" v="1" actId="47"/>
        <pc:sldMkLst>
          <pc:docMk/>
          <pc:sldMk cId="697854685" sldId="728"/>
        </pc:sldMkLst>
      </pc:sldChg>
      <pc:sldChg chg="add del">
        <pc:chgData name="Carlson, Vickie (ESD)" userId="9cd0b771-226b-483e-9561-85d54c703692" providerId="ADAL" clId="{CD5785F8-CB3F-41EC-BD6A-4EBDBEBB3091}" dt="2022-07-06T22:53:58.147" v="1" actId="47"/>
        <pc:sldMkLst>
          <pc:docMk/>
          <pc:sldMk cId="1466489844" sldId="729"/>
        </pc:sldMkLst>
      </pc:sldChg>
      <pc:sldChg chg="add del">
        <pc:chgData name="Carlson, Vickie (ESD)" userId="9cd0b771-226b-483e-9561-85d54c703692" providerId="ADAL" clId="{CD5785F8-CB3F-41EC-BD6A-4EBDBEBB3091}" dt="2022-07-06T22:53:58.147" v="1" actId="47"/>
        <pc:sldMkLst>
          <pc:docMk/>
          <pc:sldMk cId="3460136411" sldId="744"/>
        </pc:sldMkLst>
      </pc:sldChg>
    </pc:docChg>
  </pc:docChgLst>
  <pc:docChgLst>
    <pc:chgData name="Carlson, Vickie (ESD)" userId="9cd0b771-226b-483e-9561-85d54c703692" providerId="ADAL" clId="{E86396A7-BE63-4451-8EE1-B329736FA946}"/>
    <pc:docChg chg="undo redo custSel addSld delSld modSld sldOrd modSection">
      <pc:chgData name="Carlson, Vickie (ESD)" userId="9cd0b771-226b-483e-9561-85d54c703692" providerId="ADAL" clId="{E86396A7-BE63-4451-8EE1-B329736FA946}" dt="2022-05-18T17:38:27.934" v="1013" actId="47"/>
      <pc:docMkLst>
        <pc:docMk/>
      </pc:docMkLst>
      <pc:sldChg chg="modSp add mod ord">
        <pc:chgData name="Carlson, Vickie (ESD)" userId="9cd0b771-226b-483e-9561-85d54c703692" providerId="ADAL" clId="{E86396A7-BE63-4451-8EE1-B329736FA946}" dt="2022-05-18T15:52:07.932" v="784" actId="20577"/>
        <pc:sldMkLst>
          <pc:docMk/>
          <pc:sldMk cId="3484155693" sldId="256"/>
        </pc:sldMkLst>
        <pc:spChg chg="mod">
          <ac:chgData name="Carlson, Vickie (ESD)" userId="9cd0b771-226b-483e-9561-85d54c703692" providerId="ADAL" clId="{E86396A7-BE63-4451-8EE1-B329736FA946}" dt="2022-05-18T15:52:07.932" v="784" actId="20577"/>
          <ac:spMkLst>
            <pc:docMk/>
            <pc:sldMk cId="3484155693" sldId="256"/>
            <ac:spMk id="9" creationId="{A2E30245-B2E4-4252-887D-8B25E30CB8CC}"/>
          </ac:spMkLst>
        </pc:spChg>
      </pc:sldChg>
      <pc:sldChg chg="addSp delSp modSp add mod ord modTransition modClrScheme chgLayout">
        <pc:chgData name="Carlson, Vickie (ESD)" userId="9cd0b771-226b-483e-9561-85d54c703692" providerId="ADAL" clId="{E86396A7-BE63-4451-8EE1-B329736FA946}" dt="2022-05-18T17:29:34.906" v="892" actId="20577"/>
        <pc:sldMkLst>
          <pc:docMk/>
          <pc:sldMk cId="2142079739" sldId="257"/>
        </pc:sldMkLst>
        <pc:spChg chg="add mod ord">
          <ac:chgData name="Carlson, Vickie (ESD)" userId="9cd0b771-226b-483e-9561-85d54c703692" providerId="ADAL" clId="{E86396A7-BE63-4451-8EE1-B329736FA946}" dt="2022-05-17T16:34:40.585" v="20"/>
          <ac:spMkLst>
            <pc:docMk/>
            <pc:sldMk cId="2142079739" sldId="257"/>
            <ac:spMk id="2" creationId="{9FEF51FB-8AA9-4A2B-B9BF-A0C93E5E907D}"/>
          </ac:spMkLst>
        </pc:spChg>
        <pc:spChg chg="add del mod ord">
          <ac:chgData name="Carlson, Vickie (ESD)" userId="9cd0b771-226b-483e-9561-85d54c703692" providerId="ADAL" clId="{E86396A7-BE63-4451-8EE1-B329736FA946}" dt="2022-05-18T17:28:18.675" v="841" actId="478"/>
          <ac:spMkLst>
            <pc:docMk/>
            <pc:sldMk cId="2142079739" sldId="257"/>
            <ac:spMk id="4" creationId="{AA62F190-E5CC-459A-BEA6-9116866E486D}"/>
          </ac:spMkLst>
        </pc:spChg>
        <pc:spChg chg="add del">
          <ac:chgData name="Carlson, Vickie (ESD)" userId="9cd0b771-226b-483e-9561-85d54c703692" providerId="ADAL" clId="{E86396A7-BE63-4451-8EE1-B329736FA946}" dt="2022-05-18T17:28:11.090" v="839" actId="478"/>
          <ac:spMkLst>
            <pc:docMk/>
            <pc:sldMk cId="2142079739" sldId="257"/>
            <ac:spMk id="5" creationId="{C206ACEB-1F89-4F35-96FB-30A58637A242}"/>
          </ac:spMkLst>
        </pc:spChg>
        <pc:spChg chg="add del mod">
          <ac:chgData name="Carlson, Vickie (ESD)" userId="9cd0b771-226b-483e-9561-85d54c703692" providerId="ADAL" clId="{E86396A7-BE63-4451-8EE1-B329736FA946}" dt="2022-05-18T17:29:34.906" v="892" actId="20577"/>
          <ac:spMkLst>
            <pc:docMk/>
            <pc:sldMk cId="2142079739" sldId="257"/>
            <ac:spMk id="6" creationId="{F64253D1-B6A3-4387-A41E-7664F5FD72D2}"/>
          </ac:spMkLst>
        </pc:spChg>
      </pc:sldChg>
      <pc:sldChg chg="addSp modSp add del mod chgLayout">
        <pc:chgData name="Carlson, Vickie (ESD)" userId="9cd0b771-226b-483e-9561-85d54c703692" providerId="ADAL" clId="{E86396A7-BE63-4451-8EE1-B329736FA946}" dt="2022-05-18T17:36:43.736" v="1008" actId="20577"/>
        <pc:sldMkLst>
          <pc:docMk/>
          <pc:sldMk cId="2836488718" sldId="259"/>
        </pc:sldMkLst>
        <pc:spChg chg="add mod ord">
          <ac:chgData name="Carlson, Vickie (ESD)" userId="9cd0b771-226b-483e-9561-85d54c703692" providerId="ADAL" clId="{E86396A7-BE63-4451-8EE1-B329736FA946}" dt="2022-05-18T17:36:43.736" v="1008" actId="20577"/>
          <ac:spMkLst>
            <pc:docMk/>
            <pc:sldMk cId="2836488718" sldId="259"/>
            <ac:spMk id="2" creationId="{6FF080C6-BD96-4DCE-9CD1-2B8E70433280}"/>
          </ac:spMkLst>
        </pc:spChg>
        <pc:spChg chg="mod ord">
          <ac:chgData name="Carlson, Vickie (ESD)" userId="9cd0b771-226b-483e-9561-85d54c703692" providerId="ADAL" clId="{E86396A7-BE63-4451-8EE1-B329736FA946}" dt="2022-05-18T17:36:22.154" v="975" actId="700"/>
          <ac:spMkLst>
            <pc:docMk/>
            <pc:sldMk cId="2836488718" sldId="259"/>
            <ac:spMk id="4" creationId="{628222AB-D0F1-4093-BB33-88E32F4BCFFE}"/>
          </ac:spMkLst>
        </pc:spChg>
      </pc:sldChg>
      <pc:sldChg chg="del">
        <pc:chgData name="Carlson, Vickie (ESD)" userId="9cd0b771-226b-483e-9561-85d54c703692" providerId="ADAL" clId="{E86396A7-BE63-4451-8EE1-B329736FA946}" dt="2022-05-17T16:32:38.409" v="7" actId="47"/>
        <pc:sldMkLst>
          <pc:docMk/>
          <pc:sldMk cId="4016977770" sldId="672"/>
        </pc:sldMkLst>
      </pc:sldChg>
      <pc:sldChg chg="del">
        <pc:chgData name="Carlson, Vickie (ESD)" userId="9cd0b771-226b-483e-9561-85d54c703692" providerId="ADAL" clId="{E86396A7-BE63-4451-8EE1-B329736FA946}" dt="2022-05-17T16:38:03.341" v="95" actId="47"/>
        <pc:sldMkLst>
          <pc:docMk/>
          <pc:sldMk cId="3749157717" sldId="687"/>
        </pc:sldMkLst>
      </pc:sldChg>
      <pc:sldChg chg="del">
        <pc:chgData name="Carlson, Vickie (ESD)" userId="9cd0b771-226b-483e-9561-85d54c703692" providerId="ADAL" clId="{E86396A7-BE63-4451-8EE1-B329736FA946}" dt="2022-05-17T16:38:03.341" v="95" actId="47"/>
        <pc:sldMkLst>
          <pc:docMk/>
          <pc:sldMk cId="1302745932" sldId="693"/>
        </pc:sldMkLst>
      </pc:sldChg>
      <pc:sldChg chg="modSp mod">
        <pc:chgData name="Carlson, Vickie (ESD)" userId="9cd0b771-226b-483e-9561-85d54c703692" providerId="ADAL" clId="{E86396A7-BE63-4451-8EE1-B329736FA946}" dt="2022-05-18T17:36:57.399" v="1009" actId="403"/>
        <pc:sldMkLst>
          <pc:docMk/>
          <pc:sldMk cId="2291032445" sldId="695"/>
        </pc:sldMkLst>
        <pc:spChg chg="mod">
          <ac:chgData name="Carlson, Vickie (ESD)" userId="9cd0b771-226b-483e-9561-85d54c703692" providerId="ADAL" clId="{E86396A7-BE63-4451-8EE1-B329736FA946}" dt="2022-05-18T17:26:48.809" v="829"/>
          <ac:spMkLst>
            <pc:docMk/>
            <pc:sldMk cId="2291032445" sldId="695"/>
            <ac:spMk id="2" creationId="{C1CE401F-53A5-4625-B417-766B6A4962E5}"/>
          </ac:spMkLst>
        </pc:spChg>
        <pc:spChg chg="mod">
          <ac:chgData name="Carlson, Vickie (ESD)" userId="9cd0b771-226b-483e-9561-85d54c703692" providerId="ADAL" clId="{E86396A7-BE63-4451-8EE1-B329736FA946}" dt="2022-05-18T17:36:57.399" v="1009" actId="403"/>
          <ac:spMkLst>
            <pc:docMk/>
            <pc:sldMk cId="2291032445" sldId="695"/>
            <ac:spMk id="4" creationId="{51993A24-A90D-454B-983D-B41765797636}"/>
          </ac:spMkLst>
        </pc:spChg>
      </pc:sldChg>
      <pc:sldChg chg="del">
        <pc:chgData name="Carlson, Vickie (ESD)" userId="9cd0b771-226b-483e-9561-85d54c703692" providerId="ADAL" clId="{E86396A7-BE63-4451-8EE1-B329736FA946}" dt="2022-05-17T16:38:03.341" v="95" actId="47"/>
        <pc:sldMkLst>
          <pc:docMk/>
          <pc:sldMk cId="401974128" sldId="696"/>
        </pc:sldMkLst>
      </pc:sldChg>
      <pc:sldChg chg="del">
        <pc:chgData name="Carlson, Vickie (ESD)" userId="9cd0b771-226b-483e-9561-85d54c703692" providerId="ADAL" clId="{E86396A7-BE63-4451-8EE1-B329736FA946}" dt="2022-05-17T16:38:03.341" v="95" actId="47"/>
        <pc:sldMkLst>
          <pc:docMk/>
          <pc:sldMk cId="2571110980" sldId="697"/>
        </pc:sldMkLst>
      </pc:sldChg>
      <pc:sldChg chg="del">
        <pc:chgData name="Carlson, Vickie (ESD)" userId="9cd0b771-226b-483e-9561-85d54c703692" providerId="ADAL" clId="{E86396A7-BE63-4451-8EE1-B329736FA946}" dt="2022-05-17T16:38:03.341" v="95" actId="47"/>
        <pc:sldMkLst>
          <pc:docMk/>
          <pc:sldMk cId="2999748451" sldId="698"/>
        </pc:sldMkLst>
      </pc:sldChg>
      <pc:sldChg chg="del">
        <pc:chgData name="Carlson, Vickie (ESD)" userId="9cd0b771-226b-483e-9561-85d54c703692" providerId="ADAL" clId="{E86396A7-BE63-4451-8EE1-B329736FA946}" dt="2022-05-17T16:38:06.824" v="96" actId="47"/>
        <pc:sldMkLst>
          <pc:docMk/>
          <pc:sldMk cId="1557098131" sldId="699"/>
        </pc:sldMkLst>
      </pc:sldChg>
      <pc:sldChg chg="del">
        <pc:chgData name="Carlson, Vickie (ESD)" userId="9cd0b771-226b-483e-9561-85d54c703692" providerId="ADAL" clId="{E86396A7-BE63-4451-8EE1-B329736FA946}" dt="2022-05-17T16:38:06.824" v="96" actId="47"/>
        <pc:sldMkLst>
          <pc:docMk/>
          <pc:sldMk cId="3628248160" sldId="700"/>
        </pc:sldMkLst>
      </pc:sldChg>
      <pc:sldChg chg="del">
        <pc:chgData name="Carlson, Vickie (ESD)" userId="9cd0b771-226b-483e-9561-85d54c703692" providerId="ADAL" clId="{E86396A7-BE63-4451-8EE1-B329736FA946}" dt="2022-05-17T16:38:06.824" v="96" actId="47"/>
        <pc:sldMkLst>
          <pc:docMk/>
          <pc:sldMk cId="3082107488" sldId="701"/>
        </pc:sldMkLst>
      </pc:sldChg>
      <pc:sldChg chg="del">
        <pc:chgData name="Carlson, Vickie (ESD)" userId="9cd0b771-226b-483e-9561-85d54c703692" providerId="ADAL" clId="{E86396A7-BE63-4451-8EE1-B329736FA946}" dt="2022-05-17T16:38:37.983" v="100" actId="47"/>
        <pc:sldMkLst>
          <pc:docMk/>
          <pc:sldMk cId="2140840820" sldId="702"/>
        </pc:sldMkLst>
      </pc:sldChg>
      <pc:sldChg chg="addSp delSp modSp del mod setBg">
        <pc:chgData name="Carlson, Vickie (ESD)" userId="9cd0b771-226b-483e-9561-85d54c703692" providerId="ADAL" clId="{E86396A7-BE63-4451-8EE1-B329736FA946}" dt="2022-05-17T16:37:46.689" v="92" actId="47"/>
        <pc:sldMkLst>
          <pc:docMk/>
          <pc:sldMk cId="3481169991" sldId="703"/>
        </pc:sldMkLst>
        <pc:spChg chg="mod">
          <ac:chgData name="Carlson, Vickie (ESD)" userId="9cd0b771-226b-483e-9561-85d54c703692" providerId="ADAL" clId="{E86396A7-BE63-4451-8EE1-B329736FA946}" dt="2022-05-17T16:35:40.288" v="89" actId="403"/>
          <ac:spMkLst>
            <pc:docMk/>
            <pc:sldMk cId="3481169991" sldId="703"/>
            <ac:spMk id="2" creationId="{8B008E69-958C-4813-AF79-88A2D32BD41F}"/>
          </ac:spMkLst>
        </pc:spChg>
        <pc:spChg chg="del mod">
          <ac:chgData name="Carlson, Vickie (ESD)" userId="9cd0b771-226b-483e-9561-85d54c703692" providerId="ADAL" clId="{E86396A7-BE63-4451-8EE1-B329736FA946}" dt="2022-05-17T16:33:43.067" v="15" actId="931"/>
          <ac:spMkLst>
            <pc:docMk/>
            <pc:sldMk cId="3481169991" sldId="703"/>
            <ac:spMk id="3" creationId="{C3E00717-1C71-48B2-858C-5E442032C125}"/>
          </ac:spMkLst>
        </pc:spChg>
        <pc:picChg chg="add mod">
          <ac:chgData name="Carlson, Vickie (ESD)" userId="9cd0b771-226b-483e-9561-85d54c703692" providerId="ADAL" clId="{E86396A7-BE63-4451-8EE1-B329736FA946}" dt="2022-05-17T16:35:32.391" v="86" actId="1035"/>
          <ac:picMkLst>
            <pc:docMk/>
            <pc:sldMk cId="3481169991" sldId="703"/>
            <ac:picMk id="5" creationId="{DB6771F7-1368-42D2-B830-2AA6C92EE292}"/>
          </ac:picMkLst>
        </pc:picChg>
      </pc:sldChg>
      <pc:sldChg chg="del">
        <pc:chgData name="Carlson, Vickie (ESD)" userId="9cd0b771-226b-483e-9561-85d54c703692" providerId="ADAL" clId="{E86396A7-BE63-4451-8EE1-B329736FA946}" dt="2022-05-17T16:37:58.657" v="94" actId="47"/>
        <pc:sldMkLst>
          <pc:docMk/>
          <pc:sldMk cId="1343972641" sldId="704"/>
        </pc:sldMkLst>
      </pc:sldChg>
      <pc:sldChg chg="del">
        <pc:chgData name="Carlson, Vickie (ESD)" userId="9cd0b771-226b-483e-9561-85d54c703692" providerId="ADAL" clId="{E86396A7-BE63-4451-8EE1-B329736FA946}" dt="2022-05-17T16:37:58.657" v="94" actId="47"/>
        <pc:sldMkLst>
          <pc:docMk/>
          <pc:sldMk cId="1534972424" sldId="705"/>
        </pc:sldMkLst>
      </pc:sldChg>
      <pc:sldChg chg="modSp mod">
        <pc:chgData name="Carlson, Vickie (ESD)" userId="9cd0b771-226b-483e-9561-85d54c703692" providerId="ADAL" clId="{E86396A7-BE63-4451-8EE1-B329736FA946}" dt="2022-05-18T17:37:40.671" v="1012" actId="404"/>
        <pc:sldMkLst>
          <pc:docMk/>
          <pc:sldMk cId="2795335251" sldId="706"/>
        </pc:sldMkLst>
        <pc:spChg chg="mod">
          <ac:chgData name="Carlson, Vickie (ESD)" userId="9cd0b771-226b-483e-9561-85d54c703692" providerId="ADAL" clId="{E86396A7-BE63-4451-8EE1-B329736FA946}" dt="2022-05-18T17:32:00.350" v="916"/>
          <ac:spMkLst>
            <pc:docMk/>
            <pc:sldMk cId="2795335251" sldId="706"/>
            <ac:spMk id="2" creationId="{C1CE401F-53A5-4625-B417-766B6A4962E5}"/>
          </ac:spMkLst>
        </pc:spChg>
        <pc:spChg chg="mod">
          <ac:chgData name="Carlson, Vickie (ESD)" userId="9cd0b771-226b-483e-9561-85d54c703692" providerId="ADAL" clId="{E86396A7-BE63-4451-8EE1-B329736FA946}" dt="2022-05-18T17:37:40.671" v="1012" actId="404"/>
          <ac:spMkLst>
            <pc:docMk/>
            <pc:sldMk cId="2795335251" sldId="706"/>
            <ac:spMk id="4" creationId="{51993A24-A90D-454B-983D-B41765797636}"/>
          </ac:spMkLst>
        </pc:spChg>
      </pc:sldChg>
      <pc:sldChg chg="modSp mod">
        <pc:chgData name="Carlson, Vickie (ESD)" userId="9cd0b771-226b-483e-9561-85d54c703692" providerId="ADAL" clId="{E86396A7-BE63-4451-8EE1-B329736FA946}" dt="2022-05-18T17:37:15.016" v="1010" actId="404"/>
        <pc:sldMkLst>
          <pc:docMk/>
          <pc:sldMk cId="3711208209" sldId="707"/>
        </pc:sldMkLst>
        <pc:spChg chg="mod">
          <ac:chgData name="Carlson, Vickie (ESD)" userId="9cd0b771-226b-483e-9561-85d54c703692" providerId="ADAL" clId="{E86396A7-BE63-4451-8EE1-B329736FA946}" dt="2022-05-18T17:33:07.466" v="927" actId="20577"/>
          <ac:spMkLst>
            <pc:docMk/>
            <pc:sldMk cId="3711208209" sldId="707"/>
            <ac:spMk id="2" creationId="{C1CE401F-53A5-4625-B417-766B6A4962E5}"/>
          </ac:spMkLst>
        </pc:spChg>
        <pc:spChg chg="mod">
          <ac:chgData name="Carlson, Vickie (ESD)" userId="9cd0b771-226b-483e-9561-85d54c703692" providerId="ADAL" clId="{E86396A7-BE63-4451-8EE1-B329736FA946}" dt="2022-05-18T17:37:15.016" v="1010" actId="404"/>
          <ac:spMkLst>
            <pc:docMk/>
            <pc:sldMk cId="3711208209" sldId="707"/>
            <ac:spMk id="4" creationId="{51993A24-A90D-454B-983D-B41765797636}"/>
          </ac:spMkLst>
        </pc:spChg>
      </pc:sldChg>
      <pc:sldChg chg="del">
        <pc:chgData name="Carlson, Vickie (ESD)" userId="9cd0b771-226b-483e-9561-85d54c703692" providerId="ADAL" clId="{E86396A7-BE63-4451-8EE1-B329736FA946}" dt="2022-05-17T16:37:53.469" v="93" actId="47"/>
        <pc:sldMkLst>
          <pc:docMk/>
          <pc:sldMk cId="3185172983" sldId="708"/>
        </pc:sldMkLst>
      </pc:sldChg>
      <pc:sldChg chg="del">
        <pc:chgData name="Carlson, Vickie (ESD)" userId="9cd0b771-226b-483e-9561-85d54c703692" providerId="ADAL" clId="{E86396A7-BE63-4451-8EE1-B329736FA946}" dt="2022-05-17T16:37:53.469" v="93" actId="47"/>
        <pc:sldMkLst>
          <pc:docMk/>
          <pc:sldMk cId="3691705463" sldId="709"/>
        </pc:sldMkLst>
      </pc:sldChg>
      <pc:sldChg chg="del">
        <pc:chgData name="Carlson, Vickie (ESD)" userId="9cd0b771-226b-483e-9561-85d54c703692" providerId="ADAL" clId="{E86396A7-BE63-4451-8EE1-B329736FA946}" dt="2022-05-17T16:37:53.469" v="93" actId="47"/>
        <pc:sldMkLst>
          <pc:docMk/>
          <pc:sldMk cId="2177645071" sldId="710"/>
        </pc:sldMkLst>
      </pc:sldChg>
      <pc:sldChg chg="del">
        <pc:chgData name="Carlson, Vickie (ESD)" userId="9cd0b771-226b-483e-9561-85d54c703692" providerId="ADAL" clId="{E86396A7-BE63-4451-8EE1-B329736FA946}" dt="2022-05-17T16:37:53.469" v="93" actId="47"/>
        <pc:sldMkLst>
          <pc:docMk/>
          <pc:sldMk cId="686790684" sldId="711"/>
        </pc:sldMkLst>
      </pc:sldChg>
      <pc:sldChg chg="del">
        <pc:chgData name="Carlson, Vickie (ESD)" userId="9cd0b771-226b-483e-9561-85d54c703692" providerId="ADAL" clId="{E86396A7-BE63-4451-8EE1-B329736FA946}" dt="2022-05-17T16:37:53.469" v="93" actId="47"/>
        <pc:sldMkLst>
          <pc:docMk/>
          <pc:sldMk cId="1463552465" sldId="712"/>
        </pc:sldMkLst>
      </pc:sldChg>
      <pc:sldChg chg="del">
        <pc:chgData name="Carlson, Vickie (ESD)" userId="9cd0b771-226b-483e-9561-85d54c703692" providerId="ADAL" clId="{E86396A7-BE63-4451-8EE1-B329736FA946}" dt="2022-05-17T16:37:53.469" v="93" actId="47"/>
        <pc:sldMkLst>
          <pc:docMk/>
          <pc:sldMk cId="3442887470" sldId="713"/>
        </pc:sldMkLst>
      </pc:sldChg>
      <pc:sldChg chg="del">
        <pc:chgData name="Carlson, Vickie (ESD)" userId="9cd0b771-226b-483e-9561-85d54c703692" providerId="ADAL" clId="{E86396A7-BE63-4451-8EE1-B329736FA946}" dt="2022-05-17T16:38:03.341" v="95" actId="47"/>
        <pc:sldMkLst>
          <pc:docMk/>
          <pc:sldMk cId="1350431213" sldId="714"/>
        </pc:sldMkLst>
      </pc:sldChg>
      <pc:sldChg chg="del">
        <pc:chgData name="Carlson, Vickie (ESD)" userId="9cd0b771-226b-483e-9561-85d54c703692" providerId="ADAL" clId="{E86396A7-BE63-4451-8EE1-B329736FA946}" dt="2022-05-17T16:37:58.657" v="94" actId="47"/>
        <pc:sldMkLst>
          <pc:docMk/>
          <pc:sldMk cId="759331879" sldId="716"/>
        </pc:sldMkLst>
      </pc:sldChg>
      <pc:sldChg chg="modSp add mod ord">
        <pc:chgData name="Carlson, Vickie (ESD)" userId="9cd0b771-226b-483e-9561-85d54c703692" providerId="ADAL" clId="{E86396A7-BE63-4451-8EE1-B329736FA946}" dt="2022-05-18T17:26:34.290" v="828" actId="20577"/>
        <pc:sldMkLst>
          <pc:docMk/>
          <pc:sldMk cId="4050318845" sldId="717"/>
        </pc:sldMkLst>
        <pc:spChg chg="mod">
          <ac:chgData name="Carlson, Vickie (ESD)" userId="9cd0b771-226b-483e-9561-85d54c703692" providerId="ADAL" clId="{E86396A7-BE63-4451-8EE1-B329736FA946}" dt="2022-05-18T17:26:34.290" v="828" actId="20577"/>
          <ac:spMkLst>
            <pc:docMk/>
            <pc:sldMk cId="4050318845" sldId="717"/>
            <ac:spMk id="2" creationId="{C1CE401F-53A5-4625-B417-766B6A4962E5}"/>
          </ac:spMkLst>
        </pc:spChg>
      </pc:sldChg>
      <pc:sldChg chg="add del">
        <pc:chgData name="Carlson, Vickie (ESD)" userId="9cd0b771-226b-483e-9561-85d54c703692" providerId="ADAL" clId="{E86396A7-BE63-4451-8EE1-B329736FA946}" dt="2022-05-17T16:38:12.136" v="97" actId="47"/>
        <pc:sldMkLst>
          <pc:docMk/>
          <pc:sldMk cId="2980265135" sldId="718"/>
        </pc:sldMkLst>
      </pc:sldChg>
      <pc:sldChg chg="modSp add del mod">
        <pc:chgData name="Carlson, Vickie (ESD)" userId="9cd0b771-226b-483e-9561-85d54c703692" providerId="ADAL" clId="{E86396A7-BE63-4451-8EE1-B329736FA946}" dt="2022-05-18T17:38:27.934" v="1013" actId="47"/>
        <pc:sldMkLst>
          <pc:docMk/>
          <pc:sldMk cId="4173983979" sldId="719"/>
        </pc:sldMkLst>
        <pc:spChg chg="mod">
          <ac:chgData name="Carlson, Vickie (ESD)" userId="9cd0b771-226b-483e-9561-85d54c703692" providerId="ADAL" clId="{E86396A7-BE63-4451-8EE1-B329736FA946}" dt="2022-05-18T17:33:21.754" v="929" actId="20577"/>
          <ac:spMkLst>
            <pc:docMk/>
            <pc:sldMk cId="4173983979" sldId="719"/>
            <ac:spMk id="2" creationId="{C1CE401F-53A5-4625-B417-766B6A4962E5}"/>
          </ac:spMkLst>
        </pc:spChg>
        <pc:spChg chg="mod">
          <ac:chgData name="Carlson, Vickie (ESD)" userId="9cd0b771-226b-483e-9561-85d54c703692" providerId="ADAL" clId="{E86396A7-BE63-4451-8EE1-B329736FA946}" dt="2022-05-17T16:53:44.615" v="756" actId="403"/>
          <ac:spMkLst>
            <pc:docMk/>
            <pc:sldMk cId="4173983979" sldId="719"/>
            <ac:spMk id="4" creationId="{51993A24-A90D-454B-983D-B41765797636}"/>
          </ac:spMkLst>
        </pc:spChg>
      </pc:sldChg>
      <pc:sldChg chg="modSp add mod">
        <pc:chgData name="Carlson, Vickie (ESD)" userId="9cd0b771-226b-483e-9561-85d54c703692" providerId="ADAL" clId="{E86396A7-BE63-4451-8EE1-B329736FA946}" dt="2022-05-18T17:34:34.044" v="969" actId="20577"/>
        <pc:sldMkLst>
          <pc:docMk/>
          <pc:sldMk cId="4058795014" sldId="721"/>
        </pc:sldMkLst>
        <pc:spChg chg="mod">
          <ac:chgData name="Carlson, Vickie (ESD)" userId="9cd0b771-226b-483e-9561-85d54c703692" providerId="ADAL" clId="{E86396A7-BE63-4451-8EE1-B329736FA946}" dt="2022-05-18T17:33:31.357" v="930"/>
          <ac:spMkLst>
            <pc:docMk/>
            <pc:sldMk cId="4058795014" sldId="721"/>
            <ac:spMk id="2" creationId="{C1CE401F-53A5-4625-B417-766B6A4962E5}"/>
          </ac:spMkLst>
        </pc:spChg>
        <pc:spChg chg="mod">
          <ac:chgData name="Carlson, Vickie (ESD)" userId="9cd0b771-226b-483e-9561-85d54c703692" providerId="ADAL" clId="{E86396A7-BE63-4451-8EE1-B329736FA946}" dt="2022-05-18T17:34:34.044" v="969" actId="20577"/>
          <ac:spMkLst>
            <pc:docMk/>
            <pc:sldMk cId="4058795014" sldId="721"/>
            <ac:spMk id="4" creationId="{51993A24-A90D-454B-983D-B41765797636}"/>
          </ac:spMkLst>
        </pc:spChg>
      </pc:sldChg>
      <pc:sldChg chg="modSp add mod">
        <pc:chgData name="Carlson, Vickie (ESD)" userId="9cd0b771-226b-483e-9561-85d54c703692" providerId="ADAL" clId="{E86396A7-BE63-4451-8EE1-B329736FA946}" dt="2022-05-18T17:35:34.401" v="974"/>
        <pc:sldMkLst>
          <pc:docMk/>
          <pc:sldMk cId="3207705056" sldId="723"/>
        </pc:sldMkLst>
        <pc:spChg chg="mod">
          <ac:chgData name="Carlson, Vickie (ESD)" userId="9cd0b771-226b-483e-9561-85d54c703692" providerId="ADAL" clId="{E86396A7-BE63-4451-8EE1-B329736FA946}" dt="2022-05-18T17:35:34.401" v="974"/>
          <ac:spMkLst>
            <pc:docMk/>
            <pc:sldMk cId="3207705056" sldId="723"/>
            <ac:spMk id="2" creationId="{956EF133-D78D-4A78-857D-3AC8F98E3104}"/>
          </ac:spMkLst>
        </pc:spChg>
        <pc:spChg chg="mod">
          <ac:chgData name="Carlson, Vickie (ESD)" userId="9cd0b771-226b-483e-9561-85d54c703692" providerId="ADAL" clId="{E86396A7-BE63-4451-8EE1-B329736FA946}" dt="2022-05-18T17:35:22.648" v="973" actId="20577"/>
          <ac:spMkLst>
            <pc:docMk/>
            <pc:sldMk cId="3207705056" sldId="723"/>
            <ac:spMk id="3" creationId="{E0CEC213-7BCD-4BD3-BA9B-3E584FC73F36}"/>
          </ac:spMkLst>
        </pc:spChg>
      </pc:sldChg>
      <pc:sldChg chg="add del">
        <pc:chgData name="Carlson, Vickie (ESD)" userId="9cd0b771-226b-483e-9561-85d54c703692" providerId="ADAL" clId="{E86396A7-BE63-4451-8EE1-B329736FA946}" dt="2022-05-17T16:37:41.327" v="91" actId="2890"/>
        <pc:sldMkLst>
          <pc:docMk/>
          <pc:sldMk cId="863728097" sldId="724"/>
        </pc:sldMkLst>
      </pc:sldChg>
      <pc:sldChg chg="modSp add del mod">
        <pc:chgData name="Carlson, Vickie (ESD)" userId="9cd0b771-226b-483e-9561-85d54c703692" providerId="ADAL" clId="{E86396A7-BE63-4451-8EE1-B329736FA946}" dt="2022-05-18T17:33:50.689" v="931" actId="47"/>
        <pc:sldMkLst>
          <pc:docMk/>
          <pc:sldMk cId="2144779998" sldId="724"/>
        </pc:sldMkLst>
        <pc:spChg chg="mod">
          <ac:chgData name="Carlson, Vickie (ESD)" userId="9cd0b771-226b-483e-9561-85d54c703692" providerId="ADAL" clId="{E86396A7-BE63-4451-8EE1-B329736FA946}" dt="2022-05-17T16:45:58.816" v="178"/>
          <ac:spMkLst>
            <pc:docMk/>
            <pc:sldMk cId="2144779998" sldId="724"/>
            <ac:spMk id="2" creationId="{956EF133-D78D-4A78-857D-3AC8F98E3104}"/>
          </ac:spMkLst>
        </pc:spChg>
        <pc:spChg chg="mod">
          <ac:chgData name="Carlson, Vickie (ESD)" userId="9cd0b771-226b-483e-9561-85d54c703692" providerId="ADAL" clId="{E86396A7-BE63-4451-8EE1-B329736FA946}" dt="2022-05-17T16:50:43.379" v="689" actId="20577"/>
          <ac:spMkLst>
            <pc:docMk/>
            <pc:sldMk cId="2144779998" sldId="724"/>
            <ac:spMk id="3" creationId="{E0CEC213-7BCD-4BD3-BA9B-3E584FC73F36}"/>
          </ac:spMkLst>
        </pc:spChg>
      </pc:sldChg>
      <pc:sldChg chg="modSp add del mod">
        <pc:chgData name="Carlson, Vickie (ESD)" userId="9cd0b771-226b-483e-9561-85d54c703692" providerId="ADAL" clId="{E86396A7-BE63-4451-8EE1-B329736FA946}" dt="2022-05-18T17:33:51.996" v="932" actId="47"/>
        <pc:sldMkLst>
          <pc:docMk/>
          <pc:sldMk cId="4051201799" sldId="725"/>
        </pc:sldMkLst>
        <pc:spChg chg="mod">
          <ac:chgData name="Carlson, Vickie (ESD)" userId="9cd0b771-226b-483e-9561-85d54c703692" providerId="ADAL" clId="{E86396A7-BE63-4451-8EE1-B329736FA946}" dt="2022-05-17T16:45:48.744" v="177" actId="20577"/>
          <ac:spMkLst>
            <pc:docMk/>
            <pc:sldMk cId="4051201799" sldId="725"/>
            <ac:spMk id="2" creationId="{956EF133-D78D-4A78-857D-3AC8F98E3104}"/>
          </ac:spMkLst>
        </pc:spChg>
        <pc:spChg chg="mod">
          <ac:chgData name="Carlson, Vickie (ESD)" userId="9cd0b771-226b-483e-9561-85d54c703692" providerId="ADAL" clId="{E86396A7-BE63-4451-8EE1-B329736FA946}" dt="2022-05-17T16:51:19.226" v="699" actId="20577"/>
          <ac:spMkLst>
            <pc:docMk/>
            <pc:sldMk cId="4051201799" sldId="725"/>
            <ac:spMk id="3" creationId="{E0CEC213-7BCD-4BD3-BA9B-3E584FC73F36}"/>
          </ac:spMkLst>
        </pc:spChg>
      </pc:sldChg>
      <pc:sldChg chg="addSp delSp new del mod">
        <pc:chgData name="Carlson, Vickie (ESD)" userId="9cd0b771-226b-483e-9561-85d54c703692" providerId="ADAL" clId="{E86396A7-BE63-4451-8EE1-B329736FA946}" dt="2022-05-18T17:30:59.753" v="910" actId="680"/>
        <pc:sldMkLst>
          <pc:docMk/>
          <pc:sldMk cId="3253991481" sldId="726"/>
        </pc:sldMkLst>
        <pc:spChg chg="add del">
          <ac:chgData name="Carlson, Vickie (ESD)" userId="9cd0b771-226b-483e-9561-85d54c703692" providerId="ADAL" clId="{E86396A7-BE63-4451-8EE1-B329736FA946}" dt="2022-05-18T17:30:56.461" v="909" actId="22"/>
          <ac:spMkLst>
            <pc:docMk/>
            <pc:sldMk cId="3253991481" sldId="726"/>
            <ac:spMk id="5" creationId="{AD4B8E74-86E6-4F5E-AA72-79FF370417FB}"/>
          </ac:spMkLst>
        </pc:spChg>
      </pc:sldChg>
      <pc:sldChg chg="modSp add mod">
        <pc:chgData name="Carlson, Vickie (ESD)" userId="9cd0b771-226b-483e-9561-85d54c703692" providerId="ADAL" clId="{E86396A7-BE63-4451-8EE1-B329736FA946}" dt="2022-05-18T17:37:35.611" v="1011" actId="2711"/>
        <pc:sldMkLst>
          <pc:docMk/>
          <pc:sldMk cId="3837066418" sldId="726"/>
        </pc:sldMkLst>
        <pc:spChg chg="mod">
          <ac:chgData name="Carlson, Vickie (ESD)" userId="9cd0b771-226b-483e-9561-85d54c703692" providerId="ADAL" clId="{E86396A7-BE63-4451-8EE1-B329736FA946}" dt="2022-05-18T17:37:35.611" v="1011" actId="2711"/>
          <ac:spMkLst>
            <pc:docMk/>
            <pc:sldMk cId="3837066418" sldId="726"/>
            <ac:spMk id="4" creationId="{628222AB-D0F1-4093-BB33-88E32F4BCFFE}"/>
          </ac:spMkLst>
        </pc:spChg>
      </pc:sldChg>
      <pc:sldChg chg="modSp add mod">
        <pc:chgData name="Carlson, Vickie (ESD)" userId="9cd0b771-226b-483e-9561-85d54c703692" providerId="ADAL" clId="{E86396A7-BE63-4451-8EE1-B329736FA946}" dt="2022-05-18T17:31:43.035" v="914"/>
        <pc:sldMkLst>
          <pc:docMk/>
          <pc:sldMk cId="1969442328" sldId="727"/>
        </pc:sldMkLst>
        <pc:spChg chg="mod">
          <ac:chgData name="Carlson, Vickie (ESD)" userId="9cd0b771-226b-483e-9561-85d54c703692" providerId="ADAL" clId="{E86396A7-BE63-4451-8EE1-B329736FA946}" dt="2022-05-18T17:31:43.035" v="914"/>
          <ac:spMkLst>
            <pc:docMk/>
            <pc:sldMk cId="1969442328" sldId="727"/>
            <ac:spMk id="4" creationId="{628222AB-D0F1-4093-BB33-88E32F4BCFFE}"/>
          </ac:spMkLst>
        </pc:spChg>
      </pc:sldChg>
    </pc:docChg>
  </pc:docChgLst>
  <pc:docChgLst>
    <pc:chgData name="Carlson, Vickie (ESD)" userId="9cd0b771-226b-483e-9561-85d54c703692" providerId="ADAL" clId="{D918E523-B331-4561-95E3-7B988BA499AB}"/>
    <pc:docChg chg="addSld delSld modSld sldOrd modSection">
      <pc:chgData name="Carlson, Vickie (ESD)" userId="9cd0b771-226b-483e-9561-85d54c703692" providerId="ADAL" clId="{D918E523-B331-4561-95E3-7B988BA499AB}" dt="2024-03-12T21:58:33.105" v="9" actId="47"/>
      <pc:docMkLst>
        <pc:docMk/>
      </pc:docMkLst>
      <pc:sldChg chg="del">
        <pc:chgData name="Carlson, Vickie (ESD)" userId="9cd0b771-226b-483e-9561-85d54c703692" providerId="ADAL" clId="{D918E523-B331-4561-95E3-7B988BA499AB}" dt="2024-03-12T21:58:33.105" v="9" actId="47"/>
        <pc:sldMkLst>
          <pc:docMk/>
          <pc:sldMk cId="1773801889" sldId="1020"/>
        </pc:sldMkLst>
      </pc:sldChg>
      <pc:sldChg chg="add">
        <pc:chgData name="Carlson, Vickie (ESD)" userId="9cd0b771-226b-483e-9561-85d54c703692" providerId="ADAL" clId="{D918E523-B331-4561-95E3-7B988BA499AB}" dt="2024-03-12T21:53:26.273" v="0"/>
        <pc:sldMkLst>
          <pc:docMk/>
          <pc:sldMk cId="2726463657" sldId="1024"/>
        </pc:sldMkLst>
      </pc:sldChg>
      <pc:sldChg chg="add del">
        <pc:chgData name="Carlson, Vickie (ESD)" userId="9cd0b771-226b-483e-9561-85d54c703692" providerId="ADAL" clId="{D918E523-B331-4561-95E3-7B988BA499AB}" dt="2024-03-12T21:54:12.274" v="2"/>
        <pc:sldMkLst>
          <pc:docMk/>
          <pc:sldMk cId="965026735" sldId="1025"/>
        </pc:sldMkLst>
      </pc:sldChg>
      <pc:sldChg chg="add del">
        <pc:chgData name="Carlson, Vickie (ESD)" userId="9cd0b771-226b-483e-9561-85d54c703692" providerId="ADAL" clId="{D918E523-B331-4561-95E3-7B988BA499AB}" dt="2024-03-12T21:54:24.508" v="4" actId="2696"/>
        <pc:sldMkLst>
          <pc:docMk/>
          <pc:sldMk cId="1841212260" sldId="1025"/>
        </pc:sldMkLst>
      </pc:sldChg>
      <pc:sldChg chg="add del ord">
        <pc:chgData name="Carlson, Vickie (ESD)" userId="9cd0b771-226b-483e-9561-85d54c703692" providerId="ADAL" clId="{D918E523-B331-4561-95E3-7B988BA499AB}" dt="2024-03-12T21:54:28.341" v="6"/>
        <pc:sldMkLst>
          <pc:docMk/>
          <pc:sldMk cId="2875775354" sldId="1042"/>
        </pc:sldMkLst>
      </pc:sldChg>
      <pc:sldChg chg="add del">
        <pc:chgData name="Carlson, Vickie (ESD)" userId="9cd0b771-226b-483e-9561-85d54c703692" providerId="ADAL" clId="{D918E523-B331-4561-95E3-7B988BA499AB}" dt="2024-03-12T21:55:32.460" v="8" actId="47"/>
        <pc:sldMkLst>
          <pc:docMk/>
          <pc:sldMk cId="1377167020" sldId="1043"/>
        </pc:sldMkLst>
      </pc:sldChg>
    </pc:docChg>
  </pc:docChgLst>
  <pc:docChgLst>
    <pc:chgData name="Carlson, Vickie (ESD)" userId="9cd0b771-226b-483e-9561-85d54c703692" providerId="ADAL" clId="{28E6A335-AA88-409B-8C54-6E06FD8C63B8}"/>
    <pc:docChg chg="undo redo custSel addSld delSld modSld sldOrd addSection modSection">
      <pc:chgData name="Carlson, Vickie (ESD)" userId="9cd0b771-226b-483e-9561-85d54c703692" providerId="ADAL" clId="{28E6A335-AA88-409B-8C54-6E06FD8C63B8}" dt="2024-11-20T21:44:50.213" v="790" actId="20577"/>
      <pc:docMkLst>
        <pc:docMk/>
      </pc:docMkLst>
      <pc:sldChg chg="add del mod modTransition modShow">
        <pc:chgData name="Carlson, Vickie (ESD)" userId="9cd0b771-226b-483e-9561-85d54c703692" providerId="ADAL" clId="{28E6A335-AA88-409B-8C54-6E06FD8C63B8}" dt="2024-11-15T19:14:40.620" v="277"/>
        <pc:sldMkLst>
          <pc:docMk/>
          <pc:sldMk cId="0" sldId="256"/>
        </pc:sldMkLst>
      </pc:sldChg>
      <pc:sldChg chg="modSp add del mod modTransition modShow">
        <pc:chgData name="Carlson, Vickie (ESD)" userId="9cd0b771-226b-483e-9561-85d54c703692" providerId="ADAL" clId="{28E6A335-AA88-409B-8C54-6E06FD8C63B8}" dt="2024-11-20T21:44:50.213" v="790" actId="20577"/>
        <pc:sldMkLst>
          <pc:docMk/>
          <pc:sldMk cId="0" sldId="257"/>
        </pc:sldMkLst>
        <pc:spChg chg="mod">
          <ac:chgData name="Carlson, Vickie (ESD)" userId="9cd0b771-226b-483e-9561-85d54c703692" providerId="ADAL" clId="{28E6A335-AA88-409B-8C54-6E06FD8C63B8}" dt="2024-11-20T21:44:50.213" v="790" actId="20577"/>
          <ac:spMkLst>
            <pc:docMk/>
            <pc:sldMk cId="0" sldId="257"/>
            <ac:spMk id="3" creationId="{00000000-0000-0000-0000-000000000000}"/>
          </ac:spMkLst>
        </pc:spChg>
      </pc:sldChg>
      <pc:sldChg chg="add del mod modTransition modShow">
        <pc:chgData name="Carlson, Vickie (ESD)" userId="9cd0b771-226b-483e-9561-85d54c703692" providerId="ADAL" clId="{28E6A335-AA88-409B-8C54-6E06FD8C63B8}" dt="2024-11-15T19:14:40.620" v="277"/>
        <pc:sldMkLst>
          <pc:docMk/>
          <pc:sldMk cId="0" sldId="258"/>
        </pc:sldMkLst>
      </pc:sldChg>
      <pc:sldChg chg="add del mod modTransition modShow">
        <pc:chgData name="Carlson, Vickie (ESD)" userId="9cd0b771-226b-483e-9561-85d54c703692" providerId="ADAL" clId="{28E6A335-AA88-409B-8C54-6E06FD8C63B8}" dt="2024-11-15T19:14:40.620" v="277"/>
        <pc:sldMkLst>
          <pc:docMk/>
          <pc:sldMk cId="0" sldId="259"/>
        </pc:sldMkLst>
      </pc:sldChg>
      <pc:sldChg chg="add del mod modTransition modShow">
        <pc:chgData name="Carlson, Vickie (ESD)" userId="9cd0b771-226b-483e-9561-85d54c703692" providerId="ADAL" clId="{28E6A335-AA88-409B-8C54-6E06FD8C63B8}" dt="2024-11-15T19:14:40.620" v="277"/>
        <pc:sldMkLst>
          <pc:docMk/>
          <pc:sldMk cId="0" sldId="260"/>
        </pc:sldMkLst>
      </pc:sldChg>
      <pc:sldChg chg="add del mod modTransition modShow">
        <pc:chgData name="Carlson, Vickie (ESD)" userId="9cd0b771-226b-483e-9561-85d54c703692" providerId="ADAL" clId="{28E6A335-AA88-409B-8C54-6E06FD8C63B8}" dt="2024-11-15T19:14:40.620" v="277"/>
        <pc:sldMkLst>
          <pc:docMk/>
          <pc:sldMk cId="0" sldId="261"/>
        </pc:sldMkLst>
      </pc:sldChg>
      <pc:sldChg chg="add del modTransition">
        <pc:chgData name="Carlson, Vickie (ESD)" userId="9cd0b771-226b-483e-9561-85d54c703692" providerId="ADAL" clId="{28E6A335-AA88-409B-8C54-6E06FD8C63B8}" dt="2024-11-18T21:51:49.064" v="294" actId="47"/>
        <pc:sldMkLst>
          <pc:docMk/>
          <pc:sldMk cId="2757678545" sldId="262"/>
        </pc:sldMkLst>
      </pc:sldChg>
      <pc:sldChg chg="del ord">
        <pc:chgData name="Carlson, Vickie (ESD)" userId="9cd0b771-226b-483e-9561-85d54c703692" providerId="ADAL" clId="{28E6A335-AA88-409B-8C54-6E06FD8C63B8}" dt="2024-11-15T19:02:21.728" v="91" actId="2696"/>
        <pc:sldMkLst>
          <pc:docMk/>
          <pc:sldMk cId="3920772173" sldId="262"/>
        </pc:sldMkLst>
      </pc:sldChg>
      <pc:sldChg chg="add del mod modTransition modShow">
        <pc:chgData name="Carlson, Vickie (ESD)" userId="9cd0b771-226b-483e-9561-85d54c703692" providerId="ADAL" clId="{28E6A335-AA88-409B-8C54-6E06FD8C63B8}" dt="2024-11-15T19:14:40.620" v="277"/>
        <pc:sldMkLst>
          <pc:docMk/>
          <pc:sldMk cId="0" sldId="263"/>
        </pc:sldMkLst>
      </pc:sldChg>
      <pc:sldChg chg="del">
        <pc:chgData name="Carlson, Vickie (ESD)" userId="9cd0b771-226b-483e-9561-85d54c703692" providerId="ADAL" clId="{28E6A335-AA88-409B-8C54-6E06FD8C63B8}" dt="2024-11-15T18:56:04.720" v="38" actId="47"/>
        <pc:sldMkLst>
          <pc:docMk/>
          <pc:sldMk cId="1726659307" sldId="263"/>
        </pc:sldMkLst>
      </pc:sldChg>
      <pc:sldChg chg="add del mod modTransition modShow">
        <pc:chgData name="Carlson, Vickie (ESD)" userId="9cd0b771-226b-483e-9561-85d54c703692" providerId="ADAL" clId="{28E6A335-AA88-409B-8C54-6E06FD8C63B8}" dt="2024-11-15T19:14:40.620" v="277"/>
        <pc:sldMkLst>
          <pc:docMk/>
          <pc:sldMk cId="0" sldId="264"/>
        </pc:sldMkLst>
      </pc:sldChg>
      <pc:sldChg chg="del">
        <pc:chgData name="Carlson, Vickie (ESD)" userId="9cd0b771-226b-483e-9561-85d54c703692" providerId="ADAL" clId="{28E6A335-AA88-409B-8C54-6E06FD8C63B8}" dt="2024-11-15T18:54:51.558" v="32" actId="47"/>
        <pc:sldMkLst>
          <pc:docMk/>
          <pc:sldMk cId="303377006" sldId="264"/>
        </pc:sldMkLst>
      </pc:sldChg>
      <pc:sldChg chg="add del modTransition">
        <pc:chgData name="Carlson, Vickie (ESD)" userId="9cd0b771-226b-483e-9561-85d54c703692" providerId="ADAL" clId="{28E6A335-AA88-409B-8C54-6E06FD8C63B8}" dt="2024-11-18T21:51:55.380" v="295" actId="47"/>
        <pc:sldMkLst>
          <pc:docMk/>
          <pc:sldMk cId="165150540" sldId="265"/>
        </pc:sldMkLst>
      </pc:sldChg>
      <pc:sldChg chg="del ord">
        <pc:chgData name="Carlson, Vickie (ESD)" userId="9cd0b771-226b-483e-9561-85d54c703692" providerId="ADAL" clId="{28E6A335-AA88-409B-8C54-6E06FD8C63B8}" dt="2024-11-15T19:02:21.728" v="91" actId="2696"/>
        <pc:sldMkLst>
          <pc:docMk/>
          <pc:sldMk cId="1614905744" sldId="265"/>
        </pc:sldMkLst>
      </pc:sldChg>
      <pc:sldChg chg="add del mod modTransition modShow">
        <pc:chgData name="Carlson, Vickie (ESD)" userId="9cd0b771-226b-483e-9561-85d54c703692" providerId="ADAL" clId="{28E6A335-AA88-409B-8C54-6E06FD8C63B8}" dt="2024-11-15T19:14:40.620" v="277"/>
        <pc:sldMkLst>
          <pc:docMk/>
          <pc:sldMk cId="0" sldId="266"/>
        </pc:sldMkLst>
      </pc:sldChg>
      <pc:sldChg chg="del">
        <pc:chgData name="Carlson, Vickie (ESD)" userId="9cd0b771-226b-483e-9561-85d54c703692" providerId="ADAL" clId="{28E6A335-AA88-409B-8C54-6E06FD8C63B8}" dt="2024-11-15T18:54:55.531" v="33" actId="47"/>
        <pc:sldMkLst>
          <pc:docMk/>
          <pc:sldMk cId="1108529597" sldId="266"/>
        </pc:sldMkLst>
      </pc:sldChg>
      <pc:sldChg chg="add del mod modTransition modShow">
        <pc:chgData name="Carlson, Vickie (ESD)" userId="9cd0b771-226b-483e-9561-85d54c703692" providerId="ADAL" clId="{28E6A335-AA88-409B-8C54-6E06FD8C63B8}" dt="2024-11-15T19:14:40.620" v="277"/>
        <pc:sldMkLst>
          <pc:docMk/>
          <pc:sldMk cId="0" sldId="267"/>
        </pc:sldMkLst>
      </pc:sldChg>
      <pc:sldChg chg="add del mod modTransition modShow">
        <pc:chgData name="Carlson, Vickie (ESD)" userId="9cd0b771-226b-483e-9561-85d54c703692" providerId="ADAL" clId="{28E6A335-AA88-409B-8C54-6E06FD8C63B8}" dt="2024-11-15T19:14:40.620" v="277"/>
        <pc:sldMkLst>
          <pc:docMk/>
          <pc:sldMk cId="0" sldId="268"/>
        </pc:sldMkLst>
      </pc:sldChg>
      <pc:sldChg chg="add del mod modTransition modShow">
        <pc:chgData name="Carlson, Vickie (ESD)" userId="9cd0b771-226b-483e-9561-85d54c703692" providerId="ADAL" clId="{28E6A335-AA88-409B-8C54-6E06FD8C63B8}" dt="2024-11-15T19:14:40.620" v="277"/>
        <pc:sldMkLst>
          <pc:docMk/>
          <pc:sldMk cId="0" sldId="269"/>
        </pc:sldMkLst>
      </pc:sldChg>
      <pc:sldChg chg="add del">
        <pc:chgData name="Carlson, Vickie (ESD)" userId="9cd0b771-226b-483e-9561-85d54c703692" providerId="ADAL" clId="{28E6A335-AA88-409B-8C54-6E06FD8C63B8}" dt="2024-11-18T21:45:09.619" v="288"/>
        <pc:sldMkLst>
          <pc:docMk/>
          <pc:sldMk cId="1587874053" sldId="740"/>
        </pc:sldMkLst>
      </pc:sldChg>
      <pc:sldChg chg="add del ord">
        <pc:chgData name="Carlson, Vickie (ESD)" userId="9cd0b771-226b-483e-9561-85d54c703692" providerId="ADAL" clId="{28E6A335-AA88-409B-8C54-6E06FD8C63B8}" dt="2024-11-15T19:03:58.194" v="110" actId="2696"/>
        <pc:sldMkLst>
          <pc:docMk/>
          <pc:sldMk cId="3303992880" sldId="741"/>
        </pc:sldMkLst>
      </pc:sldChg>
      <pc:sldChg chg="add ord modTransition">
        <pc:chgData name="Carlson, Vickie (ESD)" userId="9cd0b771-226b-483e-9561-85d54c703692" providerId="ADAL" clId="{28E6A335-AA88-409B-8C54-6E06FD8C63B8}" dt="2024-11-15T19:13:29.583" v="275"/>
        <pc:sldMkLst>
          <pc:docMk/>
          <pc:sldMk cId="3394444658" sldId="741"/>
        </pc:sldMkLst>
      </pc:sldChg>
      <pc:sldChg chg="add del ord">
        <pc:chgData name="Carlson, Vickie (ESD)" userId="9cd0b771-226b-483e-9561-85d54c703692" providerId="ADAL" clId="{28E6A335-AA88-409B-8C54-6E06FD8C63B8}" dt="2024-11-15T19:03:58.194" v="110" actId="2696"/>
        <pc:sldMkLst>
          <pc:docMk/>
          <pc:sldMk cId="977516439" sldId="743"/>
        </pc:sldMkLst>
      </pc:sldChg>
      <pc:sldChg chg="add ord modTransition">
        <pc:chgData name="Carlson, Vickie (ESD)" userId="9cd0b771-226b-483e-9561-85d54c703692" providerId="ADAL" clId="{28E6A335-AA88-409B-8C54-6E06FD8C63B8}" dt="2024-11-15T19:13:29.583" v="275"/>
        <pc:sldMkLst>
          <pc:docMk/>
          <pc:sldMk cId="2975208031" sldId="743"/>
        </pc:sldMkLst>
      </pc:sldChg>
      <pc:sldChg chg="add ord modTransition">
        <pc:chgData name="Carlson, Vickie (ESD)" userId="9cd0b771-226b-483e-9561-85d54c703692" providerId="ADAL" clId="{28E6A335-AA88-409B-8C54-6E06FD8C63B8}" dt="2024-11-15T19:13:29.583" v="275"/>
        <pc:sldMkLst>
          <pc:docMk/>
          <pc:sldMk cId="1173624715" sldId="744"/>
        </pc:sldMkLst>
      </pc:sldChg>
      <pc:sldChg chg="add del ord">
        <pc:chgData name="Carlson, Vickie (ESD)" userId="9cd0b771-226b-483e-9561-85d54c703692" providerId="ADAL" clId="{28E6A335-AA88-409B-8C54-6E06FD8C63B8}" dt="2024-11-15T19:03:58.194" v="110" actId="2696"/>
        <pc:sldMkLst>
          <pc:docMk/>
          <pc:sldMk cId="4273119377" sldId="744"/>
        </pc:sldMkLst>
      </pc:sldChg>
      <pc:sldChg chg="add ord modTransition">
        <pc:chgData name="Carlson, Vickie (ESD)" userId="9cd0b771-226b-483e-9561-85d54c703692" providerId="ADAL" clId="{28E6A335-AA88-409B-8C54-6E06FD8C63B8}" dt="2024-11-15T19:13:29.583" v="275"/>
        <pc:sldMkLst>
          <pc:docMk/>
          <pc:sldMk cId="1464621760" sldId="747"/>
        </pc:sldMkLst>
      </pc:sldChg>
      <pc:sldChg chg="add del ord">
        <pc:chgData name="Carlson, Vickie (ESD)" userId="9cd0b771-226b-483e-9561-85d54c703692" providerId="ADAL" clId="{28E6A335-AA88-409B-8C54-6E06FD8C63B8}" dt="2024-11-15T19:03:58.194" v="110" actId="2696"/>
        <pc:sldMkLst>
          <pc:docMk/>
          <pc:sldMk cId="1956661405" sldId="747"/>
        </pc:sldMkLst>
      </pc:sldChg>
      <pc:sldChg chg="add del ord">
        <pc:chgData name="Carlson, Vickie (ESD)" userId="9cd0b771-226b-483e-9561-85d54c703692" providerId="ADAL" clId="{28E6A335-AA88-409B-8C54-6E06FD8C63B8}" dt="2024-11-15T19:03:58.194" v="110" actId="2696"/>
        <pc:sldMkLst>
          <pc:docMk/>
          <pc:sldMk cId="1649548143" sldId="749"/>
        </pc:sldMkLst>
      </pc:sldChg>
      <pc:sldChg chg="add ord modTransition">
        <pc:chgData name="Carlson, Vickie (ESD)" userId="9cd0b771-226b-483e-9561-85d54c703692" providerId="ADAL" clId="{28E6A335-AA88-409B-8C54-6E06FD8C63B8}" dt="2024-11-15T19:13:29.583" v="275"/>
        <pc:sldMkLst>
          <pc:docMk/>
          <pc:sldMk cId="2496901039" sldId="749"/>
        </pc:sldMkLst>
      </pc:sldChg>
      <pc:sldChg chg="add ord modTransition">
        <pc:chgData name="Carlson, Vickie (ESD)" userId="9cd0b771-226b-483e-9561-85d54c703692" providerId="ADAL" clId="{28E6A335-AA88-409B-8C54-6E06FD8C63B8}" dt="2024-11-15T19:13:29.583" v="275"/>
        <pc:sldMkLst>
          <pc:docMk/>
          <pc:sldMk cId="219189499" sldId="750"/>
        </pc:sldMkLst>
      </pc:sldChg>
      <pc:sldChg chg="add del ord">
        <pc:chgData name="Carlson, Vickie (ESD)" userId="9cd0b771-226b-483e-9561-85d54c703692" providerId="ADAL" clId="{28E6A335-AA88-409B-8C54-6E06FD8C63B8}" dt="2024-11-15T19:03:58.194" v="110" actId="2696"/>
        <pc:sldMkLst>
          <pc:docMk/>
          <pc:sldMk cId="2133796242" sldId="750"/>
        </pc:sldMkLst>
      </pc:sldChg>
      <pc:sldChg chg="add del ord">
        <pc:chgData name="Carlson, Vickie (ESD)" userId="9cd0b771-226b-483e-9561-85d54c703692" providerId="ADAL" clId="{28E6A335-AA88-409B-8C54-6E06FD8C63B8}" dt="2024-11-15T19:03:58.194" v="110" actId="2696"/>
        <pc:sldMkLst>
          <pc:docMk/>
          <pc:sldMk cId="167606276" sldId="752"/>
        </pc:sldMkLst>
      </pc:sldChg>
      <pc:sldChg chg="add ord modTransition">
        <pc:chgData name="Carlson, Vickie (ESD)" userId="9cd0b771-226b-483e-9561-85d54c703692" providerId="ADAL" clId="{28E6A335-AA88-409B-8C54-6E06FD8C63B8}" dt="2024-11-15T19:13:29.583" v="275"/>
        <pc:sldMkLst>
          <pc:docMk/>
          <pc:sldMk cId="441743258" sldId="752"/>
        </pc:sldMkLst>
      </pc:sldChg>
      <pc:sldChg chg="add del ord">
        <pc:chgData name="Carlson, Vickie (ESD)" userId="9cd0b771-226b-483e-9561-85d54c703692" providerId="ADAL" clId="{28E6A335-AA88-409B-8C54-6E06FD8C63B8}" dt="2024-11-15T19:03:58.194" v="110" actId="2696"/>
        <pc:sldMkLst>
          <pc:docMk/>
          <pc:sldMk cId="3816508517" sldId="757"/>
        </pc:sldMkLst>
      </pc:sldChg>
      <pc:sldChg chg="add ord modTransition">
        <pc:chgData name="Carlson, Vickie (ESD)" userId="9cd0b771-226b-483e-9561-85d54c703692" providerId="ADAL" clId="{28E6A335-AA88-409B-8C54-6E06FD8C63B8}" dt="2024-11-15T19:13:29.583" v="275"/>
        <pc:sldMkLst>
          <pc:docMk/>
          <pc:sldMk cId="4286636770" sldId="757"/>
        </pc:sldMkLst>
      </pc:sldChg>
      <pc:sldChg chg="add del ord">
        <pc:chgData name="Carlson, Vickie (ESD)" userId="9cd0b771-226b-483e-9561-85d54c703692" providerId="ADAL" clId="{28E6A335-AA88-409B-8C54-6E06FD8C63B8}" dt="2024-11-15T19:03:58.194" v="110" actId="2696"/>
        <pc:sldMkLst>
          <pc:docMk/>
          <pc:sldMk cId="2258654164" sldId="758"/>
        </pc:sldMkLst>
      </pc:sldChg>
      <pc:sldChg chg="add ord modTransition">
        <pc:chgData name="Carlson, Vickie (ESD)" userId="9cd0b771-226b-483e-9561-85d54c703692" providerId="ADAL" clId="{28E6A335-AA88-409B-8C54-6E06FD8C63B8}" dt="2024-11-15T19:13:29.583" v="275"/>
        <pc:sldMkLst>
          <pc:docMk/>
          <pc:sldMk cId="3145951944" sldId="758"/>
        </pc:sldMkLst>
      </pc:sldChg>
      <pc:sldChg chg="add ord modTransition">
        <pc:chgData name="Carlson, Vickie (ESD)" userId="9cd0b771-226b-483e-9561-85d54c703692" providerId="ADAL" clId="{28E6A335-AA88-409B-8C54-6E06FD8C63B8}" dt="2024-11-15T19:13:29.583" v="275"/>
        <pc:sldMkLst>
          <pc:docMk/>
          <pc:sldMk cId="2858195480" sldId="759"/>
        </pc:sldMkLst>
      </pc:sldChg>
      <pc:sldChg chg="add del ord">
        <pc:chgData name="Carlson, Vickie (ESD)" userId="9cd0b771-226b-483e-9561-85d54c703692" providerId="ADAL" clId="{28E6A335-AA88-409B-8C54-6E06FD8C63B8}" dt="2024-11-15T19:03:58.194" v="110" actId="2696"/>
        <pc:sldMkLst>
          <pc:docMk/>
          <pc:sldMk cId="3608111661" sldId="759"/>
        </pc:sldMkLst>
      </pc:sldChg>
      <pc:sldChg chg="add del">
        <pc:chgData name="Carlson, Vickie (ESD)" userId="9cd0b771-226b-483e-9561-85d54c703692" providerId="ADAL" clId="{28E6A335-AA88-409B-8C54-6E06FD8C63B8}" dt="2024-11-18T21:45:09.619" v="288"/>
        <pc:sldMkLst>
          <pc:docMk/>
          <pc:sldMk cId="2416943303" sldId="776"/>
        </pc:sldMkLst>
      </pc:sldChg>
      <pc:sldChg chg="add del">
        <pc:chgData name="Carlson, Vickie (ESD)" userId="9cd0b771-226b-483e-9561-85d54c703692" providerId="ADAL" clId="{28E6A335-AA88-409B-8C54-6E06FD8C63B8}" dt="2024-11-18T21:45:09.619" v="288"/>
        <pc:sldMkLst>
          <pc:docMk/>
          <pc:sldMk cId="2849362715" sldId="937"/>
        </pc:sldMkLst>
      </pc:sldChg>
      <pc:sldChg chg="del">
        <pc:chgData name="Carlson, Vickie (ESD)" userId="9cd0b771-226b-483e-9561-85d54c703692" providerId="ADAL" clId="{28E6A335-AA88-409B-8C54-6E06FD8C63B8}" dt="2024-11-15T18:56:50.197" v="44" actId="47"/>
        <pc:sldMkLst>
          <pc:docMk/>
          <pc:sldMk cId="3738523409" sldId="1022"/>
        </pc:sldMkLst>
      </pc:sldChg>
      <pc:sldChg chg="del">
        <pc:chgData name="Carlson, Vickie (ESD)" userId="9cd0b771-226b-483e-9561-85d54c703692" providerId="ADAL" clId="{28E6A335-AA88-409B-8C54-6E06FD8C63B8}" dt="2024-11-15T18:56:48.469" v="43" actId="47"/>
        <pc:sldMkLst>
          <pc:docMk/>
          <pc:sldMk cId="2409878363" sldId="1023"/>
        </pc:sldMkLst>
      </pc:sldChg>
      <pc:sldChg chg="modSp mod ord modTransition">
        <pc:chgData name="Carlson, Vickie (ESD)" userId="9cd0b771-226b-483e-9561-85d54c703692" providerId="ADAL" clId="{28E6A335-AA88-409B-8C54-6E06FD8C63B8}" dt="2024-11-20T20:24:50.264" v="761"/>
        <pc:sldMkLst>
          <pc:docMk/>
          <pc:sldMk cId="3048118153" sldId="1035"/>
        </pc:sldMkLst>
        <pc:spChg chg="mod">
          <ac:chgData name="Carlson, Vickie (ESD)" userId="9cd0b771-226b-483e-9561-85d54c703692" providerId="ADAL" clId="{28E6A335-AA88-409B-8C54-6E06FD8C63B8}" dt="2024-11-15T18:54:27.417" v="24" actId="14100"/>
          <ac:spMkLst>
            <pc:docMk/>
            <pc:sldMk cId="3048118153" sldId="1035"/>
            <ac:spMk id="4" creationId="{51993A24-A90D-454B-983D-B41765797636}"/>
          </ac:spMkLst>
        </pc:spChg>
      </pc:sldChg>
      <pc:sldChg chg="modSp mod modTransition">
        <pc:chgData name="Carlson, Vickie (ESD)" userId="9cd0b771-226b-483e-9561-85d54c703692" providerId="ADAL" clId="{28E6A335-AA88-409B-8C54-6E06FD8C63B8}" dt="2024-11-20T20:24:50.264" v="761"/>
        <pc:sldMkLst>
          <pc:docMk/>
          <pc:sldMk cId="4291005696" sldId="1044"/>
        </pc:sldMkLst>
        <pc:spChg chg="mod">
          <ac:chgData name="Carlson, Vickie (ESD)" userId="9cd0b771-226b-483e-9561-85d54c703692" providerId="ADAL" clId="{28E6A335-AA88-409B-8C54-6E06FD8C63B8}" dt="2024-11-15T18:50:48.754" v="13" actId="20577"/>
          <ac:spMkLst>
            <pc:docMk/>
            <pc:sldMk cId="4291005696" sldId="1044"/>
            <ac:spMk id="9" creationId="{A2E30245-B2E4-4252-887D-8B25E30CB8CC}"/>
          </ac:spMkLst>
        </pc:spChg>
      </pc:sldChg>
      <pc:sldChg chg="modTransition">
        <pc:chgData name="Carlson, Vickie (ESD)" userId="9cd0b771-226b-483e-9561-85d54c703692" providerId="ADAL" clId="{28E6A335-AA88-409B-8C54-6E06FD8C63B8}" dt="2024-11-20T20:24:50.264" v="761"/>
        <pc:sldMkLst>
          <pc:docMk/>
          <pc:sldMk cId="936157423" sldId="1045"/>
        </pc:sldMkLst>
      </pc:sldChg>
      <pc:sldChg chg="del">
        <pc:chgData name="Carlson, Vickie (ESD)" userId="9cd0b771-226b-483e-9561-85d54c703692" providerId="ADAL" clId="{28E6A335-AA88-409B-8C54-6E06FD8C63B8}" dt="2024-11-15T18:50:32.218" v="0" actId="47"/>
        <pc:sldMkLst>
          <pc:docMk/>
          <pc:sldMk cId="357376517" sldId="1046"/>
        </pc:sldMkLst>
      </pc:sldChg>
      <pc:sldChg chg="modSp modTransition">
        <pc:chgData name="Carlson, Vickie (ESD)" userId="9cd0b771-226b-483e-9561-85d54c703692" providerId="ADAL" clId="{28E6A335-AA88-409B-8C54-6E06FD8C63B8}" dt="2024-11-20T20:24:50.264" v="761"/>
        <pc:sldMkLst>
          <pc:docMk/>
          <pc:sldMk cId="389352984" sldId="1047"/>
        </pc:sldMkLst>
        <pc:picChg chg="mod">
          <ac:chgData name="Carlson, Vickie (ESD)" userId="9cd0b771-226b-483e-9561-85d54c703692" providerId="ADAL" clId="{28E6A335-AA88-409B-8C54-6E06FD8C63B8}" dt="2024-11-19T19:17:53.754" v="708" actId="14826"/>
          <ac:picMkLst>
            <pc:docMk/>
            <pc:sldMk cId="389352984" sldId="1047"/>
            <ac:picMk id="3" creationId="{8036441C-43C3-4F65-9408-4535FDDDF482}"/>
          </ac:picMkLst>
        </pc:picChg>
      </pc:sldChg>
      <pc:sldChg chg="del">
        <pc:chgData name="Carlson, Vickie (ESD)" userId="9cd0b771-226b-483e-9561-85d54c703692" providerId="ADAL" clId="{28E6A335-AA88-409B-8C54-6E06FD8C63B8}" dt="2024-11-15T18:50:36.942" v="1" actId="47"/>
        <pc:sldMkLst>
          <pc:docMk/>
          <pc:sldMk cId="697227605" sldId="1048"/>
        </pc:sldMkLst>
      </pc:sldChg>
      <pc:sldChg chg="del">
        <pc:chgData name="Carlson, Vickie (ESD)" userId="9cd0b771-226b-483e-9561-85d54c703692" providerId="ADAL" clId="{28E6A335-AA88-409B-8C54-6E06FD8C63B8}" dt="2024-11-15T18:54:38.368" v="29" actId="47"/>
        <pc:sldMkLst>
          <pc:docMk/>
          <pc:sldMk cId="1428429111" sldId="1058"/>
        </pc:sldMkLst>
      </pc:sldChg>
      <pc:sldChg chg="modSp add mod modTransition">
        <pc:chgData name="Carlson, Vickie (ESD)" userId="9cd0b771-226b-483e-9561-85d54c703692" providerId="ADAL" clId="{28E6A335-AA88-409B-8C54-6E06FD8C63B8}" dt="2024-11-20T20:24:56.030" v="762"/>
        <pc:sldMkLst>
          <pc:docMk/>
          <pc:sldMk cId="1022338825" sldId="1059"/>
        </pc:sldMkLst>
        <pc:spChg chg="mod">
          <ac:chgData name="Carlson, Vickie (ESD)" userId="9cd0b771-226b-483e-9561-85d54c703692" providerId="ADAL" clId="{28E6A335-AA88-409B-8C54-6E06FD8C63B8}" dt="2024-11-15T19:03:04.767" v="105" actId="1038"/>
          <ac:spMkLst>
            <pc:docMk/>
            <pc:sldMk cId="1022338825" sldId="1059"/>
            <ac:spMk id="5" creationId="{22D546B6-0E6F-4A1B-930E-72D1B909EFE8}"/>
          </ac:spMkLst>
        </pc:spChg>
      </pc:sldChg>
      <pc:sldChg chg="del ord">
        <pc:chgData name="Carlson, Vickie (ESD)" userId="9cd0b771-226b-483e-9561-85d54c703692" providerId="ADAL" clId="{28E6A335-AA88-409B-8C54-6E06FD8C63B8}" dt="2024-11-15T19:02:36.810" v="93" actId="2696"/>
        <pc:sldMkLst>
          <pc:docMk/>
          <pc:sldMk cId="1914146947" sldId="1059"/>
        </pc:sldMkLst>
      </pc:sldChg>
      <pc:sldChg chg="del">
        <pc:chgData name="Carlson, Vickie (ESD)" userId="9cd0b771-226b-483e-9561-85d54c703692" providerId="ADAL" clId="{28E6A335-AA88-409B-8C54-6E06FD8C63B8}" dt="2024-11-15T18:54:31.704" v="25" actId="47"/>
        <pc:sldMkLst>
          <pc:docMk/>
          <pc:sldMk cId="1448771144" sldId="1063"/>
        </pc:sldMkLst>
      </pc:sldChg>
      <pc:sldChg chg="add del">
        <pc:chgData name="Carlson, Vickie (ESD)" userId="9cd0b771-226b-483e-9561-85d54c703692" providerId="ADAL" clId="{28E6A335-AA88-409B-8C54-6E06FD8C63B8}" dt="2024-11-18T21:45:09.619" v="288"/>
        <pc:sldMkLst>
          <pc:docMk/>
          <pc:sldMk cId="3547355470" sldId="1064"/>
        </pc:sldMkLst>
      </pc:sldChg>
      <pc:sldChg chg="del">
        <pc:chgData name="Carlson, Vickie (ESD)" userId="9cd0b771-226b-483e-9561-85d54c703692" providerId="ADAL" clId="{28E6A335-AA88-409B-8C54-6E06FD8C63B8}" dt="2024-11-15T18:54:32.882" v="26" actId="47"/>
        <pc:sldMkLst>
          <pc:docMk/>
          <pc:sldMk cId="2535793601" sldId="1065"/>
        </pc:sldMkLst>
      </pc:sldChg>
      <pc:sldChg chg="del ord">
        <pc:chgData name="Carlson, Vickie (ESD)" userId="9cd0b771-226b-483e-9561-85d54c703692" providerId="ADAL" clId="{28E6A335-AA88-409B-8C54-6E06FD8C63B8}" dt="2024-11-15T19:03:18.093" v="106" actId="2696"/>
        <pc:sldMkLst>
          <pc:docMk/>
          <pc:sldMk cId="1089210229" sldId="1071"/>
        </pc:sldMkLst>
      </pc:sldChg>
      <pc:sldChg chg="add ord modTransition">
        <pc:chgData name="Carlson, Vickie (ESD)" userId="9cd0b771-226b-483e-9561-85d54c703692" providerId="ADAL" clId="{28E6A335-AA88-409B-8C54-6E06FD8C63B8}" dt="2024-11-20T20:24:56.030" v="762"/>
        <pc:sldMkLst>
          <pc:docMk/>
          <pc:sldMk cId="3076511683" sldId="1071"/>
        </pc:sldMkLst>
      </pc:sldChg>
      <pc:sldChg chg="del">
        <pc:chgData name="Carlson, Vickie (ESD)" userId="9cd0b771-226b-483e-9561-85d54c703692" providerId="ADAL" clId="{28E6A335-AA88-409B-8C54-6E06FD8C63B8}" dt="2024-11-15T18:54:33.773" v="27" actId="47"/>
        <pc:sldMkLst>
          <pc:docMk/>
          <pc:sldMk cId="4157283468" sldId="1072"/>
        </pc:sldMkLst>
      </pc:sldChg>
      <pc:sldChg chg="del">
        <pc:chgData name="Carlson, Vickie (ESD)" userId="9cd0b771-226b-483e-9561-85d54c703692" providerId="ADAL" clId="{28E6A335-AA88-409B-8C54-6E06FD8C63B8}" dt="2024-11-15T18:54:35.403" v="28" actId="47"/>
        <pc:sldMkLst>
          <pc:docMk/>
          <pc:sldMk cId="1963641539" sldId="1073"/>
        </pc:sldMkLst>
      </pc:sldChg>
      <pc:sldChg chg="add del modTransition">
        <pc:chgData name="Carlson, Vickie (ESD)" userId="9cd0b771-226b-483e-9561-85d54c703692" providerId="ADAL" clId="{28E6A335-AA88-409B-8C54-6E06FD8C63B8}" dt="2024-11-18T21:51:47.266" v="293" actId="47"/>
        <pc:sldMkLst>
          <pc:docMk/>
          <pc:sldMk cId="604310473" sldId="1075"/>
        </pc:sldMkLst>
      </pc:sldChg>
      <pc:sldChg chg="del ord">
        <pc:chgData name="Carlson, Vickie (ESD)" userId="9cd0b771-226b-483e-9561-85d54c703692" providerId="ADAL" clId="{28E6A335-AA88-409B-8C54-6E06FD8C63B8}" dt="2024-11-15T19:02:21.728" v="91" actId="2696"/>
        <pc:sldMkLst>
          <pc:docMk/>
          <pc:sldMk cId="1275521258" sldId="1075"/>
        </pc:sldMkLst>
      </pc:sldChg>
      <pc:sldChg chg="del ord">
        <pc:chgData name="Carlson, Vickie (ESD)" userId="9cd0b771-226b-483e-9561-85d54c703692" providerId="ADAL" clId="{28E6A335-AA88-409B-8C54-6E06FD8C63B8}" dt="2024-11-15T19:04:46.652" v="117" actId="2696"/>
        <pc:sldMkLst>
          <pc:docMk/>
          <pc:sldMk cId="1912465659" sldId="1076"/>
        </pc:sldMkLst>
      </pc:sldChg>
      <pc:sldChg chg="add">
        <pc:chgData name="Carlson, Vickie (ESD)" userId="9cd0b771-226b-483e-9561-85d54c703692" providerId="ADAL" clId="{28E6A335-AA88-409B-8C54-6E06FD8C63B8}" dt="2024-11-15T19:04:49.019" v="118"/>
        <pc:sldMkLst>
          <pc:docMk/>
          <pc:sldMk cId="2343118933" sldId="1076"/>
        </pc:sldMkLst>
      </pc:sldChg>
      <pc:sldChg chg="modSp del mod">
        <pc:chgData name="Carlson, Vickie (ESD)" userId="9cd0b771-226b-483e-9561-85d54c703692" providerId="ADAL" clId="{28E6A335-AA88-409B-8C54-6E06FD8C63B8}" dt="2024-11-15T19:05:07.609" v="119" actId="2696"/>
        <pc:sldMkLst>
          <pc:docMk/>
          <pc:sldMk cId="2548155635" sldId="1077"/>
        </pc:sldMkLst>
        <pc:spChg chg="mod">
          <ac:chgData name="Carlson, Vickie (ESD)" userId="9cd0b771-226b-483e-9561-85d54c703692" providerId="ADAL" clId="{28E6A335-AA88-409B-8C54-6E06FD8C63B8}" dt="2024-11-15T18:56:35.933" v="42" actId="5793"/>
          <ac:spMkLst>
            <pc:docMk/>
            <pc:sldMk cId="2548155635" sldId="1077"/>
            <ac:spMk id="3" creationId="{A33DDC0E-310F-0AEF-E6F8-372BDBE5683A}"/>
          </ac:spMkLst>
        </pc:spChg>
      </pc:sldChg>
      <pc:sldChg chg="add modTransition">
        <pc:chgData name="Carlson, Vickie (ESD)" userId="9cd0b771-226b-483e-9561-85d54c703692" providerId="ADAL" clId="{28E6A335-AA88-409B-8C54-6E06FD8C63B8}" dt="2024-11-15T19:15:23.872" v="280"/>
        <pc:sldMkLst>
          <pc:docMk/>
          <pc:sldMk cId="3111044366" sldId="1077"/>
        </pc:sldMkLst>
      </pc:sldChg>
      <pc:sldChg chg="add modTransition">
        <pc:chgData name="Carlson, Vickie (ESD)" userId="9cd0b771-226b-483e-9561-85d54c703692" providerId="ADAL" clId="{28E6A335-AA88-409B-8C54-6E06FD8C63B8}" dt="2024-11-15T19:15:21.710" v="279"/>
        <pc:sldMkLst>
          <pc:docMk/>
          <pc:sldMk cId="859153101" sldId="1078"/>
        </pc:sldMkLst>
      </pc:sldChg>
      <pc:sldChg chg="del">
        <pc:chgData name="Carlson, Vickie (ESD)" userId="9cd0b771-226b-483e-9561-85d54c703692" providerId="ADAL" clId="{28E6A335-AA88-409B-8C54-6E06FD8C63B8}" dt="2024-11-15T19:05:07.609" v="119" actId="2696"/>
        <pc:sldMkLst>
          <pc:docMk/>
          <pc:sldMk cId="2397038141" sldId="1078"/>
        </pc:sldMkLst>
      </pc:sldChg>
      <pc:sldChg chg="add modTransition">
        <pc:chgData name="Carlson, Vickie (ESD)" userId="9cd0b771-226b-483e-9561-85d54c703692" providerId="ADAL" clId="{28E6A335-AA88-409B-8C54-6E06FD8C63B8}" dt="2024-11-15T19:15:17.889" v="278"/>
        <pc:sldMkLst>
          <pc:docMk/>
          <pc:sldMk cId="1480127185" sldId="1079"/>
        </pc:sldMkLst>
      </pc:sldChg>
      <pc:sldChg chg="modSp del mod modShow">
        <pc:chgData name="Carlson, Vickie (ESD)" userId="9cd0b771-226b-483e-9561-85d54c703692" providerId="ADAL" clId="{28E6A335-AA88-409B-8C54-6E06FD8C63B8}" dt="2024-11-15T19:05:07.609" v="119" actId="2696"/>
        <pc:sldMkLst>
          <pc:docMk/>
          <pc:sldMk cId="3617210669" sldId="1079"/>
        </pc:sldMkLst>
        <pc:spChg chg="mod">
          <ac:chgData name="Carlson, Vickie (ESD)" userId="9cd0b771-226b-483e-9561-85d54c703692" providerId="ADAL" clId="{28E6A335-AA88-409B-8C54-6E06FD8C63B8}" dt="2024-11-15T18:57:38.717" v="70" actId="27636"/>
          <ac:spMkLst>
            <pc:docMk/>
            <pc:sldMk cId="3617210669" sldId="1079"/>
            <ac:spMk id="2" creationId="{4277D5CD-4822-77CF-E191-9A162ABF1715}"/>
          </ac:spMkLst>
        </pc:spChg>
      </pc:sldChg>
      <pc:sldChg chg="modSp add mod ord modTransition">
        <pc:chgData name="Carlson, Vickie (ESD)" userId="9cd0b771-226b-483e-9561-85d54c703692" providerId="ADAL" clId="{28E6A335-AA88-409B-8C54-6E06FD8C63B8}" dt="2024-11-19T21:40:33.728" v="722" actId="108"/>
        <pc:sldMkLst>
          <pc:docMk/>
          <pc:sldMk cId="1355872155" sldId="1081"/>
        </pc:sldMkLst>
        <pc:spChg chg="mod">
          <ac:chgData name="Carlson, Vickie (ESD)" userId="9cd0b771-226b-483e-9561-85d54c703692" providerId="ADAL" clId="{28E6A335-AA88-409B-8C54-6E06FD8C63B8}" dt="2024-11-19T21:40:33.728" v="722" actId="108"/>
          <ac:spMkLst>
            <pc:docMk/>
            <pc:sldMk cId="1355872155" sldId="1081"/>
            <ac:spMk id="2" creationId="{C1CE401F-53A5-4625-B417-766B6A4962E5}"/>
          </ac:spMkLst>
        </pc:spChg>
      </pc:sldChg>
      <pc:sldChg chg="del ord">
        <pc:chgData name="Carlson, Vickie (ESD)" userId="9cd0b771-226b-483e-9561-85d54c703692" providerId="ADAL" clId="{28E6A335-AA88-409B-8C54-6E06FD8C63B8}" dt="2024-11-15T19:03:58.194" v="110" actId="2696"/>
        <pc:sldMkLst>
          <pc:docMk/>
          <pc:sldMk cId="3090540433" sldId="1081"/>
        </pc:sldMkLst>
      </pc:sldChg>
      <pc:sldChg chg="add del ord">
        <pc:chgData name="Carlson, Vickie (ESD)" userId="9cd0b771-226b-483e-9561-85d54c703692" providerId="ADAL" clId="{28E6A335-AA88-409B-8C54-6E06FD8C63B8}" dt="2024-11-18T21:46:43.959" v="289" actId="47"/>
        <pc:sldMkLst>
          <pc:docMk/>
          <pc:sldMk cId="538918800" sldId="1082"/>
        </pc:sldMkLst>
      </pc:sldChg>
      <pc:sldChg chg="add del ord">
        <pc:chgData name="Carlson, Vickie (ESD)" userId="9cd0b771-226b-483e-9561-85d54c703692" providerId="ADAL" clId="{28E6A335-AA88-409B-8C54-6E06FD8C63B8}" dt="2024-11-15T19:03:18.093" v="106" actId="2696"/>
        <pc:sldMkLst>
          <pc:docMk/>
          <pc:sldMk cId="2893880688" sldId="1082"/>
        </pc:sldMkLst>
      </pc:sldChg>
      <pc:sldChg chg="add del ord">
        <pc:chgData name="Carlson, Vickie (ESD)" userId="9cd0b771-226b-483e-9561-85d54c703692" providerId="ADAL" clId="{28E6A335-AA88-409B-8C54-6E06FD8C63B8}" dt="2024-11-18T21:47:00.203" v="290" actId="47"/>
        <pc:sldMkLst>
          <pc:docMk/>
          <pc:sldMk cId="1550849888" sldId="1083"/>
        </pc:sldMkLst>
      </pc:sldChg>
      <pc:sldChg chg="add del ord">
        <pc:chgData name="Carlson, Vickie (ESD)" userId="9cd0b771-226b-483e-9561-85d54c703692" providerId="ADAL" clId="{28E6A335-AA88-409B-8C54-6E06FD8C63B8}" dt="2024-11-15T19:03:18.093" v="106" actId="2696"/>
        <pc:sldMkLst>
          <pc:docMk/>
          <pc:sldMk cId="2641568752" sldId="1083"/>
        </pc:sldMkLst>
      </pc:sldChg>
      <pc:sldChg chg="add del ord">
        <pc:chgData name="Carlson, Vickie (ESD)" userId="9cd0b771-226b-483e-9561-85d54c703692" providerId="ADAL" clId="{28E6A335-AA88-409B-8C54-6E06FD8C63B8}" dt="2024-11-18T21:47:05.324" v="291" actId="47"/>
        <pc:sldMkLst>
          <pc:docMk/>
          <pc:sldMk cId="2822747328" sldId="1084"/>
        </pc:sldMkLst>
      </pc:sldChg>
      <pc:sldChg chg="add del ord">
        <pc:chgData name="Carlson, Vickie (ESD)" userId="9cd0b771-226b-483e-9561-85d54c703692" providerId="ADAL" clId="{28E6A335-AA88-409B-8C54-6E06FD8C63B8}" dt="2024-11-15T19:03:18.093" v="106" actId="2696"/>
        <pc:sldMkLst>
          <pc:docMk/>
          <pc:sldMk cId="3612880748" sldId="1084"/>
        </pc:sldMkLst>
      </pc:sldChg>
      <pc:sldChg chg="add del mod modTransition modShow">
        <pc:chgData name="Carlson, Vickie (ESD)" userId="9cd0b771-226b-483e-9561-85d54c703692" providerId="ADAL" clId="{28E6A335-AA88-409B-8C54-6E06FD8C63B8}" dt="2024-11-15T19:14:22.651" v="276" actId="47"/>
        <pc:sldMkLst>
          <pc:docMk/>
          <pc:sldMk cId="0" sldId="1085"/>
        </pc:sldMkLst>
      </pc:sldChg>
      <pc:sldChg chg="add del">
        <pc:chgData name="Carlson, Vickie (ESD)" userId="9cd0b771-226b-483e-9561-85d54c703692" providerId="ADAL" clId="{28E6A335-AA88-409B-8C54-6E06FD8C63B8}" dt="2024-11-15T18:56:03.211" v="37" actId="47"/>
        <pc:sldMkLst>
          <pc:docMk/>
          <pc:sldMk cId="1889595176" sldId="1085"/>
        </pc:sldMkLst>
      </pc:sldChg>
      <pc:sldChg chg="add del mod modTransition modShow">
        <pc:chgData name="Carlson, Vickie (ESD)" userId="9cd0b771-226b-483e-9561-85d54c703692" providerId="ADAL" clId="{28E6A335-AA88-409B-8C54-6E06FD8C63B8}" dt="2024-11-15T19:14:22.651" v="276" actId="47"/>
        <pc:sldMkLst>
          <pc:docMk/>
          <pc:sldMk cId="0" sldId="1086"/>
        </pc:sldMkLst>
      </pc:sldChg>
      <pc:sldChg chg="modSp add mod modTransition">
        <pc:chgData name="Carlson, Vickie (ESD)" userId="9cd0b771-226b-483e-9561-85d54c703692" providerId="ADAL" clId="{28E6A335-AA88-409B-8C54-6E06FD8C63B8}" dt="2024-11-15T19:15:35.470" v="282"/>
        <pc:sldMkLst>
          <pc:docMk/>
          <pc:sldMk cId="2776584294" sldId="1087"/>
        </pc:sldMkLst>
        <pc:spChg chg="mod">
          <ac:chgData name="Carlson, Vickie (ESD)" userId="9cd0b771-226b-483e-9561-85d54c703692" providerId="ADAL" clId="{28E6A335-AA88-409B-8C54-6E06FD8C63B8}" dt="2024-11-15T19:09:59.374" v="221" actId="20577"/>
          <ac:spMkLst>
            <pc:docMk/>
            <pc:sldMk cId="2776584294" sldId="1087"/>
            <ac:spMk id="2" creationId="{F16A6E55-30A5-2368-C3F4-53B52B3C38F4}"/>
          </ac:spMkLst>
        </pc:spChg>
        <pc:spChg chg="mod">
          <ac:chgData name="Carlson, Vickie (ESD)" userId="9cd0b771-226b-483e-9561-85d54c703692" providerId="ADAL" clId="{28E6A335-AA88-409B-8C54-6E06FD8C63B8}" dt="2024-11-15T19:09:17.422" v="186" actId="20577"/>
          <ac:spMkLst>
            <pc:docMk/>
            <pc:sldMk cId="2776584294" sldId="1087"/>
            <ac:spMk id="4" creationId="{6AE2D377-091F-4533-4895-5D0CD834964E}"/>
          </ac:spMkLst>
        </pc:spChg>
      </pc:sldChg>
      <pc:sldChg chg="modSp add mod modTransition">
        <pc:chgData name="Carlson, Vickie (ESD)" userId="9cd0b771-226b-483e-9561-85d54c703692" providerId="ADAL" clId="{28E6A335-AA88-409B-8C54-6E06FD8C63B8}" dt="2024-11-15T19:15:33.472" v="281"/>
        <pc:sldMkLst>
          <pc:docMk/>
          <pc:sldMk cId="1953112792" sldId="1088"/>
        </pc:sldMkLst>
        <pc:spChg chg="mod">
          <ac:chgData name="Carlson, Vickie (ESD)" userId="9cd0b771-226b-483e-9561-85d54c703692" providerId="ADAL" clId="{28E6A335-AA88-409B-8C54-6E06FD8C63B8}" dt="2024-11-15T19:10:45.658" v="262" actId="20577"/>
          <ac:spMkLst>
            <pc:docMk/>
            <pc:sldMk cId="1953112792" sldId="1088"/>
            <ac:spMk id="2" creationId="{D2412FBF-CA42-9C99-5B75-2CF9BA5B6987}"/>
          </ac:spMkLst>
        </pc:spChg>
        <pc:spChg chg="mod">
          <ac:chgData name="Carlson, Vickie (ESD)" userId="9cd0b771-226b-483e-9561-85d54c703692" providerId="ADAL" clId="{28E6A335-AA88-409B-8C54-6E06FD8C63B8}" dt="2024-11-15T19:11:05.441" v="268" actId="20577"/>
          <ac:spMkLst>
            <pc:docMk/>
            <pc:sldMk cId="1953112792" sldId="1088"/>
            <ac:spMk id="4" creationId="{B7A2DF51-A3EE-7071-5C4B-FD829D06886D}"/>
          </ac:spMkLst>
        </pc:spChg>
      </pc:sldChg>
      <pc:sldChg chg="add">
        <pc:chgData name="Carlson, Vickie (ESD)" userId="9cd0b771-226b-483e-9561-85d54c703692" providerId="ADAL" clId="{28E6A335-AA88-409B-8C54-6E06FD8C63B8}" dt="2024-11-15T19:14:40.620" v="277"/>
        <pc:sldMkLst>
          <pc:docMk/>
          <pc:sldMk cId="0" sldId="1089"/>
        </pc:sldMkLst>
      </pc:sldChg>
      <pc:sldChg chg="add">
        <pc:chgData name="Carlson, Vickie (ESD)" userId="9cd0b771-226b-483e-9561-85d54c703692" providerId="ADAL" clId="{28E6A335-AA88-409B-8C54-6E06FD8C63B8}" dt="2024-11-15T19:14:40.620" v="277"/>
        <pc:sldMkLst>
          <pc:docMk/>
          <pc:sldMk cId="0" sldId="1090"/>
        </pc:sldMkLst>
      </pc:sldChg>
      <pc:sldChg chg="add del">
        <pc:chgData name="Carlson, Vickie (ESD)" userId="9cd0b771-226b-483e-9561-85d54c703692" providerId="ADAL" clId="{28E6A335-AA88-409B-8C54-6E06FD8C63B8}" dt="2024-11-18T21:44:32.884" v="286" actId="47"/>
        <pc:sldMkLst>
          <pc:docMk/>
          <pc:sldMk cId="1981399212" sldId="1091"/>
        </pc:sldMkLst>
      </pc:sldChg>
      <pc:sldChg chg="add modTransition">
        <pc:chgData name="Carlson, Vickie (ESD)" userId="9cd0b771-226b-483e-9561-85d54c703692" providerId="ADAL" clId="{28E6A335-AA88-409B-8C54-6E06FD8C63B8}" dt="2024-11-20T20:24:50.264" v="761"/>
        <pc:sldMkLst>
          <pc:docMk/>
          <pc:sldMk cId="3527061090" sldId="1091"/>
        </pc:sldMkLst>
      </pc:sldChg>
      <pc:sldChg chg="modSp add mod modTransition">
        <pc:chgData name="Carlson, Vickie (ESD)" userId="9cd0b771-226b-483e-9561-85d54c703692" providerId="ADAL" clId="{28E6A335-AA88-409B-8C54-6E06FD8C63B8}" dt="2024-11-20T20:24:56.030" v="762"/>
        <pc:sldMkLst>
          <pc:docMk/>
          <pc:sldMk cId="1726659307" sldId="1092"/>
        </pc:sldMkLst>
        <pc:spChg chg="mod">
          <ac:chgData name="Carlson, Vickie (ESD)" userId="9cd0b771-226b-483e-9561-85d54c703692" providerId="ADAL" clId="{28E6A335-AA88-409B-8C54-6E06FD8C63B8}" dt="2024-11-18T21:52:40.041" v="308" actId="2711"/>
          <ac:spMkLst>
            <pc:docMk/>
            <pc:sldMk cId="1726659307" sldId="1092"/>
            <ac:spMk id="4" creationId="{628222AB-D0F1-4093-BB33-88E32F4BCFFE}"/>
          </ac:spMkLst>
        </pc:spChg>
        <pc:grpChg chg="mod">
          <ac:chgData name="Carlson, Vickie (ESD)" userId="9cd0b771-226b-483e-9561-85d54c703692" providerId="ADAL" clId="{28E6A335-AA88-409B-8C54-6E06FD8C63B8}" dt="2024-11-18T21:54:28.095" v="382" actId="1076"/>
          <ac:grpSpMkLst>
            <pc:docMk/>
            <pc:sldMk cId="1726659307" sldId="1092"/>
            <ac:grpSpMk id="3" creationId="{97475BC0-24B3-3603-FE94-E8AAB12D91AC}"/>
          </ac:grpSpMkLst>
        </pc:grpChg>
        <pc:picChg chg="mod">
          <ac:chgData name="Carlson, Vickie (ESD)" userId="9cd0b771-226b-483e-9561-85d54c703692" providerId="ADAL" clId="{28E6A335-AA88-409B-8C54-6E06FD8C63B8}" dt="2024-11-18T21:54:27.689" v="381" actId="1035"/>
          <ac:picMkLst>
            <pc:docMk/>
            <pc:sldMk cId="1726659307" sldId="1092"/>
            <ac:picMk id="12" creationId="{F09A1383-3B42-3BC0-BBC1-A101F2D21DE2}"/>
          </ac:picMkLst>
        </pc:picChg>
      </pc:sldChg>
      <pc:sldChg chg="modSp add mod modTransition">
        <pc:chgData name="Carlson, Vickie (ESD)" userId="9cd0b771-226b-483e-9561-85d54c703692" providerId="ADAL" clId="{28E6A335-AA88-409B-8C54-6E06FD8C63B8}" dt="2024-11-20T20:24:56.030" v="762"/>
        <pc:sldMkLst>
          <pc:docMk/>
          <pc:sldMk cId="3920772173" sldId="1093"/>
        </pc:sldMkLst>
        <pc:spChg chg="mod">
          <ac:chgData name="Carlson, Vickie (ESD)" userId="9cd0b771-226b-483e-9561-85d54c703692" providerId="ADAL" clId="{28E6A335-AA88-409B-8C54-6E06FD8C63B8}" dt="2024-11-18T21:52:12.127" v="297" actId="108"/>
          <ac:spMkLst>
            <pc:docMk/>
            <pc:sldMk cId="3920772173" sldId="1093"/>
            <ac:spMk id="4" creationId="{628222AB-D0F1-4093-BB33-88E32F4BCFFE}"/>
          </ac:spMkLst>
        </pc:spChg>
        <pc:grpChg chg="mod">
          <ac:chgData name="Carlson, Vickie (ESD)" userId="9cd0b771-226b-483e-9561-85d54c703692" providerId="ADAL" clId="{28E6A335-AA88-409B-8C54-6E06FD8C63B8}" dt="2024-11-18T21:55:32.685" v="457" actId="1035"/>
          <ac:grpSpMkLst>
            <pc:docMk/>
            <pc:sldMk cId="3920772173" sldId="1093"/>
            <ac:grpSpMk id="3" creationId="{DD34BB81-FB9F-E45E-CBFB-D3C45A2FD50C}"/>
          </ac:grpSpMkLst>
        </pc:grpChg>
      </pc:sldChg>
      <pc:sldChg chg="modSp add mod modTransition">
        <pc:chgData name="Carlson, Vickie (ESD)" userId="9cd0b771-226b-483e-9561-85d54c703692" providerId="ADAL" clId="{28E6A335-AA88-409B-8C54-6E06FD8C63B8}" dt="2024-11-20T20:24:56.030" v="762"/>
        <pc:sldMkLst>
          <pc:docMk/>
          <pc:sldMk cId="112479575" sldId="1094"/>
        </pc:sldMkLst>
        <pc:spChg chg="mod">
          <ac:chgData name="Carlson, Vickie (ESD)" userId="9cd0b771-226b-483e-9561-85d54c703692" providerId="ADAL" clId="{28E6A335-AA88-409B-8C54-6E06FD8C63B8}" dt="2024-11-18T21:52:06.160" v="296" actId="2711"/>
          <ac:spMkLst>
            <pc:docMk/>
            <pc:sldMk cId="112479575" sldId="1094"/>
            <ac:spMk id="4" creationId="{495EBC09-2089-77A3-07C3-EA7594CBF7BC}"/>
          </ac:spMkLst>
        </pc:spChg>
        <pc:picChg chg="mod">
          <ac:chgData name="Carlson, Vickie (ESD)" userId="9cd0b771-226b-483e-9561-85d54c703692" providerId="ADAL" clId="{28E6A335-AA88-409B-8C54-6E06FD8C63B8}" dt="2024-11-18T21:56:10.075" v="507" actId="1035"/>
          <ac:picMkLst>
            <pc:docMk/>
            <pc:sldMk cId="112479575" sldId="1094"/>
            <ac:picMk id="3" creationId="{3FD47CF9-5073-FECA-4CAF-9752F002B83E}"/>
          </ac:picMkLst>
        </pc:picChg>
      </pc:sldChg>
      <pc:sldChg chg="addSp delSp modSp add mod modClrScheme chgLayout modNotesTx">
        <pc:chgData name="Carlson, Vickie (ESD)" userId="9cd0b771-226b-483e-9561-85d54c703692" providerId="ADAL" clId="{28E6A335-AA88-409B-8C54-6E06FD8C63B8}" dt="2024-11-19T21:45:20.665" v="760" actId="14100"/>
        <pc:sldMkLst>
          <pc:docMk/>
          <pc:sldMk cId="1230149889" sldId="1095"/>
        </pc:sldMkLst>
        <pc:spChg chg="del">
          <ac:chgData name="Carlson, Vickie (ESD)" userId="9cd0b771-226b-483e-9561-85d54c703692" providerId="ADAL" clId="{28E6A335-AA88-409B-8C54-6E06FD8C63B8}" dt="2024-11-19T19:08:53.367" v="510" actId="478"/>
          <ac:spMkLst>
            <pc:docMk/>
            <pc:sldMk cId="1230149889" sldId="1095"/>
            <ac:spMk id="2" creationId="{FAB4EF0B-BB88-9A5A-F45C-495D33DCEA71}"/>
          </ac:spMkLst>
        </pc:spChg>
        <pc:spChg chg="mod">
          <ac:chgData name="Carlson, Vickie (ESD)" userId="9cd0b771-226b-483e-9561-85d54c703692" providerId="ADAL" clId="{28E6A335-AA88-409B-8C54-6E06FD8C63B8}" dt="2024-11-19T19:13:09.529" v="648" actId="26606"/>
          <ac:spMkLst>
            <pc:docMk/>
            <pc:sldMk cId="1230149889" sldId="1095"/>
            <ac:spMk id="4" creationId="{EF546877-7EF7-11DC-9B02-23042BFC6C9F}"/>
          </ac:spMkLst>
        </pc:spChg>
        <pc:spChg chg="add del mod">
          <ac:chgData name="Carlson, Vickie (ESD)" userId="9cd0b771-226b-483e-9561-85d54c703692" providerId="ADAL" clId="{28E6A335-AA88-409B-8C54-6E06FD8C63B8}" dt="2024-11-19T19:11:34.555" v="520" actId="931"/>
          <ac:spMkLst>
            <pc:docMk/>
            <pc:sldMk cId="1230149889" sldId="1095"/>
            <ac:spMk id="5" creationId="{1BBA551D-DAC2-13C3-3B6B-EFB7D92639D4}"/>
          </ac:spMkLst>
        </pc:spChg>
        <pc:spChg chg="add mod">
          <ac:chgData name="Carlson, Vickie (ESD)" userId="9cd0b771-226b-483e-9561-85d54c703692" providerId="ADAL" clId="{28E6A335-AA88-409B-8C54-6E06FD8C63B8}" dt="2024-11-19T21:45:12.636" v="758" actId="20577"/>
          <ac:spMkLst>
            <pc:docMk/>
            <pc:sldMk cId="1230149889" sldId="1095"/>
            <ac:spMk id="12" creationId="{8BFFEE7E-BAAF-CE8A-5135-52B395B8B221}"/>
          </ac:spMkLst>
        </pc:spChg>
        <pc:picChg chg="add mod ord">
          <ac:chgData name="Carlson, Vickie (ESD)" userId="9cd0b771-226b-483e-9561-85d54c703692" providerId="ADAL" clId="{28E6A335-AA88-409B-8C54-6E06FD8C63B8}" dt="2024-11-19T19:14:26.389" v="655" actId="26606"/>
          <ac:picMkLst>
            <pc:docMk/>
            <pc:sldMk cId="1230149889" sldId="1095"/>
            <ac:picMk id="7" creationId="{F684BF13-A9EC-00DA-6994-053BEFB6CE7C}"/>
          </ac:picMkLst>
        </pc:picChg>
        <pc:cxnChg chg="add mod">
          <ac:chgData name="Carlson, Vickie (ESD)" userId="9cd0b771-226b-483e-9561-85d54c703692" providerId="ADAL" clId="{28E6A335-AA88-409B-8C54-6E06FD8C63B8}" dt="2024-11-19T21:45:20.665" v="760" actId="14100"/>
          <ac:cxnSpMkLst>
            <pc:docMk/>
            <pc:sldMk cId="1230149889" sldId="1095"/>
            <ac:cxnSpMk id="3" creationId="{096A6A63-8580-4511-CAA5-BB328508BADA}"/>
          </ac:cxnSpMkLst>
        </pc:cxnChg>
      </pc:sldChg>
      <pc:sldChg chg="addSp delSp modSp add mod modNotesTx">
        <pc:chgData name="Carlson, Vickie (ESD)" userId="9cd0b771-226b-483e-9561-85d54c703692" providerId="ADAL" clId="{28E6A335-AA88-409B-8C54-6E06FD8C63B8}" dt="2024-11-19T19:16:32.529" v="707" actId="20577"/>
        <pc:sldMkLst>
          <pc:docMk/>
          <pc:sldMk cId="2947845640" sldId="1096"/>
        </pc:sldMkLst>
        <pc:spChg chg="add mod">
          <ac:chgData name="Carlson, Vickie (ESD)" userId="9cd0b771-226b-483e-9561-85d54c703692" providerId="ADAL" clId="{28E6A335-AA88-409B-8C54-6E06FD8C63B8}" dt="2024-11-19T19:16:16.717" v="703" actId="478"/>
          <ac:spMkLst>
            <pc:docMk/>
            <pc:sldMk cId="2947845640" sldId="1096"/>
            <ac:spMk id="3" creationId="{8AA9CA78-8276-5334-10E5-78D2C399EA48}"/>
          </ac:spMkLst>
        </pc:spChg>
        <pc:spChg chg="mod">
          <ac:chgData name="Carlson, Vickie (ESD)" userId="9cd0b771-226b-483e-9561-85d54c703692" providerId="ADAL" clId="{28E6A335-AA88-409B-8C54-6E06FD8C63B8}" dt="2024-11-19T19:16:12.181" v="702"/>
          <ac:spMkLst>
            <pc:docMk/>
            <pc:sldMk cId="2947845640" sldId="1096"/>
            <ac:spMk id="4" creationId="{F74178C5-DA90-06DD-E3AD-72FE914060DB}"/>
          </ac:spMkLst>
        </pc:spChg>
        <pc:spChg chg="add mod">
          <ac:chgData name="Carlson, Vickie (ESD)" userId="9cd0b771-226b-483e-9561-85d54c703692" providerId="ADAL" clId="{28E6A335-AA88-409B-8C54-6E06FD8C63B8}" dt="2024-11-19T19:16:19.123" v="704" actId="478"/>
          <ac:spMkLst>
            <pc:docMk/>
            <pc:sldMk cId="2947845640" sldId="1096"/>
            <ac:spMk id="6" creationId="{A3388FF3-30FE-918E-5FF4-55F273248B38}"/>
          </ac:spMkLst>
        </pc:spChg>
        <pc:spChg chg="del">
          <ac:chgData name="Carlson, Vickie (ESD)" userId="9cd0b771-226b-483e-9561-85d54c703692" providerId="ADAL" clId="{28E6A335-AA88-409B-8C54-6E06FD8C63B8}" dt="2024-11-19T19:16:19.123" v="704" actId="478"/>
          <ac:spMkLst>
            <pc:docMk/>
            <pc:sldMk cId="2947845640" sldId="1096"/>
            <ac:spMk id="12" creationId="{71C43BFD-A252-6760-0779-2C185E1F1B68}"/>
          </ac:spMkLst>
        </pc:spChg>
        <pc:picChg chg="del">
          <ac:chgData name="Carlson, Vickie (ESD)" userId="9cd0b771-226b-483e-9561-85d54c703692" providerId="ADAL" clId="{28E6A335-AA88-409B-8C54-6E06FD8C63B8}" dt="2024-11-19T19:16:16.717" v="703" actId="478"/>
          <ac:picMkLst>
            <pc:docMk/>
            <pc:sldMk cId="2947845640" sldId="1096"/>
            <ac:picMk id="7" creationId="{EE4A3C21-4889-825B-9969-A5F595A52DF5}"/>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embeddings/oleObject1.bin"/></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embeddings/oleObject2.bin"/></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embeddings/oleObject3.bin"/></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embeddings/oleObject4.bin"/></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bg2">
                    <a:lumMod val="75000"/>
                  </a:schemeClr>
                </a:solidFill>
                <a:latin typeface="+mn-lt"/>
                <a:ea typeface="+mn-ea"/>
                <a:cs typeface="+mn-cs"/>
              </a:defRPr>
            </a:pPr>
            <a:r>
              <a:rPr lang="en-US" sz="4000">
                <a:solidFill>
                  <a:schemeClr val="bg2">
                    <a:lumMod val="75000"/>
                  </a:schemeClr>
                </a:solidFill>
              </a:rPr>
              <a:t>Total</a:t>
            </a:r>
            <a:r>
              <a:rPr lang="en-US" sz="4000" baseline="0">
                <a:solidFill>
                  <a:schemeClr val="bg2">
                    <a:lumMod val="75000"/>
                  </a:schemeClr>
                </a:solidFill>
              </a:rPr>
              <a:t> 5</a:t>
            </a:r>
            <a:endParaRPr lang="en-US" sz="4000">
              <a:solidFill>
                <a:schemeClr val="bg2">
                  <a:lumMod val="75000"/>
                </a:schemeClr>
              </a:solidFill>
            </a:endParaRPr>
          </a:p>
        </c:rich>
      </c:tx>
      <c:layout>
        <c:manualLayout>
          <c:xMode val="edge"/>
          <c:yMode val="edge"/>
          <c:x val="0.41281250000000003"/>
          <c:y val="4.4266625503850299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bg2">
                  <a:lumMod val="7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Sheet1!$A$2:$A$7</c:f>
              <c:strCache>
                <c:ptCount val="3"/>
                <c:pt idx="0">
                  <c:v>Wage Related</c:v>
                </c:pt>
                <c:pt idx="1">
                  <c:v>Worker Termination</c:v>
                </c:pt>
                <c:pt idx="2">
                  <c:v>Supervisor Misconduct</c:v>
                </c:pt>
              </c:strCache>
            </c:strRef>
          </c:cat>
          <c:val>
            <c:numRef>
              <c:f>Sheet1!$B$2:$B$7</c:f>
              <c:numCache>
                <c:formatCode>General</c:formatCode>
                <c:ptCount val="6"/>
                <c:pt idx="0">
                  <c:v>1</c:v>
                </c:pt>
                <c:pt idx="1">
                  <c:v>1</c:v>
                </c:pt>
                <c:pt idx="2">
                  <c:v>3</c:v>
                </c:pt>
              </c:numCache>
            </c:numRef>
          </c:val>
          <c:extLst>
            <c:ext xmlns:c16="http://schemas.microsoft.com/office/drawing/2014/chart" uri="{C3380CC4-5D6E-409C-BE32-E72D297353CC}">
              <c16:uniqueId val="{00000000-5338-4B27-9353-6C836ED00B2B}"/>
            </c:ext>
          </c:extLst>
        </c:ser>
        <c:ser>
          <c:idx val="1"/>
          <c:order val="1"/>
          <c:tx>
            <c:strRef>
              <c:f>Sheet1!$C$1</c:f>
              <c:strCache>
                <c:ptCount val="1"/>
                <c:pt idx="0">
                  <c:v>Column1</c:v>
                </c:pt>
              </c:strCache>
            </c:strRef>
          </c:tx>
          <c:spPr>
            <a:solidFill>
              <a:schemeClr val="accent2"/>
            </a:solidFill>
            <a:ln>
              <a:noFill/>
            </a:ln>
            <a:effectLst/>
          </c:spPr>
          <c:invertIfNegative val="0"/>
          <c:cat>
            <c:strRef>
              <c:f>Sheet1!$A$2:$A$7</c:f>
              <c:strCache>
                <c:ptCount val="3"/>
                <c:pt idx="0">
                  <c:v>Wage Related</c:v>
                </c:pt>
                <c:pt idx="1">
                  <c:v>Worker Termination</c:v>
                </c:pt>
                <c:pt idx="2">
                  <c:v>Supervisor Misconduct</c:v>
                </c:pt>
              </c:strCache>
            </c:strRef>
          </c:cat>
          <c:val>
            <c:numRef>
              <c:f>Sheet1!$C$2:$C$7</c:f>
              <c:numCache>
                <c:formatCode>General</c:formatCode>
                <c:ptCount val="6"/>
              </c:numCache>
            </c:numRef>
          </c:val>
          <c:extLst>
            <c:ext xmlns:c16="http://schemas.microsoft.com/office/drawing/2014/chart" uri="{C3380CC4-5D6E-409C-BE32-E72D297353CC}">
              <c16:uniqueId val="{00000001-5338-4B27-9353-6C836ED00B2B}"/>
            </c:ext>
          </c:extLst>
        </c:ser>
        <c:ser>
          <c:idx val="2"/>
          <c:order val="2"/>
          <c:tx>
            <c:strRef>
              <c:f>Sheet1!$D$1</c:f>
              <c:strCache>
                <c:ptCount val="1"/>
                <c:pt idx="0">
                  <c:v>Column2</c:v>
                </c:pt>
              </c:strCache>
            </c:strRef>
          </c:tx>
          <c:spPr>
            <a:solidFill>
              <a:schemeClr val="accent3"/>
            </a:solidFill>
            <a:ln>
              <a:noFill/>
            </a:ln>
            <a:effectLst/>
          </c:spPr>
          <c:invertIfNegative val="0"/>
          <c:cat>
            <c:strRef>
              <c:f>Sheet1!$A$2:$A$7</c:f>
              <c:strCache>
                <c:ptCount val="3"/>
                <c:pt idx="0">
                  <c:v>Wage Related</c:v>
                </c:pt>
                <c:pt idx="1">
                  <c:v>Worker Termination</c:v>
                </c:pt>
                <c:pt idx="2">
                  <c:v>Supervisor Misconduct</c:v>
                </c:pt>
              </c:strCache>
            </c:strRef>
          </c:cat>
          <c:val>
            <c:numRef>
              <c:f>Sheet1!$D$2:$D$7</c:f>
              <c:numCache>
                <c:formatCode>General</c:formatCode>
                <c:ptCount val="6"/>
              </c:numCache>
            </c:numRef>
          </c:val>
          <c:extLst>
            <c:ext xmlns:c16="http://schemas.microsoft.com/office/drawing/2014/chart" uri="{C3380CC4-5D6E-409C-BE32-E72D297353CC}">
              <c16:uniqueId val="{00000002-5338-4B27-9353-6C836ED00B2B}"/>
            </c:ext>
          </c:extLst>
        </c:ser>
        <c:dLbls>
          <c:showLegendKey val="0"/>
          <c:showVal val="0"/>
          <c:showCatName val="0"/>
          <c:showSerName val="0"/>
          <c:showPercent val="0"/>
          <c:showBubbleSize val="0"/>
        </c:dLbls>
        <c:gapWidth val="219"/>
        <c:overlap val="-27"/>
        <c:axId val="401181680"/>
        <c:axId val="401182400"/>
      </c:barChart>
      <c:catAx>
        <c:axId val="4011816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75000"/>
                  </a:schemeClr>
                </a:solidFill>
                <a:latin typeface="+mn-lt"/>
                <a:ea typeface="+mn-ea"/>
                <a:cs typeface="+mn-cs"/>
              </a:defRPr>
            </a:pPr>
            <a:endParaRPr lang="en-US"/>
          </a:p>
        </c:txPr>
        <c:crossAx val="401182400"/>
        <c:crosses val="autoZero"/>
        <c:auto val="1"/>
        <c:lblAlgn val="ctr"/>
        <c:lblOffset val="100"/>
        <c:noMultiLvlLbl val="0"/>
      </c:catAx>
      <c:valAx>
        <c:axId val="401182400"/>
        <c:scaling>
          <c:orientation val="minMax"/>
        </c:scaling>
        <c:delete val="0"/>
        <c:axPos val="l"/>
        <c:majorGridlines>
          <c:spPr>
            <a:ln w="9525" cap="flat" cmpd="sng" algn="ctr">
              <a:solidFill>
                <a:schemeClr val="bg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75000"/>
                  </a:schemeClr>
                </a:solidFill>
                <a:latin typeface="+mn-lt"/>
                <a:ea typeface="+mn-ea"/>
                <a:cs typeface="+mn-cs"/>
              </a:defRPr>
            </a:pPr>
            <a:endParaRPr lang="en-US"/>
          </a:p>
        </c:txPr>
        <c:crossAx val="401181680"/>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Column3</c:v>
                </c:pt>
              </c:strCache>
            </c:strRef>
          </c:tx>
          <c:spPr>
            <a:solidFill>
              <a:schemeClr val="accent1">
                <a:alpha val="85000"/>
              </a:schemeClr>
            </a:solidFill>
            <a:ln w="9525" cap="flat" cmpd="sng" algn="ctr">
              <a:solidFill>
                <a:schemeClr val="lt1">
                  <a:alpha val="50000"/>
                </a:schemeClr>
              </a:solidFill>
              <a:round/>
            </a:ln>
            <a:effectLst/>
          </c:spPr>
          <c:invertIfNegative val="0"/>
          <c:dLbls>
            <c:dLbl>
              <c:idx val="0"/>
              <c:layout>
                <c:manualLayout>
                  <c:x val="-2.6490374430465397E-2"/>
                  <c:y val="-1.1221470462758206E-16"/>
                </c:manualLayout>
              </c:layout>
              <c:tx>
                <c:rich>
                  <a:bodyPr/>
                  <a:lstStyle/>
                  <a:p>
                    <a:fld id="{DA41C94A-0126-4628-BB04-D5EBD03195B5}" type="VALUE">
                      <a:rPr lang="en-US" sz="1600">
                        <a:solidFill>
                          <a:schemeClr val="bg1"/>
                        </a:solidFill>
                      </a:rPr>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004B-49E7-8CD9-BC6E06DDAD79}"/>
                </c:ext>
              </c:extLst>
            </c:dLbl>
            <c:dLbl>
              <c:idx val="1"/>
              <c:layout>
                <c:manualLayout>
                  <c:x val="-3.5408373304834206E-2"/>
                  <c:y val="3.0606773685547474E-3"/>
                </c:manualLayout>
              </c:layout>
              <c:tx>
                <c:rich>
                  <a:bodyPr rot="0" spcFirstLastPara="1" vertOverflow="ellipsis" vert="horz" wrap="square" lIns="38100" tIns="19050" rIns="38100" bIns="19050" anchor="ctr" anchorCtr="1">
                    <a:noAutofit/>
                  </a:bodyPr>
                  <a:lstStyle/>
                  <a:p>
                    <a:pPr>
                      <a:defRPr sz="1197" b="1" i="0" u="none" strike="noStrike" kern="1200" baseline="0">
                        <a:solidFill>
                          <a:schemeClr val="lt1"/>
                        </a:solidFill>
                        <a:latin typeface="+mn-lt"/>
                        <a:ea typeface="+mn-ea"/>
                        <a:cs typeface="+mn-cs"/>
                      </a:defRPr>
                    </a:pPr>
                    <a:fld id="{DC500217-8445-404D-96B9-E9D24E4C95E0}" type="VALUE">
                      <a:rPr lang="en-US" sz="1600" smtClean="0">
                        <a:solidFill>
                          <a:schemeClr val="bg1"/>
                        </a:solidFill>
                      </a:rPr>
                      <a:pPr>
                        <a:defRPr/>
                      </a:pPr>
                      <a:t>[VALUE]</a:t>
                    </a:fld>
                    <a:endParaRPr lang="en-US"/>
                  </a:p>
                </c:rich>
              </c:tx>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lt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3.8545754062232228E-2"/>
                      <c:h val="8.4498648708893453E-2"/>
                    </c:manualLayout>
                  </c15:layout>
                  <c15:dlblFieldTable/>
                  <c15:showDataLabelsRange val="0"/>
                </c:ext>
                <c:ext xmlns:c16="http://schemas.microsoft.com/office/drawing/2014/chart" uri="{C3380CC4-5D6E-409C-BE32-E72D297353CC}">
                  <c16:uniqueId val="{00000001-004B-49E7-8CD9-BC6E06DDAD79}"/>
                </c:ext>
              </c:extLst>
            </c:dLbl>
            <c:dLbl>
              <c:idx val="2"/>
              <c:delete val="1"/>
              <c:extLst>
                <c:ext xmlns:c15="http://schemas.microsoft.com/office/drawing/2012/chart" uri="{CE6537A1-D6FC-4f65-9D91-7224C49458BB}"/>
                <c:ext xmlns:c16="http://schemas.microsoft.com/office/drawing/2014/chart" uri="{C3380CC4-5D6E-409C-BE32-E72D297353CC}">
                  <c16:uniqueId val="{00000004-004B-49E7-8CD9-BC6E06DDAD79}"/>
                </c:ext>
              </c:extLst>
            </c:dLbl>
            <c:dLbl>
              <c:idx val="3"/>
              <c:layout>
                <c:manualLayout>
                  <c:x val="0.1993868116180316"/>
                  <c:y val="-0.17750531058007318"/>
                </c:manualLayout>
              </c:layout>
              <c:tx>
                <c:rich>
                  <a:bodyPr/>
                  <a:lstStyle/>
                  <a:p>
                    <a:r>
                      <a:rPr lang="en-US" sz="1600">
                        <a:solidFill>
                          <a:schemeClr val="bg1"/>
                        </a:solidFill>
                      </a:rPr>
                      <a:t>5</a:t>
                    </a:r>
                    <a:endParaRPr lang="en-US"/>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004B-49E7-8CD9-BC6E06DDAD79}"/>
                </c:ext>
              </c:extLst>
            </c:dLbl>
            <c:dLbl>
              <c:idx val="4"/>
              <c:delete val="1"/>
              <c:extLst>
                <c:ext xmlns:c15="http://schemas.microsoft.com/office/drawing/2012/chart" uri="{CE6537A1-D6FC-4f65-9D91-7224C49458BB}"/>
                <c:ext xmlns:c16="http://schemas.microsoft.com/office/drawing/2014/chart" uri="{C3380CC4-5D6E-409C-BE32-E72D297353CC}">
                  <c16:uniqueId val="{00000000-8F42-4987-8E4D-05832242E5D8}"/>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Referred to Enforcement Agencies</c:v>
                </c:pt>
                <c:pt idx="1">
                  <c:v>Failure to Respond</c:v>
                </c:pt>
                <c:pt idx="2">
                  <c:v>In Process at Local Level</c:v>
                </c:pt>
                <c:pt idx="3">
                  <c:v>Resolved by ASWS Informal Resolution </c:v>
                </c:pt>
                <c:pt idx="4">
                  <c:v>Received by ASWS Compliance Unit</c:v>
                </c:pt>
              </c:strCache>
            </c:strRef>
          </c:cat>
          <c:val>
            <c:numRef>
              <c:f>Sheet1!$B$2:$B$6</c:f>
              <c:numCache>
                <c:formatCode>General</c:formatCode>
                <c:ptCount val="5"/>
                <c:pt idx="0">
                  <c:v>1</c:v>
                </c:pt>
                <c:pt idx="1">
                  <c:v>1</c:v>
                </c:pt>
                <c:pt idx="2">
                  <c:v>0</c:v>
                </c:pt>
                <c:pt idx="3">
                  <c:v>3</c:v>
                </c:pt>
                <c:pt idx="4">
                  <c:v>5</c:v>
                </c:pt>
              </c:numCache>
            </c:numRef>
          </c:val>
          <c:extLst>
            <c:ext xmlns:c16="http://schemas.microsoft.com/office/drawing/2014/chart" uri="{C3380CC4-5D6E-409C-BE32-E72D297353CC}">
              <c16:uniqueId val="{00000000-004B-49E7-8CD9-BC6E06DDAD79}"/>
            </c:ext>
          </c:extLst>
        </c:ser>
        <c:dLbls>
          <c:dLblPos val="inEnd"/>
          <c:showLegendKey val="0"/>
          <c:showVal val="1"/>
          <c:showCatName val="0"/>
          <c:showSerName val="0"/>
          <c:showPercent val="0"/>
          <c:showBubbleSize val="0"/>
        </c:dLbls>
        <c:gapWidth val="65"/>
        <c:axId val="571298832"/>
        <c:axId val="827635064"/>
      </c:barChart>
      <c:catAx>
        <c:axId val="571298832"/>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827635064"/>
        <c:crosses val="autoZero"/>
        <c:auto val="1"/>
        <c:lblAlgn val="ctr"/>
        <c:lblOffset val="100"/>
        <c:noMultiLvlLbl val="0"/>
      </c:catAx>
      <c:valAx>
        <c:axId val="827635064"/>
        <c:scaling>
          <c:orientation val="minMax"/>
        </c:scaling>
        <c:delete val="0"/>
        <c:axPos val="b"/>
        <c:majorGridlines>
          <c:spPr>
            <a:ln w="9525" cap="flat" cmpd="sng" algn="ctr">
              <a:solidFill>
                <a:schemeClr val="bg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crossAx val="5712988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tx1"/>
    </a:soli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6443187763348927E-2"/>
          <c:y val="3.1379669972126677E-2"/>
          <c:w val="0.91992044738014023"/>
          <c:h val="0.8046854766486512"/>
        </c:manualLayout>
      </c:layout>
      <c:barChart>
        <c:barDir val="col"/>
        <c:grouping val="clustered"/>
        <c:varyColors val="0"/>
        <c:ser>
          <c:idx val="0"/>
          <c:order val="0"/>
          <c:tx>
            <c:strRef>
              <c:f>'[Book2 (1).xlsx]Sheet1'!$B$18</c:f>
              <c:strCache>
                <c:ptCount val="1"/>
                <c:pt idx="0">
                  <c:v>2023</c:v>
                </c:pt>
              </c:strCache>
            </c:strRef>
          </c:tx>
          <c:spPr>
            <a:solidFill>
              <a:srgbClr val="135273">
                <a:alpha val="91000"/>
              </a:srgbClr>
            </a:solidFill>
            <a:ln>
              <a:solidFill>
                <a:srgbClr val="34A2D2">
                  <a:shade val="15000"/>
                  <a:alpha val="23000"/>
                </a:srgbClr>
              </a:solidFill>
            </a:ln>
            <a:effectLst/>
          </c:spPr>
          <c:invertIfNegative val="0"/>
          <c:cat>
            <c:strRef>
              <c:f>'[Book2 (1).xlsx]Sheet1'!$A$19:$A$23</c:f>
              <c:strCache>
                <c:ptCount val="5"/>
                <c:pt idx="0">
                  <c:v>Central</c:v>
                </c:pt>
                <c:pt idx="1">
                  <c:v>Eastern</c:v>
                </c:pt>
                <c:pt idx="2">
                  <c:v>Southwest Coastal</c:v>
                </c:pt>
                <c:pt idx="3">
                  <c:v>North Sound</c:v>
                </c:pt>
                <c:pt idx="4">
                  <c:v>Central Sound</c:v>
                </c:pt>
              </c:strCache>
            </c:strRef>
          </c:cat>
          <c:val>
            <c:numRef>
              <c:f>'[Book2 (1).xlsx]Sheet1'!$B$19:$B$23</c:f>
              <c:numCache>
                <c:formatCode>General</c:formatCode>
                <c:ptCount val="5"/>
                <c:pt idx="0">
                  <c:v>2496</c:v>
                </c:pt>
                <c:pt idx="1">
                  <c:v>395</c:v>
                </c:pt>
                <c:pt idx="2">
                  <c:v>38</c:v>
                </c:pt>
                <c:pt idx="3">
                  <c:v>69</c:v>
                </c:pt>
                <c:pt idx="4">
                  <c:v>41</c:v>
                </c:pt>
              </c:numCache>
            </c:numRef>
          </c:val>
          <c:extLst>
            <c:ext xmlns:c16="http://schemas.microsoft.com/office/drawing/2014/chart" uri="{C3380CC4-5D6E-409C-BE32-E72D297353CC}">
              <c16:uniqueId val="{00000000-E759-4C25-B2FA-562B9D74FC76}"/>
            </c:ext>
          </c:extLst>
        </c:ser>
        <c:ser>
          <c:idx val="1"/>
          <c:order val="1"/>
          <c:tx>
            <c:strRef>
              <c:f>'[Book2 (1).xlsx]Sheet1'!$C$18</c:f>
              <c:strCache>
                <c:ptCount val="1"/>
                <c:pt idx="0">
                  <c:v>2024</c:v>
                </c:pt>
              </c:strCache>
            </c:strRef>
          </c:tx>
          <c:spPr>
            <a:solidFill>
              <a:srgbClr val="EA5F00">
                <a:alpha val="86000"/>
              </a:srgbClr>
            </a:solidFill>
            <a:ln>
              <a:noFill/>
            </a:ln>
            <a:effectLst/>
          </c:spPr>
          <c:invertIfNegative val="0"/>
          <c:cat>
            <c:strRef>
              <c:f>'[Book2 (1).xlsx]Sheet1'!$A$19:$A$23</c:f>
              <c:strCache>
                <c:ptCount val="5"/>
                <c:pt idx="0">
                  <c:v>Central</c:v>
                </c:pt>
                <c:pt idx="1">
                  <c:v>Eastern</c:v>
                </c:pt>
                <c:pt idx="2">
                  <c:v>Southwest Coastal</c:v>
                </c:pt>
                <c:pt idx="3">
                  <c:v>North Sound</c:v>
                </c:pt>
                <c:pt idx="4">
                  <c:v>Central Sound</c:v>
                </c:pt>
              </c:strCache>
            </c:strRef>
          </c:cat>
          <c:val>
            <c:numRef>
              <c:f>'[Book2 (1).xlsx]Sheet1'!$C$19:$C$23</c:f>
              <c:numCache>
                <c:formatCode>General</c:formatCode>
                <c:ptCount val="5"/>
                <c:pt idx="0">
                  <c:v>2404</c:v>
                </c:pt>
                <c:pt idx="1">
                  <c:v>392</c:v>
                </c:pt>
                <c:pt idx="2">
                  <c:v>43</c:v>
                </c:pt>
                <c:pt idx="3">
                  <c:v>77</c:v>
                </c:pt>
                <c:pt idx="4">
                  <c:v>66</c:v>
                </c:pt>
              </c:numCache>
            </c:numRef>
          </c:val>
          <c:extLst>
            <c:ext xmlns:c16="http://schemas.microsoft.com/office/drawing/2014/chart" uri="{C3380CC4-5D6E-409C-BE32-E72D297353CC}">
              <c16:uniqueId val="{00000001-E759-4C25-B2FA-562B9D74FC76}"/>
            </c:ext>
          </c:extLst>
        </c:ser>
        <c:dLbls>
          <c:showLegendKey val="0"/>
          <c:showVal val="0"/>
          <c:showCatName val="0"/>
          <c:showSerName val="0"/>
          <c:showPercent val="0"/>
          <c:showBubbleSize val="0"/>
        </c:dLbls>
        <c:gapWidth val="219"/>
        <c:overlap val="-27"/>
        <c:axId val="723708600"/>
        <c:axId val="723702480"/>
      </c:barChart>
      <c:catAx>
        <c:axId val="723708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23702480"/>
        <c:crosses val="autoZero"/>
        <c:auto val="1"/>
        <c:lblAlgn val="ctr"/>
        <c:lblOffset val="100"/>
        <c:noMultiLvlLbl val="0"/>
      </c:catAx>
      <c:valAx>
        <c:axId val="7237024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723708600"/>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'[Book2 (1).xlsx]Sheet1'!$B$28</c:f>
              <c:strCache>
                <c:ptCount val="1"/>
                <c:pt idx="0">
                  <c:v>2023</c:v>
                </c:pt>
              </c:strCache>
            </c:strRef>
          </c:tx>
          <c:spPr>
            <a:solidFill>
              <a:schemeClr val="accent1"/>
            </a:solidFill>
            <a:ln>
              <a:noFill/>
            </a:ln>
            <a:effectLst/>
          </c:spPr>
          <c:invertIfNegative val="0"/>
          <c:cat>
            <c:strRef>
              <c:f>'[Book2 (1).xlsx]Sheet1'!$A$29:$A$37</c:f>
              <c:strCache>
                <c:ptCount val="9"/>
                <c:pt idx="0">
                  <c:v>Central Basin</c:v>
                </c:pt>
                <c:pt idx="1">
                  <c:v>Wenatchee</c:v>
                </c:pt>
                <c:pt idx="2">
                  <c:v>Omak</c:v>
                </c:pt>
                <c:pt idx="3">
                  <c:v>Sunnyside</c:v>
                </c:pt>
                <c:pt idx="4">
                  <c:v>Union Gap</c:v>
                </c:pt>
                <c:pt idx="5">
                  <c:v>Columbia Basin</c:v>
                </c:pt>
                <c:pt idx="6">
                  <c:v>Skagit</c:v>
                </c:pt>
                <c:pt idx="7">
                  <c:v>Walla Walla</c:v>
                </c:pt>
                <c:pt idx="8">
                  <c:v>Columbia Gorge</c:v>
                </c:pt>
              </c:strCache>
            </c:strRef>
          </c:cat>
          <c:val>
            <c:numRef>
              <c:f>'[Book2 (1).xlsx]Sheet1'!$B$29:$B$37</c:f>
              <c:numCache>
                <c:formatCode>General</c:formatCode>
                <c:ptCount val="9"/>
                <c:pt idx="0">
                  <c:v>374</c:v>
                </c:pt>
                <c:pt idx="1">
                  <c:v>321</c:v>
                </c:pt>
                <c:pt idx="2">
                  <c:v>358</c:v>
                </c:pt>
                <c:pt idx="3">
                  <c:v>1087</c:v>
                </c:pt>
                <c:pt idx="4">
                  <c:v>397</c:v>
                </c:pt>
                <c:pt idx="5">
                  <c:v>272</c:v>
                </c:pt>
                <c:pt idx="6">
                  <c:v>46</c:v>
                </c:pt>
                <c:pt idx="7">
                  <c:v>103</c:v>
                </c:pt>
                <c:pt idx="8">
                  <c:v>28</c:v>
                </c:pt>
              </c:numCache>
            </c:numRef>
          </c:val>
          <c:extLst>
            <c:ext xmlns:c16="http://schemas.microsoft.com/office/drawing/2014/chart" uri="{C3380CC4-5D6E-409C-BE32-E72D297353CC}">
              <c16:uniqueId val="{00000000-FDC5-4342-93BB-5F3C8F7697C0}"/>
            </c:ext>
          </c:extLst>
        </c:ser>
        <c:ser>
          <c:idx val="1"/>
          <c:order val="1"/>
          <c:tx>
            <c:strRef>
              <c:f>'[Book2 (1).xlsx]Sheet1'!$C$28</c:f>
              <c:strCache>
                <c:ptCount val="1"/>
                <c:pt idx="0">
                  <c:v>2024</c:v>
                </c:pt>
              </c:strCache>
            </c:strRef>
          </c:tx>
          <c:spPr>
            <a:solidFill>
              <a:schemeClr val="accent2"/>
            </a:solidFill>
            <a:ln>
              <a:noFill/>
            </a:ln>
            <a:effectLst/>
          </c:spPr>
          <c:invertIfNegative val="0"/>
          <c:cat>
            <c:strRef>
              <c:f>'[Book2 (1).xlsx]Sheet1'!$A$29:$A$37</c:f>
              <c:strCache>
                <c:ptCount val="9"/>
                <c:pt idx="0">
                  <c:v>Central Basin</c:v>
                </c:pt>
                <c:pt idx="1">
                  <c:v>Wenatchee</c:v>
                </c:pt>
                <c:pt idx="2">
                  <c:v>Omak</c:v>
                </c:pt>
                <c:pt idx="3">
                  <c:v>Sunnyside</c:v>
                </c:pt>
                <c:pt idx="4">
                  <c:v>Union Gap</c:v>
                </c:pt>
                <c:pt idx="5">
                  <c:v>Columbia Basin</c:v>
                </c:pt>
                <c:pt idx="6">
                  <c:v>Skagit</c:v>
                </c:pt>
                <c:pt idx="7">
                  <c:v>Walla Walla</c:v>
                </c:pt>
                <c:pt idx="8">
                  <c:v>Columbia Gorge</c:v>
                </c:pt>
              </c:strCache>
            </c:strRef>
          </c:cat>
          <c:val>
            <c:numRef>
              <c:f>'[Book2 (1).xlsx]Sheet1'!$C$29:$C$37</c:f>
              <c:numCache>
                <c:formatCode>General</c:formatCode>
                <c:ptCount val="9"/>
                <c:pt idx="0">
                  <c:v>375</c:v>
                </c:pt>
                <c:pt idx="1">
                  <c:v>331</c:v>
                </c:pt>
                <c:pt idx="2">
                  <c:v>287</c:v>
                </c:pt>
                <c:pt idx="3">
                  <c:v>945</c:v>
                </c:pt>
                <c:pt idx="4">
                  <c:v>502</c:v>
                </c:pt>
                <c:pt idx="5">
                  <c:v>428</c:v>
                </c:pt>
                <c:pt idx="6">
                  <c:v>75</c:v>
                </c:pt>
                <c:pt idx="7">
                  <c:v>153</c:v>
                </c:pt>
                <c:pt idx="8">
                  <c:v>47</c:v>
                </c:pt>
              </c:numCache>
            </c:numRef>
          </c:val>
          <c:extLst>
            <c:ext xmlns:c16="http://schemas.microsoft.com/office/drawing/2014/chart" uri="{C3380CC4-5D6E-409C-BE32-E72D297353CC}">
              <c16:uniqueId val="{00000001-FDC5-4342-93BB-5F3C8F7697C0}"/>
            </c:ext>
          </c:extLst>
        </c:ser>
        <c:dLbls>
          <c:showLegendKey val="0"/>
          <c:showVal val="0"/>
          <c:showCatName val="0"/>
          <c:showSerName val="0"/>
          <c:showPercent val="0"/>
          <c:showBubbleSize val="0"/>
        </c:dLbls>
        <c:gapWidth val="219"/>
        <c:overlap val="-27"/>
        <c:axId val="718185904"/>
        <c:axId val="718184104"/>
      </c:barChart>
      <c:catAx>
        <c:axId val="718185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18184104"/>
        <c:crosses val="autoZero"/>
        <c:auto val="1"/>
        <c:lblAlgn val="ctr"/>
        <c:lblOffset val="100"/>
        <c:noMultiLvlLbl val="0"/>
      </c:catAx>
      <c:valAx>
        <c:axId val="7181841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718185904"/>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'[ASWS msfws served updated file 10 30 24.xlsx]Sheet1'!$B$1</c:f>
              <c:strCache>
                <c:ptCount val="1"/>
                <c:pt idx="0">
                  <c:v>Migrant</c:v>
                </c:pt>
              </c:strCache>
            </c:strRef>
          </c:tx>
          <c:spPr>
            <a:solidFill>
              <a:srgbClr val="00B0F0"/>
            </a:solidFill>
            <a:ln>
              <a:noFill/>
            </a:ln>
            <a:effectLst/>
          </c:spPr>
          <c:invertIfNegative val="0"/>
          <c:cat>
            <c:strRef>
              <c:f>'[ASWS msfws served updated file 10 30 24.xlsx]Sheet1'!$A$2:$A$6</c:f>
              <c:strCache>
                <c:ptCount val="5"/>
                <c:pt idx="0">
                  <c:v>Central </c:v>
                </c:pt>
                <c:pt idx="1">
                  <c:v>Eastern</c:v>
                </c:pt>
                <c:pt idx="2">
                  <c:v>SWC</c:v>
                </c:pt>
                <c:pt idx="3">
                  <c:v>North Sound</c:v>
                </c:pt>
                <c:pt idx="4">
                  <c:v>Central Sound</c:v>
                </c:pt>
              </c:strCache>
            </c:strRef>
          </c:cat>
          <c:val>
            <c:numRef>
              <c:f>'[ASWS msfws served updated file 10 30 24.xlsx]Sheet1'!$B$2:$B$6</c:f>
              <c:numCache>
                <c:formatCode>General</c:formatCode>
                <c:ptCount val="5"/>
                <c:pt idx="0">
                  <c:v>266</c:v>
                </c:pt>
                <c:pt idx="1">
                  <c:v>52</c:v>
                </c:pt>
                <c:pt idx="2">
                  <c:v>11</c:v>
                </c:pt>
                <c:pt idx="3">
                  <c:v>22</c:v>
                </c:pt>
                <c:pt idx="4">
                  <c:v>6</c:v>
                </c:pt>
              </c:numCache>
            </c:numRef>
          </c:val>
          <c:extLst>
            <c:ext xmlns:c16="http://schemas.microsoft.com/office/drawing/2014/chart" uri="{C3380CC4-5D6E-409C-BE32-E72D297353CC}">
              <c16:uniqueId val="{00000000-FFCA-4EA4-9D50-6D2EB6E80D86}"/>
            </c:ext>
          </c:extLst>
        </c:ser>
        <c:ser>
          <c:idx val="1"/>
          <c:order val="1"/>
          <c:tx>
            <c:strRef>
              <c:f>'[ASWS msfws served updated file 10 30 24.xlsx]Sheet1'!$C$1</c:f>
              <c:strCache>
                <c:ptCount val="1"/>
                <c:pt idx="0">
                  <c:v>Seasonal</c:v>
                </c:pt>
              </c:strCache>
            </c:strRef>
          </c:tx>
          <c:spPr>
            <a:solidFill>
              <a:srgbClr val="135273"/>
            </a:solidFill>
            <a:ln>
              <a:noFill/>
            </a:ln>
            <a:effectLst/>
          </c:spPr>
          <c:invertIfNegative val="0"/>
          <c:cat>
            <c:strRef>
              <c:f>'[ASWS msfws served updated file 10 30 24.xlsx]Sheet1'!$A$2:$A$6</c:f>
              <c:strCache>
                <c:ptCount val="5"/>
                <c:pt idx="0">
                  <c:v>Central </c:v>
                </c:pt>
                <c:pt idx="1">
                  <c:v>Eastern</c:v>
                </c:pt>
                <c:pt idx="2">
                  <c:v>SWC</c:v>
                </c:pt>
                <c:pt idx="3">
                  <c:v>North Sound</c:v>
                </c:pt>
                <c:pt idx="4">
                  <c:v>Central Sound</c:v>
                </c:pt>
              </c:strCache>
            </c:strRef>
          </c:cat>
          <c:val>
            <c:numRef>
              <c:f>'[ASWS msfws served updated file 10 30 24.xlsx]Sheet1'!$C$2:$C$6</c:f>
              <c:numCache>
                <c:formatCode>General</c:formatCode>
                <c:ptCount val="5"/>
                <c:pt idx="0">
                  <c:v>2025</c:v>
                </c:pt>
                <c:pt idx="1">
                  <c:v>331</c:v>
                </c:pt>
                <c:pt idx="2">
                  <c:v>31</c:v>
                </c:pt>
                <c:pt idx="3">
                  <c:v>53</c:v>
                </c:pt>
                <c:pt idx="4">
                  <c:v>60</c:v>
                </c:pt>
              </c:numCache>
            </c:numRef>
          </c:val>
          <c:extLst>
            <c:ext xmlns:c16="http://schemas.microsoft.com/office/drawing/2014/chart" uri="{C3380CC4-5D6E-409C-BE32-E72D297353CC}">
              <c16:uniqueId val="{00000001-FFCA-4EA4-9D50-6D2EB6E80D86}"/>
            </c:ext>
          </c:extLst>
        </c:ser>
        <c:ser>
          <c:idx val="2"/>
          <c:order val="2"/>
          <c:tx>
            <c:strRef>
              <c:f>'[ASWS msfws served updated file 10 30 24.xlsx]Sheet1'!$D$1</c:f>
              <c:strCache>
                <c:ptCount val="1"/>
                <c:pt idx="0">
                  <c:v>Undetermined</c:v>
                </c:pt>
              </c:strCache>
            </c:strRef>
          </c:tx>
          <c:spPr>
            <a:solidFill>
              <a:srgbClr val="EA5F00"/>
            </a:solidFill>
            <a:ln>
              <a:noFill/>
            </a:ln>
            <a:effectLst/>
          </c:spPr>
          <c:invertIfNegative val="0"/>
          <c:cat>
            <c:strRef>
              <c:f>'[ASWS msfws served updated file 10 30 24.xlsx]Sheet1'!$A$2:$A$6</c:f>
              <c:strCache>
                <c:ptCount val="5"/>
                <c:pt idx="0">
                  <c:v>Central </c:v>
                </c:pt>
                <c:pt idx="1">
                  <c:v>Eastern</c:v>
                </c:pt>
                <c:pt idx="2">
                  <c:v>SWC</c:v>
                </c:pt>
                <c:pt idx="3">
                  <c:v>North Sound</c:v>
                </c:pt>
                <c:pt idx="4">
                  <c:v>Central Sound</c:v>
                </c:pt>
              </c:strCache>
            </c:strRef>
          </c:cat>
          <c:val>
            <c:numRef>
              <c:f>'[ASWS msfws served updated file 10 30 24.xlsx]Sheet1'!$D$2:$D$6</c:f>
              <c:numCache>
                <c:formatCode>General</c:formatCode>
                <c:ptCount val="5"/>
                <c:pt idx="0">
                  <c:v>113</c:v>
                </c:pt>
                <c:pt idx="1">
                  <c:v>9</c:v>
                </c:pt>
                <c:pt idx="2">
                  <c:v>1</c:v>
                </c:pt>
                <c:pt idx="3">
                  <c:v>2</c:v>
                </c:pt>
                <c:pt idx="4">
                  <c:v>0</c:v>
                </c:pt>
              </c:numCache>
            </c:numRef>
          </c:val>
          <c:extLst>
            <c:ext xmlns:c16="http://schemas.microsoft.com/office/drawing/2014/chart" uri="{C3380CC4-5D6E-409C-BE32-E72D297353CC}">
              <c16:uniqueId val="{00000002-FFCA-4EA4-9D50-6D2EB6E80D86}"/>
            </c:ext>
          </c:extLst>
        </c:ser>
        <c:dLbls>
          <c:showLegendKey val="0"/>
          <c:showVal val="0"/>
          <c:showCatName val="0"/>
          <c:showSerName val="0"/>
          <c:showPercent val="0"/>
          <c:showBubbleSize val="0"/>
        </c:dLbls>
        <c:gapWidth val="150"/>
        <c:overlap val="100"/>
        <c:axId val="697539312"/>
        <c:axId val="697537152"/>
      </c:barChart>
      <c:catAx>
        <c:axId val="697539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97537152"/>
        <c:crosses val="autoZero"/>
        <c:auto val="1"/>
        <c:lblAlgn val="ctr"/>
        <c:lblOffset val="100"/>
        <c:noMultiLvlLbl val="0"/>
      </c:catAx>
      <c:valAx>
        <c:axId val="6975371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69753931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'[ASWS msfws served updated file 10 30 24.xlsx]Sheet1'!$B$8</c:f>
              <c:strCache>
                <c:ptCount val="1"/>
                <c:pt idx="0">
                  <c:v>Migrant</c:v>
                </c:pt>
              </c:strCache>
            </c:strRef>
          </c:tx>
          <c:spPr>
            <a:solidFill>
              <a:srgbClr val="00B0F0"/>
            </a:solidFill>
            <a:ln>
              <a:noFill/>
            </a:ln>
            <a:effectLst/>
          </c:spPr>
          <c:invertIfNegative val="0"/>
          <c:cat>
            <c:strRef>
              <c:f>'[ASWS msfws served updated file 10 30 24.xlsx]Sheet1'!$A$9:$A$17</c:f>
              <c:strCache>
                <c:ptCount val="9"/>
                <c:pt idx="0">
                  <c:v>Central Basin</c:v>
                </c:pt>
                <c:pt idx="1">
                  <c:v>Wenatchee</c:v>
                </c:pt>
                <c:pt idx="2">
                  <c:v>Omak</c:v>
                </c:pt>
                <c:pt idx="3">
                  <c:v>Sunnyside</c:v>
                </c:pt>
                <c:pt idx="4">
                  <c:v>Union Gap</c:v>
                </c:pt>
                <c:pt idx="5">
                  <c:v>Columbia Basin</c:v>
                </c:pt>
                <c:pt idx="6">
                  <c:v>Skagit</c:v>
                </c:pt>
                <c:pt idx="7">
                  <c:v>Walla Walla</c:v>
                </c:pt>
                <c:pt idx="8">
                  <c:v>Columbia Gorge</c:v>
                </c:pt>
              </c:strCache>
            </c:strRef>
          </c:cat>
          <c:val>
            <c:numRef>
              <c:f>'[ASWS msfws served updated file 10 30 24.xlsx]Sheet1'!$B$9:$B$17</c:f>
              <c:numCache>
                <c:formatCode>General</c:formatCode>
                <c:ptCount val="9"/>
                <c:pt idx="0">
                  <c:v>51</c:v>
                </c:pt>
                <c:pt idx="1">
                  <c:v>24</c:v>
                </c:pt>
                <c:pt idx="2">
                  <c:v>68</c:v>
                </c:pt>
                <c:pt idx="3">
                  <c:v>97</c:v>
                </c:pt>
                <c:pt idx="4">
                  <c:v>39</c:v>
                </c:pt>
                <c:pt idx="5">
                  <c:v>22</c:v>
                </c:pt>
                <c:pt idx="6">
                  <c:v>9</c:v>
                </c:pt>
                <c:pt idx="7">
                  <c:v>13</c:v>
                </c:pt>
                <c:pt idx="8">
                  <c:v>2</c:v>
                </c:pt>
              </c:numCache>
            </c:numRef>
          </c:val>
          <c:extLst>
            <c:ext xmlns:c16="http://schemas.microsoft.com/office/drawing/2014/chart" uri="{C3380CC4-5D6E-409C-BE32-E72D297353CC}">
              <c16:uniqueId val="{00000000-F3CD-4894-A45A-AE8683646953}"/>
            </c:ext>
          </c:extLst>
        </c:ser>
        <c:ser>
          <c:idx val="1"/>
          <c:order val="1"/>
          <c:tx>
            <c:strRef>
              <c:f>'[ASWS msfws served updated file 10 30 24.xlsx]Sheet1'!$C$8</c:f>
              <c:strCache>
                <c:ptCount val="1"/>
                <c:pt idx="0">
                  <c:v>Seasonal</c:v>
                </c:pt>
              </c:strCache>
            </c:strRef>
          </c:tx>
          <c:spPr>
            <a:solidFill>
              <a:srgbClr val="135273"/>
            </a:solidFill>
            <a:ln>
              <a:noFill/>
            </a:ln>
            <a:effectLst/>
          </c:spPr>
          <c:invertIfNegative val="0"/>
          <c:cat>
            <c:strRef>
              <c:f>'[ASWS msfws served updated file 10 30 24.xlsx]Sheet1'!$A$9:$A$17</c:f>
              <c:strCache>
                <c:ptCount val="9"/>
                <c:pt idx="0">
                  <c:v>Central Basin</c:v>
                </c:pt>
                <c:pt idx="1">
                  <c:v>Wenatchee</c:v>
                </c:pt>
                <c:pt idx="2">
                  <c:v>Omak</c:v>
                </c:pt>
                <c:pt idx="3">
                  <c:v>Sunnyside</c:v>
                </c:pt>
                <c:pt idx="4">
                  <c:v>Union Gap</c:v>
                </c:pt>
                <c:pt idx="5">
                  <c:v>Columbia Basin</c:v>
                </c:pt>
                <c:pt idx="6">
                  <c:v>Skagit</c:v>
                </c:pt>
                <c:pt idx="7">
                  <c:v>Walla Walla</c:v>
                </c:pt>
                <c:pt idx="8">
                  <c:v>Columbia Gorge</c:v>
                </c:pt>
              </c:strCache>
            </c:strRef>
          </c:cat>
          <c:val>
            <c:numRef>
              <c:f>'[ASWS msfws served updated file 10 30 24.xlsx]Sheet1'!$C$9:$C$17</c:f>
              <c:numCache>
                <c:formatCode>General</c:formatCode>
                <c:ptCount val="9"/>
                <c:pt idx="0">
                  <c:v>276</c:v>
                </c:pt>
                <c:pt idx="1">
                  <c:v>293</c:v>
                </c:pt>
                <c:pt idx="2">
                  <c:v>215</c:v>
                </c:pt>
                <c:pt idx="3">
                  <c:v>826</c:v>
                </c:pt>
                <c:pt idx="4">
                  <c:v>437</c:v>
                </c:pt>
                <c:pt idx="5">
                  <c:v>227</c:v>
                </c:pt>
                <c:pt idx="6">
                  <c:v>38</c:v>
                </c:pt>
                <c:pt idx="7">
                  <c:v>83</c:v>
                </c:pt>
                <c:pt idx="8">
                  <c:v>43</c:v>
                </c:pt>
              </c:numCache>
            </c:numRef>
          </c:val>
          <c:extLst>
            <c:ext xmlns:c16="http://schemas.microsoft.com/office/drawing/2014/chart" uri="{C3380CC4-5D6E-409C-BE32-E72D297353CC}">
              <c16:uniqueId val="{00000001-F3CD-4894-A45A-AE8683646953}"/>
            </c:ext>
          </c:extLst>
        </c:ser>
        <c:ser>
          <c:idx val="2"/>
          <c:order val="2"/>
          <c:tx>
            <c:strRef>
              <c:f>'[ASWS msfws served updated file 10 30 24.xlsx]Sheet1'!$D$8</c:f>
              <c:strCache>
                <c:ptCount val="1"/>
                <c:pt idx="0">
                  <c:v>Undetermined</c:v>
                </c:pt>
              </c:strCache>
            </c:strRef>
          </c:tx>
          <c:spPr>
            <a:solidFill>
              <a:srgbClr val="EA5F00"/>
            </a:solidFill>
            <a:ln>
              <a:noFill/>
            </a:ln>
            <a:effectLst/>
          </c:spPr>
          <c:invertIfNegative val="0"/>
          <c:cat>
            <c:strRef>
              <c:f>'[ASWS msfws served updated file 10 30 24.xlsx]Sheet1'!$A$9:$A$17</c:f>
              <c:strCache>
                <c:ptCount val="9"/>
                <c:pt idx="0">
                  <c:v>Central Basin</c:v>
                </c:pt>
                <c:pt idx="1">
                  <c:v>Wenatchee</c:v>
                </c:pt>
                <c:pt idx="2">
                  <c:v>Omak</c:v>
                </c:pt>
                <c:pt idx="3">
                  <c:v>Sunnyside</c:v>
                </c:pt>
                <c:pt idx="4">
                  <c:v>Union Gap</c:v>
                </c:pt>
                <c:pt idx="5">
                  <c:v>Columbia Basin</c:v>
                </c:pt>
                <c:pt idx="6">
                  <c:v>Skagit</c:v>
                </c:pt>
                <c:pt idx="7">
                  <c:v>Walla Walla</c:v>
                </c:pt>
                <c:pt idx="8">
                  <c:v>Columbia Gorge</c:v>
                </c:pt>
              </c:strCache>
            </c:strRef>
          </c:cat>
          <c:val>
            <c:numRef>
              <c:f>'[ASWS msfws served updated file 10 30 24.xlsx]Sheet1'!$D$9:$D$17</c:f>
              <c:numCache>
                <c:formatCode>General</c:formatCode>
                <c:ptCount val="9"/>
                <c:pt idx="0">
                  <c:v>48</c:v>
                </c:pt>
                <c:pt idx="1">
                  <c:v>14</c:v>
                </c:pt>
                <c:pt idx="2">
                  <c:v>4</c:v>
                </c:pt>
                <c:pt idx="3">
                  <c:v>22</c:v>
                </c:pt>
                <c:pt idx="4">
                  <c:v>26</c:v>
                </c:pt>
                <c:pt idx="5">
                  <c:v>7</c:v>
                </c:pt>
                <c:pt idx="6">
                  <c:v>2</c:v>
                </c:pt>
                <c:pt idx="7">
                  <c:v>1</c:v>
                </c:pt>
                <c:pt idx="8">
                  <c:v>2</c:v>
                </c:pt>
              </c:numCache>
            </c:numRef>
          </c:val>
          <c:extLst>
            <c:ext xmlns:c16="http://schemas.microsoft.com/office/drawing/2014/chart" uri="{C3380CC4-5D6E-409C-BE32-E72D297353CC}">
              <c16:uniqueId val="{00000002-F3CD-4894-A45A-AE8683646953}"/>
            </c:ext>
          </c:extLst>
        </c:ser>
        <c:dLbls>
          <c:showLegendKey val="0"/>
          <c:showVal val="0"/>
          <c:showCatName val="0"/>
          <c:showSerName val="0"/>
          <c:showPercent val="0"/>
          <c:showBubbleSize val="0"/>
        </c:dLbls>
        <c:gapWidth val="150"/>
        <c:overlap val="100"/>
        <c:axId val="758481184"/>
        <c:axId val="758479384"/>
      </c:barChart>
      <c:catAx>
        <c:axId val="758481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58479384"/>
        <c:crosses val="autoZero"/>
        <c:auto val="1"/>
        <c:lblAlgn val="ctr"/>
        <c:lblOffset val="100"/>
        <c:noMultiLvlLbl val="0"/>
      </c:catAx>
      <c:valAx>
        <c:axId val="7584793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758481184"/>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Sheet1!$B$4</c:f>
              <c:strCache>
                <c:ptCount val="1"/>
                <c:pt idx="0">
                  <c:v>WSWA Referrals</c:v>
                </c:pt>
              </c:strCache>
            </c:strRef>
          </c:tx>
          <c:spPr>
            <a:solidFill>
              <a:schemeClr val="accent1"/>
            </a:solidFill>
            <a:ln>
              <a:noFill/>
            </a:ln>
            <a:effectLst/>
          </c:spPr>
          <c:invertIfNegative val="0"/>
          <c:cat>
            <c:strRef>
              <c:f>Sheet1!$A$5:$A$13</c:f>
              <c:strCache>
                <c:ptCount val="9"/>
                <c:pt idx="0">
                  <c:v>Whatcom</c:v>
                </c:pt>
                <c:pt idx="1">
                  <c:v>Grays Harbor</c:v>
                </c:pt>
                <c:pt idx="2">
                  <c:v>Omak</c:v>
                </c:pt>
                <c:pt idx="3">
                  <c:v>Central Basin</c:v>
                </c:pt>
                <c:pt idx="4">
                  <c:v>Wenatchee</c:v>
                </c:pt>
                <c:pt idx="5">
                  <c:v>Union Gap</c:v>
                </c:pt>
                <c:pt idx="6">
                  <c:v>Columbia Basin</c:v>
                </c:pt>
                <c:pt idx="7">
                  <c:v>Sunnyside</c:v>
                </c:pt>
                <c:pt idx="8">
                  <c:v>Walla Walla</c:v>
                </c:pt>
              </c:strCache>
            </c:strRef>
          </c:cat>
          <c:val>
            <c:numRef>
              <c:f>Sheet1!$B$5:$B$13</c:f>
              <c:numCache>
                <c:formatCode>General</c:formatCode>
                <c:ptCount val="9"/>
                <c:pt idx="0">
                  <c:v>6</c:v>
                </c:pt>
                <c:pt idx="1">
                  <c:v>2</c:v>
                </c:pt>
                <c:pt idx="2">
                  <c:v>3</c:v>
                </c:pt>
                <c:pt idx="3">
                  <c:v>27</c:v>
                </c:pt>
                <c:pt idx="4">
                  <c:v>3</c:v>
                </c:pt>
                <c:pt idx="5">
                  <c:v>4</c:v>
                </c:pt>
                <c:pt idx="6">
                  <c:v>6</c:v>
                </c:pt>
                <c:pt idx="7">
                  <c:v>21</c:v>
                </c:pt>
                <c:pt idx="8">
                  <c:v>1</c:v>
                </c:pt>
              </c:numCache>
            </c:numRef>
          </c:val>
          <c:extLst>
            <c:ext xmlns:c16="http://schemas.microsoft.com/office/drawing/2014/chart" uri="{C3380CC4-5D6E-409C-BE32-E72D297353CC}">
              <c16:uniqueId val="{00000000-E633-46B4-89D3-36AAB509B4AA}"/>
            </c:ext>
          </c:extLst>
        </c:ser>
        <c:ser>
          <c:idx val="1"/>
          <c:order val="1"/>
          <c:tx>
            <c:strRef>
              <c:f>Sheet1!$C$4</c:f>
              <c:strCache>
                <c:ptCount val="1"/>
                <c:pt idx="0">
                  <c:v>ETO Referrals</c:v>
                </c:pt>
              </c:strCache>
            </c:strRef>
          </c:tx>
          <c:spPr>
            <a:solidFill>
              <a:srgbClr val="F26200"/>
            </a:solidFill>
            <a:ln>
              <a:noFill/>
            </a:ln>
            <a:effectLst/>
          </c:spPr>
          <c:invertIfNegative val="0"/>
          <c:cat>
            <c:strRef>
              <c:f>Sheet1!$A$5:$A$13</c:f>
              <c:strCache>
                <c:ptCount val="9"/>
                <c:pt idx="0">
                  <c:v>Whatcom</c:v>
                </c:pt>
                <c:pt idx="1">
                  <c:v>Grays Harbor</c:v>
                </c:pt>
                <c:pt idx="2">
                  <c:v>Omak</c:v>
                </c:pt>
                <c:pt idx="3">
                  <c:v>Central Basin</c:v>
                </c:pt>
                <c:pt idx="4">
                  <c:v>Wenatchee</c:v>
                </c:pt>
                <c:pt idx="5">
                  <c:v>Union Gap</c:v>
                </c:pt>
                <c:pt idx="6">
                  <c:v>Columbia Basin</c:v>
                </c:pt>
                <c:pt idx="7">
                  <c:v>Sunnyside</c:v>
                </c:pt>
                <c:pt idx="8">
                  <c:v>Walla Walla</c:v>
                </c:pt>
              </c:strCache>
            </c:strRef>
          </c:cat>
          <c:val>
            <c:numRef>
              <c:f>Sheet1!$C$5:$C$13</c:f>
              <c:numCache>
                <c:formatCode>General</c:formatCode>
                <c:ptCount val="9"/>
                <c:pt idx="0">
                  <c:v>0</c:v>
                </c:pt>
                <c:pt idx="1">
                  <c:v>0</c:v>
                </c:pt>
                <c:pt idx="2">
                  <c:v>2</c:v>
                </c:pt>
                <c:pt idx="3">
                  <c:v>0</c:v>
                </c:pt>
                <c:pt idx="4">
                  <c:v>4</c:v>
                </c:pt>
                <c:pt idx="5">
                  <c:v>1</c:v>
                </c:pt>
                <c:pt idx="6">
                  <c:v>3</c:v>
                </c:pt>
                <c:pt idx="7">
                  <c:v>5</c:v>
                </c:pt>
                <c:pt idx="8">
                  <c:v>0</c:v>
                </c:pt>
              </c:numCache>
            </c:numRef>
          </c:val>
          <c:extLst>
            <c:ext xmlns:c16="http://schemas.microsoft.com/office/drawing/2014/chart" uri="{C3380CC4-5D6E-409C-BE32-E72D297353CC}">
              <c16:uniqueId val="{00000001-E633-46B4-89D3-36AAB509B4AA}"/>
            </c:ext>
          </c:extLst>
        </c:ser>
        <c:ser>
          <c:idx val="2"/>
          <c:order val="2"/>
          <c:tx>
            <c:strRef>
              <c:f>Sheet1!$D$4</c:f>
              <c:strCache>
                <c:ptCount val="1"/>
                <c:pt idx="0">
                  <c:v>Placements</c:v>
                </c:pt>
              </c:strCache>
            </c:strRef>
          </c:tx>
          <c:spPr>
            <a:solidFill>
              <a:srgbClr val="00B0F0"/>
            </a:solidFill>
            <a:ln>
              <a:noFill/>
            </a:ln>
            <a:effectLst/>
          </c:spPr>
          <c:invertIfNegative val="0"/>
          <c:cat>
            <c:strRef>
              <c:f>Sheet1!$A$5:$A$13</c:f>
              <c:strCache>
                <c:ptCount val="9"/>
                <c:pt idx="0">
                  <c:v>Whatcom</c:v>
                </c:pt>
                <c:pt idx="1">
                  <c:v>Grays Harbor</c:v>
                </c:pt>
                <c:pt idx="2">
                  <c:v>Omak</c:v>
                </c:pt>
                <c:pt idx="3">
                  <c:v>Central Basin</c:v>
                </c:pt>
                <c:pt idx="4">
                  <c:v>Wenatchee</c:v>
                </c:pt>
                <c:pt idx="5">
                  <c:v>Union Gap</c:v>
                </c:pt>
                <c:pt idx="6">
                  <c:v>Columbia Basin</c:v>
                </c:pt>
                <c:pt idx="7">
                  <c:v>Sunnyside</c:v>
                </c:pt>
                <c:pt idx="8">
                  <c:v>Walla Walla</c:v>
                </c:pt>
              </c:strCache>
            </c:strRef>
          </c:cat>
          <c:val>
            <c:numRef>
              <c:f>Sheet1!$D$5:$D$13</c:f>
              <c:numCache>
                <c:formatCode>General</c:formatCode>
                <c:ptCount val="9"/>
                <c:pt idx="0">
                  <c:v>1</c:v>
                </c:pt>
                <c:pt idx="1">
                  <c:v>1</c:v>
                </c:pt>
                <c:pt idx="2">
                  <c:v>0</c:v>
                </c:pt>
                <c:pt idx="3">
                  <c:v>4</c:v>
                </c:pt>
                <c:pt idx="4">
                  <c:v>0</c:v>
                </c:pt>
                <c:pt idx="5">
                  <c:v>4</c:v>
                </c:pt>
                <c:pt idx="6">
                  <c:v>1</c:v>
                </c:pt>
                <c:pt idx="7">
                  <c:v>0</c:v>
                </c:pt>
                <c:pt idx="8">
                  <c:v>0</c:v>
                </c:pt>
              </c:numCache>
            </c:numRef>
          </c:val>
          <c:extLst>
            <c:ext xmlns:c16="http://schemas.microsoft.com/office/drawing/2014/chart" uri="{C3380CC4-5D6E-409C-BE32-E72D297353CC}">
              <c16:uniqueId val="{00000002-E633-46B4-89D3-36AAB509B4AA}"/>
            </c:ext>
          </c:extLst>
        </c:ser>
        <c:dLbls>
          <c:showLegendKey val="0"/>
          <c:showVal val="0"/>
          <c:showCatName val="0"/>
          <c:showSerName val="0"/>
          <c:showPercent val="0"/>
          <c:showBubbleSize val="0"/>
        </c:dLbls>
        <c:gapWidth val="138"/>
        <c:overlap val="-27"/>
        <c:axId val="723481336"/>
        <c:axId val="723484576"/>
      </c:barChart>
      <c:catAx>
        <c:axId val="723481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j-lt"/>
                <a:ea typeface="+mn-ea"/>
                <a:cs typeface="+mn-cs"/>
              </a:defRPr>
            </a:pPr>
            <a:endParaRPr lang="en-US"/>
          </a:p>
        </c:txPr>
        <c:crossAx val="723484576"/>
        <c:crosses val="autoZero"/>
        <c:auto val="1"/>
        <c:lblAlgn val="ctr"/>
        <c:lblOffset val="100"/>
        <c:noMultiLvlLbl val="0"/>
      </c:catAx>
      <c:valAx>
        <c:axId val="7234845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723481336"/>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j-lt"/>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0.61338</cdr:x>
      <cdr:y>0.25313</cdr:y>
    </cdr:from>
    <cdr:to>
      <cdr:x>0.6482</cdr:x>
      <cdr:y>0.33346</cdr:y>
    </cdr:to>
    <cdr:sp macro="" textlink="">
      <cdr:nvSpPr>
        <cdr:cNvPr id="2" name="TextBox 1">
          <a:extLst xmlns:a="http://schemas.openxmlformats.org/drawingml/2006/main">
            <a:ext uri="{FF2B5EF4-FFF2-40B4-BE49-F238E27FC236}">
              <a16:creationId xmlns:a16="http://schemas.microsoft.com/office/drawing/2014/main" id="{8C0AC5F5-EC94-4AE0-13BD-BDE7D6BACAEB}"/>
            </a:ext>
          </a:extLst>
        </cdr:cNvPr>
        <cdr:cNvSpPr txBox="1"/>
      </cdr:nvSpPr>
      <cdr:spPr>
        <a:xfrm xmlns:a="http://schemas.openxmlformats.org/drawingml/2006/main">
          <a:off x="6207724" y="1050432"/>
          <a:ext cx="352398" cy="33334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b="1" kern="1200" dirty="0"/>
            <a:t>3</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DC1AB2-6D88-47D4-BCAC-36F811820128}" type="datetimeFigureOut">
              <a:rPr lang="en-US" smtClean="0"/>
              <a:t>11/20/2024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35F402-8309-478D-8507-58323E383241}" type="slidenum">
              <a:rPr lang="en-US" smtClean="0"/>
              <a:t>‹#›</a:t>
            </a:fld>
            <a:endParaRPr lang="en-US"/>
          </a:p>
        </p:txBody>
      </p:sp>
    </p:spTree>
    <p:extLst>
      <p:ext uri="{BB962C8B-B14F-4D97-AF65-F5344CB8AC3E}">
        <p14:creationId xmlns:p14="http://schemas.microsoft.com/office/powerpoint/2010/main" val="14966603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35F402-8309-478D-8507-58323E383241}" type="slidenum">
              <a:rPr lang="en-US" smtClean="0"/>
              <a:t>2</a:t>
            </a:fld>
            <a:endParaRPr lang="en-US"/>
          </a:p>
        </p:txBody>
      </p:sp>
    </p:spTree>
    <p:extLst>
      <p:ext uri="{BB962C8B-B14F-4D97-AF65-F5344CB8AC3E}">
        <p14:creationId xmlns:p14="http://schemas.microsoft.com/office/powerpoint/2010/main" val="4149487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A335F402-8309-478D-8507-58323E383241}" type="slidenum">
              <a:rPr kumimoji="0" lang="en-US" sz="1200" b="0" i="0" u="none" strike="noStrike" kern="0" cap="none" spc="0" normalizeH="0" baseline="0" noProof="0" smtClean="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14</a:t>
            </a:fld>
            <a:endParaRPr kumimoji="0" lang="en-US" sz="12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3730478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a:solidFill>
                <a:schemeClr val="tx1"/>
              </a:solidFill>
              <a:effectLst/>
              <a:latin typeface="+mn-lt"/>
              <a:ea typeface="+mn-ea"/>
              <a:cs typeface="+mn-cs"/>
            </a:endParaRPr>
          </a:p>
          <a:p>
            <a:pPr marL="0" indent="0">
              <a:buNone/>
            </a:pPr>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754C9B-B635-4C68-A0CA-093A49503A5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03870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721151-744E-40D8-AB7E-689600F502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5FACB1-2FB3-2698-A4F3-2038203B6F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BEDF54-CCD9-DD0B-860D-711040E8366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F453A1E-806C-75BA-028F-ED5CC145C70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35F402-8309-478D-8507-58323E38324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81111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A32D6F-5664-7755-AA05-0376DA04CD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000AA0-FB1B-6153-0B33-AAAF94A4F1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1CDA0B-B57E-2555-6E24-CE30DEC6F86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20AC550-DA19-7B80-FDCA-225E120E68C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35F402-8309-478D-8507-58323E38324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51073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78BEF99-D05A-4BED-A69B-634881985862}" type="slidenum">
              <a:rPr lang="en-US" smtClean="0"/>
              <a:t>18</a:t>
            </a:fld>
            <a:endParaRPr lang="en-US"/>
          </a:p>
        </p:txBody>
      </p:sp>
    </p:spTree>
    <p:extLst>
      <p:ext uri="{BB962C8B-B14F-4D97-AF65-F5344CB8AC3E}">
        <p14:creationId xmlns:p14="http://schemas.microsoft.com/office/powerpoint/2010/main" val="26604831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4B26E6-4D82-AF3C-5725-4E1DBCAF0B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F5D4FA-7C14-4F71-5394-C2D8E39AD2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A87AC7-AE55-4D1B-16DE-EA83ED4F40BF}"/>
              </a:ext>
            </a:extLst>
          </p:cNvPr>
          <p:cNvSpPr>
            <a:spLocks noGrp="1"/>
          </p:cNvSpPr>
          <p:nvPr>
            <p:ph type="body" idx="1"/>
          </p:nvPr>
        </p:nvSpPr>
        <p:spPr/>
        <p:txBody>
          <a:bodyPr/>
          <a:lstStyle/>
          <a:p>
            <a:pPr marL="0" lvl="0" indent="0">
              <a:buFont typeface="Arial" panose="020B0604020202020204" pitchFamily="34" charset="0"/>
              <a:buNone/>
            </a:pPr>
            <a:endParaRPr lang="en-US"/>
          </a:p>
        </p:txBody>
      </p:sp>
      <p:sp>
        <p:nvSpPr>
          <p:cNvPr id="4" name="Slide Number Placeholder 3">
            <a:extLst>
              <a:ext uri="{FF2B5EF4-FFF2-40B4-BE49-F238E27FC236}">
                <a16:creationId xmlns:a16="http://schemas.microsoft.com/office/drawing/2014/main" id="{737C8A65-E635-06C9-FFC1-ED0FF289EDD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35F402-8309-478D-8507-58323E38324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10795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3EE9A4-FF23-C2A9-EDDD-17AD67A0A1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A50EC4-C062-13D0-FB4E-6E17F6D776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17C525-818B-48D8-29B2-266523F93918}"/>
              </a:ext>
            </a:extLst>
          </p:cNvPr>
          <p:cNvSpPr>
            <a:spLocks noGrp="1"/>
          </p:cNvSpPr>
          <p:nvPr>
            <p:ph type="body" idx="1"/>
          </p:nvPr>
        </p:nvSpPr>
        <p:spPr/>
        <p:txBody>
          <a:bodyPr/>
          <a:lstStyle/>
          <a:p>
            <a:pPr marL="0" lvl="0" indent="0">
              <a:buFont typeface="Arial" panose="020B0604020202020204" pitchFamily="34" charset="0"/>
              <a:buNone/>
            </a:pPr>
            <a:endParaRPr lang="en-US"/>
          </a:p>
        </p:txBody>
      </p:sp>
      <p:sp>
        <p:nvSpPr>
          <p:cNvPr id="4" name="Slide Number Placeholder 3">
            <a:extLst>
              <a:ext uri="{FF2B5EF4-FFF2-40B4-BE49-F238E27FC236}">
                <a16:creationId xmlns:a16="http://schemas.microsoft.com/office/drawing/2014/main" id="{ACB895FA-90D6-8406-FBC1-57893A92865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35F402-8309-478D-8507-58323E38324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25550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4B26E6-4D82-AF3C-5725-4E1DBCAF0B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F5D4FA-7C14-4F71-5394-C2D8E39AD2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A87AC7-AE55-4D1B-16DE-EA83ED4F40BF}"/>
              </a:ext>
            </a:extLst>
          </p:cNvPr>
          <p:cNvSpPr>
            <a:spLocks noGrp="1"/>
          </p:cNvSpPr>
          <p:nvPr>
            <p:ph type="body" idx="1"/>
          </p:nvPr>
        </p:nvSpPr>
        <p:spPr/>
        <p:txBody>
          <a:bodyPr/>
          <a:lstStyle/>
          <a:p>
            <a:pPr marL="0" lvl="0" indent="0">
              <a:buFont typeface="Arial" panose="020B0604020202020204" pitchFamily="34" charset="0"/>
              <a:buNone/>
            </a:pPr>
            <a:endParaRPr lang="en-US"/>
          </a:p>
        </p:txBody>
      </p:sp>
      <p:sp>
        <p:nvSpPr>
          <p:cNvPr id="4" name="Slide Number Placeholder 3">
            <a:extLst>
              <a:ext uri="{FF2B5EF4-FFF2-40B4-BE49-F238E27FC236}">
                <a16:creationId xmlns:a16="http://schemas.microsoft.com/office/drawing/2014/main" id="{737C8A65-E635-06C9-FFC1-ED0FF289EDD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35F402-8309-478D-8507-58323E38324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46871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BA8020-85BE-7231-22A1-1216D7E7D7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986279-EA94-CB8B-E352-867DCFC826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5B26A0-D8D4-B8BC-803C-C3D2491D573B}"/>
              </a:ext>
            </a:extLst>
          </p:cNvPr>
          <p:cNvSpPr>
            <a:spLocks noGrp="1"/>
          </p:cNvSpPr>
          <p:nvPr>
            <p:ph type="body" idx="1"/>
          </p:nvPr>
        </p:nvSpPr>
        <p:spPr/>
        <p:txBody>
          <a:bodyPr/>
          <a:lstStyle/>
          <a:p>
            <a:pPr marL="0" lvl="0" indent="0">
              <a:buFont typeface="Arial" panose="020B0604020202020204" pitchFamily="34" charset="0"/>
              <a:buNone/>
            </a:pPr>
            <a:endParaRPr lang="en-US"/>
          </a:p>
        </p:txBody>
      </p:sp>
      <p:sp>
        <p:nvSpPr>
          <p:cNvPr id="4" name="Slide Number Placeholder 3">
            <a:extLst>
              <a:ext uri="{FF2B5EF4-FFF2-40B4-BE49-F238E27FC236}">
                <a16:creationId xmlns:a16="http://schemas.microsoft.com/office/drawing/2014/main" id="{43475DAE-851A-DFCC-D34E-03CD33E6909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35F402-8309-478D-8507-58323E38324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07115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78BEF99-D05A-4BED-A69B-634881985862}" type="slidenum">
              <a:rPr lang="en-US" smtClean="0"/>
              <a:t>24</a:t>
            </a:fld>
            <a:endParaRPr lang="en-US"/>
          </a:p>
        </p:txBody>
      </p:sp>
    </p:spTree>
    <p:extLst>
      <p:ext uri="{BB962C8B-B14F-4D97-AF65-F5344CB8AC3E}">
        <p14:creationId xmlns:p14="http://schemas.microsoft.com/office/powerpoint/2010/main" val="14719447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a:solidFill>
                <a:schemeClr val="tx1"/>
              </a:solidFill>
              <a:effectLst/>
              <a:latin typeface="+mn-lt"/>
              <a:ea typeface="+mn-ea"/>
              <a:cs typeface="+mn-cs"/>
            </a:endParaRPr>
          </a:p>
          <a:p>
            <a:pPr marL="0" indent="0">
              <a:buNone/>
            </a:pPr>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754C9B-B635-4C68-A0CA-093A49503A5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25183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5A5CAF-AA9A-A4CF-2184-2D66707F2C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B46911-9732-4562-1F93-AE2DA30A21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EE7F4E-11AF-6C6E-BC15-6E092BE9BC47}"/>
              </a:ext>
            </a:extLst>
          </p:cNvPr>
          <p:cNvSpPr>
            <a:spLocks noGrp="1"/>
          </p:cNvSpPr>
          <p:nvPr>
            <p:ph type="body" idx="1"/>
          </p:nvPr>
        </p:nvSpPr>
        <p:spPr/>
        <p:txBody>
          <a:bodyPr/>
          <a:lstStyle/>
          <a:p>
            <a:pPr marL="0" lvl="0" indent="0">
              <a:buFont typeface="Arial" panose="020B0604020202020204" pitchFamily="34" charset="0"/>
              <a:buNone/>
            </a:pPr>
            <a:endParaRPr lang="en-US"/>
          </a:p>
        </p:txBody>
      </p:sp>
      <p:sp>
        <p:nvSpPr>
          <p:cNvPr id="4" name="Slide Number Placeholder 3">
            <a:extLst>
              <a:ext uri="{FF2B5EF4-FFF2-40B4-BE49-F238E27FC236}">
                <a16:creationId xmlns:a16="http://schemas.microsoft.com/office/drawing/2014/main" id="{44A3BB10-7BBB-68DA-928C-25BA3713203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35F402-8309-478D-8507-58323E38324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94167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8974CB-DD14-369D-0CFE-C621B65EF2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02E772-C1E7-EBE8-1A7A-73F714C754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A1BCD9-3B52-CC64-8140-7626EDD5852D}"/>
              </a:ext>
            </a:extLst>
          </p:cNvPr>
          <p:cNvSpPr>
            <a:spLocks noGrp="1"/>
          </p:cNvSpPr>
          <p:nvPr>
            <p:ph type="body" idx="1"/>
          </p:nvPr>
        </p:nvSpPr>
        <p:spPr/>
        <p:txBody>
          <a:bodyPr/>
          <a:lstStyle/>
          <a:p>
            <a:endParaRPr lang="en-US" sz="1200" kern="1200">
              <a:solidFill>
                <a:schemeClr val="tx1"/>
              </a:solidFill>
              <a:effectLst/>
              <a:latin typeface="+mn-lt"/>
              <a:ea typeface="+mn-ea"/>
              <a:cs typeface="+mn-cs"/>
            </a:endParaRPr>
          </a:p>
          <a:p>
            <a:pPr marL="0" indent="0">
              <a:buNone/>
            </a:pPr>
            <a:endParaRPr lang="en-US"/>
          </a:p>
          <a:p>
            <a:endParaRPr lang="en-US"/>
          </a:p>
        </p:txBody>
      </p:sp>
      <p:sp>
        <p:nvSpPr>
          <p:cNvPr id="4" name="Slide Number Placeholder 3">
            <a:extLst>
              <a:ext uri="{FF2B5EF4-FFF2-40B4-BE49-F238E27FC236}">
                <a16:creationId xmlns:a16="http://schemas.microsoft.com/office/drawing/2014/main" id="{C5891D45-4488-1878-9666-CB677CD8626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754C9B-B635-4C68-A0CA-093A49503A5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81015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40CD99-E75A-DDCA-8343-303927DFF4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A1FA61-3281-2BEF-8F0B-198485045D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47BEFC-A153-378D-F6C0-683D6D779430}"/>
              </a:ext>
            </a:extLst>
          </p:cNvPr>
          <p:cNvSpPr>
            <a:spLocks noGrp="1"/>
          </p:cNvSpPr>
          <p:nvPr>
            <p:ph type="body" idx="1"/>
          </p:nvPr>
        </p:nvSpPr>
        <p:spPr/>
        <p:txBody>
          <a:bodyPr/>
          <a:lstStyle/>
          <a:p>
            <a:endParaRPr lang="en-US" sz="1200" kern="1200">
              <a:solidFill>
                <a:schemeClr val="tx1"/>
              </a:solidFill>
              <a:effectLst/>
              <a:latin typeface="+mn-lt"/>
              <a:ea typeface="+mn-ea"/>
              <a:cs typeface="+mn-cs"/>
            </a:endParaRPr>
          </a:p>
          <a:p>
            <a:pPr marL="0" indent="0">
              <a:buNone/>
            </a:pPr>
            <a:endParaRPr lang="en-US"/>
          </a:p>
          <a:p>
            <a:endParaRPr lang="en-US"/>
          </a:p>
        </p:txBody>
      </p:sp>
      <p:sp>
        <p:nvSpPr>
          <p:cNvPr id="4" name="Slide Number Placeholder 3">
            <a:extLst>
              <a:ext uri="{FF2B5EF4-FFF2-40B4-BE49-F238E27FC236}">
                <a16:creationId xmlns:a16="http://schemas.microsoft.com/office/drawing/2014/main" id="{9581244C-7D44-CA47-87DB-E3C3966FF6B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754C9B-B635-4C68-A0CA-093A49503A5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75812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E70E49-D337-ACBE-77DE-1C9E06F74A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747192-AA97-C056-A92A-02453186A5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783B02-453E-76FA-E9E5-8D5D5BCB5A73}"/>
              </a:ext>
            </a:extLst>
          </p:cNvPr>
          <p:cNvSpPr>
            <a:spLocks noGrp="1"/>
          </p:cNvSpPr>
          <p:nvPr>
            <p:ph type="body" idx="1"/>
          </p:nvPr>
        </p:nvSpPr>
        <p:spPr/>
        <p:txBody>
          <a:bodyPr/>
          <a:lstStyle/>
          <a:p>
            <a:r>
              <a:rPr lang="en-US" sz="1050"/>
              <a:t>Our evaluators are expected to review and score each vendors bid by Friday November 22nd, 2024, after which a successful bidder for the RFP will be chosen and notified the following Monday (November 25th, 2024). Once a bidder has been chosen, we will begin drafting a contract to fulfill the work outlined in RCW 50.38.070. </a:t>
            </a:r>
          </a:p>
          <a:p>
            <a:endParaRPr lang="en-US" sz="1050"/>
          </a:p>
          <a:p>
            <a:r>
              <a:rPr lang="en-US" sz="1050"/>
              <a:t>The timeline for completing that work will be contingent upon the successful bidder's ability to execute the stipulations within the contract, so unfortunately, I do not have a solid timeline for completing the work until we know who will be receiving the bid and what the contents of the executed contract will be.</a:t>
            </a:r>
          </a:p>
          <a:p>
            <a:endParaRPr lang="en-US" sz="1050"/>
          </a:p>
        </p:txBody>
      </p:sp>
      <p:sp>
        <p:nvSpPr>
          <p:cNvPr id="4" name="Slide Number Placeholder 3">
            <a:extLst>
              <a:ext uri="{FF2B5EF4-FFF2-40B4-BE49-F238E27FC236}">
                <a16:creationId xmlns:a16="http://schemas.microsoft.com/office/drawing/2014/main" id="{AFFD4BCB-49C3-86A6-842B-64681978BB56}"/>
              </a:ext>
            </a:extLst>
          </p:cNvPr>
          <p:cNvSpPr>
            <a:spLocks noGrp="1"/>
          </p:cNvSpPr>
          <p:nvPr>
            <p:ph type="sldNum" sz="quarter" idx="5"/>
          </p:nvPr>
        </p:nvSpPr>
        <p:spPr/>
        <p:txBody>
          <a:bodyPr/>
          <a:lstStyle/>
          <a:p>
            <a:fld id="{A335F402-8309-478D-8507-58323E383241}" type="slidenum">
              <a:rPr lang="en-US" smtClean="0"/>
              <a:t>28</a:t>
            </a:fld>
            <a:endParaRPr lang="en-US"/>
          </a:p>
        </p:txBody>
      </p:sp>
    </p:spTree>
    <p:extLst>
      <p:ext uri="{BB962C8B-B14F-4D97-AF65-F5344CB8AC3E}">
        <p14:creationId xmlns:p14="http://schemas.microsoft.com/office/powerpoint/2010/main" val="36104574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EF4BB4-D920-765E-6D9B-07BC61FAB0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B27173-4F88-6104-5D2C-0F260BD056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488485-D443-2CE8-0A9B-1E8C7AB337AB}"/>
              </a:ext>
            </a:extLst>
          </p:cNvPr>
          <p:cNvSpPr>
            <a:spLocks noGrp="1"/>
          </p:cNvSpPr>
          <p:nvPr>
            <p:ph type="body" idx="1"/>
          </p:nvPr>
        </p:nvSpPr>
        <p:spPr/>
        <p:txBody>
          <a:bodyPr/>
          <a:lstStyle/>
          <a:p>
            <a:endParaRPr lang="en-US" sz="1050"/>
          </a:p>
        </p:txBody>
      </p:sp>
      <p:sp>
        <p:nvSpPr>
          <p:cNvPr id="4" name="Slide Number Placeholder 3">
            <a:extLst>
              <a:ext uri="{FF2B5EF4-FFF2-40B4-BE49-F238E27FC236}">
                <a16:creationId xmlns:a16="http://schemas.microsoft.com/office/drawing/2014/main" id="{C9B69C22-7993-E547-28DB-E2340733D1F2}"/>
              </a:ext>
            </a:extLst>
          </p:cNvPr>
          <p:cNvSpPr>
            <a:spLocks noGrp="1"/>
          </p:cNvSpPr>
          <p:nvPr>
            <p:ph type="sldNum" sz="quarter" idx="5"/>
          </p:nvPr>
        </p:nvSpPr>
        <p:spPr/>
        <p:txBody>
          <a:bodyPr/>
          <a:lstStyle/>
          <a:p>
            <a:fld id="{A335F402-8309-478D-8507-58323E383241}" type="slidenum">
              <a:rPr lang="en-US" smtClean="0"/>
              <a:t>29</a:t>
            </a:fld>
            <a:endParaRPr lang="en-US"/>
          </a:p>
        </p:txBody>
      </p:sp>
    </p:spTree>
    <p:extLst>
      <p:ext uri="{BB962C8B-B14F-4D97-AF65-F5344CB8AC3E}">
        <p14:creationId xmlns:p14="http://schemas.microsoft.com/office/powerpoint/2010/main" val="2142863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35F402-8309-478D-8507-58323E383241}" type="slidenum">
              <a:rPr lang="en-US" smtClean="0"/>
              <a:t>44</a:t>
            </a:fld>
            <a:endParaRPr lang="en-US"/>
          </a:p>
        </p:txBody>
      </p:sp>
    </p:spTree>
    <p:extLst>
      <p:ext uri="{BB962C8B-B14F-4D97-AF65-F5344CB8AC3E}">
        <p14:creationId xmlns:p14="http://schemas.microsoft.com/office/powerpoint/2010/main" val="30585180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F2BA0D-40F9-150A-0199-16FCF1ABAA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263429-1FEB-526B-1D2D-957C2D147D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6E27A0-6154-5D29-04CF-477B453FD0C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CC904CD-F5A8-EF57-18F2-C354A72ABA43}"/>
              </a:ext>
            </a:extLst>
          </p:cNvPr>
          <p:cNvSpPr>
            <a:spLocks noGrp="1"/>
          </p:cNvSpPr>
          <p:nvPr>
            <p:ph type="sldNum" sz="quarter" idx="5"/>
          </p:nvPr>
        </p:nvSpPr>
        <p:spPr/>
        <p:txBody>
          <a:bodyPr/>
          <a:lstStyle/>
          <a:p>
            <a:fld id="{A335F402-8309-478D-8507-58323E383241}" type="slidenum">
              <a:rPr lang="en-US" smtClean="0"/>
              <a:t>46</a:t>
            </a:fld>
            <a:endParaRPr lang="en-US"/>
          </a:p>
        </p:txBody>
      </p:sp>
    </p:spTree>
    <p:extLst>
      <p:ext uri="{BB962C8B-B14F-4D97-AF65-F5344CB8AC3E}">
        <p14:creationId xmlns:p14="http://schemas.microsoft.com/office/powerpoint/2010/main" val="18853798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35F402-8309-478D-8507-58323E38324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73805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35F402-8309-478D-8507-58323E38324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76272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35F402-8309-478D-8507-58323E38324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78768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C6AB86-617A-93CB-E3D4-8C7492428F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8C816B-86A0-744D-0277-75A6D33DB9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A18F95-423A-E9B9-A126-7350AC7030C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9375319-285F-6778-1F4A-0FDDCC22BD0F}"/>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35F402-8309-478D-8507-58323E38324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10720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35F402-8309-478D-8507-58323E38324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75833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35F402-8309-478D-8507-58323E38324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30535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A335F402-8309-478D-8507-58323E383241}" type="slidenum">
              <a:rPr kumimoji="0" lang="en-US" sz="1200" b="0" i="0" u="none" strike="noStrike" kern="0" cap="none" spc="0" normalizeH="0" baseline="0" noProof="0" smtClean="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13</a:t>
            </a:fld>
            <a:endParaRPr kumimoji="0" lang="en-US" sz="12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1686942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hasCustomPrompt="1"/>
          </p:nvPr>
        </p:nvSpPr>
        <p:spPr>
          <a:xfrm>
            <a:off x="680322" y="2733709"/>
            <a:ext cx="8144134" cy="1373070"/>
          </a:xfrm>
        </p:spPr>
        <p:txBody>
          <a:bodyPr anchor="b">
            <a:noAutofit/>
          </a:bodyPr>
          <a:lstStyle>
            <a:lvl1pPr algn="r">
              <a:defRPr sz="5400">
                <a:latin typeface="Century Gothic" panose="020B0502020202020204" pitchFamily="34" charset="0"/>
              </a:defRPr>
            </a:lvl1pPr>
          </a:lstStyle>
          <a:p>
            <a:r>
              <a:rPr lang="en-US"/>
              <a:t>CLICK TO EDIT MASTER TITLE STYLE</a:t>
            </a:r>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199927" y="5936187"/>
            <a:ext cx="2743200" cy="365125"/>
          </a:xfrm>
          <a:prstGeom prst="rect">
            <a:avLst/>
          </a:prstGeom>
        </p:spPr>
        <p:txBody>
          <a:bodyPr/>
          <a:lstStyle/>
          <a:p>
            <a:fld id="{08116152-5411-4E99-8901-53F8A43DE66C}" type="datetime1">
              <a:rPr lang="en-US" smtClean="0"/>
              <a:t>11/20/2024</a:t>
            </a:fld>
            <a:endParaRPr lang="en-US"/>
          </a:p>
        </p:txBody>
      </p:sp>
      <p:sp>
        <p:nvSpPr>
          <p:cNvPr id="5" name="Footer Placeholder 4"/>
          <p:cNvSpPr>
            <a:spLocks noGrp="1"/>
          </p:cNvSpPr>
          <p:nvPr>
            <p:ph type="ftr" sz="quarter" idx="11"/>
          </p:nvPr>
        </p:nvSpPr>
        <p:spPr>
          <a:xfrm>
            <a:off x="1329267" y="5936188"/>
            <a:ext cx="687066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pPr/>
              <a:t>‹#›</a:t>
            </a:fld>
            <a:endParaRPr lang="en-US"/>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70854" y="2945759"/>
            <a:ext cx="2541746" cy="931974"/>
          </a:xfrm>
          <a:prstGeom prst="rect">
            <a:avLst/>
          </a:prstGeom>
        </p:spPr>
      </p:pic>
    </p:spTree>
    <p:extLst>
      <p:ext uri="{BB962C8B-B14F-4D97-AF65-F5344CB8AC3E}">
        <p14:creationId xmlns:p14="http://schemas.microsoft.com/office/powerpoint/2010/main" val="400777161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Date Placeholder 3"/>
          <p:cNvSpPr>
            <a:spLocks noGrp="1"/>
          </p:cNvSpPr>
          <p:nvPr>
            <p:ph type="dt" sz="half" idx="10"/>
          </p:nvPr>
        </p:nvSpPr>
        <p:spPr>
          <a:xfrm>
            <a:off x="8199927" y="5936187"/>
            <a:ext cx="2743200" cy="365125"/>
          </a:xfrm>
          <a:prstGeom prst="rect">
            <a:avLst/>
          </a:prstGeom>
        </p:spPr>
        <p:txBody>
          <a:bodyPr/>
          <a:lstStyle/>
          <a:p>
            <a:fld id="{04163B63-0CE8-465B-AB9A-228011F45B62}" type="datetime1">
              <a:rPr lang="en-US" smtClean="0"/>
              <a:t>11/20/2024</a:t>
            </a:fld>
            <a:endParaRPr lang="en-US"/>
          </a:p>
        </p:txBody>
      </p:sp>
      <p:sp>
        <p:nvSpPr>
          <p:cNvPr id="13" name="Footer Placeholder 4"/>
          <p:cNvSpPr>
            <a:spLocks noGrp="1"/>
          </p:cNvSpPr>
          <p:nvPr>
            <p:ph type="ftr" sz="quarter" idx="11"/>
          </p:nvPr>
        </p:nvSpPr>
        <p:spPr>
          <a:xfrm>
            <a:off x="1329267" y="5936188"/>
            <a:ext cx="6870660" cy="365125"/>
          </a:xfrm>
          <a:prstGeom prst="rect">
            <a:avLst/>
          </a:prstGeom>
        </p:spPr>
        <p:txBody>
          <a:bodyPr/>
          <a:lstStyle/>
          <a:p>
            <a:endParaRPr lang="en-US"/>
          </a:p>
        </p:txBody>
      </p:sp>
      <p:sp>
        <p:nvSpPr>
          <p:cNvPr id="14" name="Slide Number Placeholder 5"/>
          <p:cNvSpPr txBox="1">
            <a:spLocks/>
          </p:cNvSpPr>
          <p:nvPr/>
        </p:nvSpPr>
        <p:spPr>
          <a:xfrm>
            <a:off x="680321" y="5936186"/>
            <a:ext cx="648946" cy="373137"/>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a:t>
            </a:fld>
            <a:endParaRPr lang="en-US"/>
          </a:p>
        </p:txBody>
      </p:sp>
    </p:spTree>
    <p:extLst>
      <p:ext uri="{BB962C8B-B14F-4D97-AF65-F5344CB8AC3E}">
        <p14:creationId xmlns:p14="http://schemas.microsoft.com/office/powerpoint/2010/main" val="1811130648"/>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solidFill>
                  <a:schemeClr val="bg2"/>
                </a:solidFill>
              </a:defRPr>
            </a:lvl1pPr>
          </a:lstStyle>
          <a:p>
            <a:r>
              <a:rPr lang="en-US"/>
              <a:t>Click to edit Master title style</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a:solidFill>
                  <a:schemeClr val="bg2"/>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a:solidFill>
                  <a:schemeClr val="bg2"/>
                </a:solidFill>
                <a:effectLst/>
              </a:rPr>
              <a:t>”</a:t>
            </a:r>
          </a:p>
        </p:txBody>
      </p:sp>
      <p:pic>
        <p:nvPicPr>
          <p:cNvPr id="18" name="Picture 17"/>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4874825"/>
            <a:ext cx="1057834" cy="917091"/>
          </a:xfrm>
          <a:prstGeom prst="rect">
            <a:avLst/>
          </a:prstGeom>
        </p:spPr>
      </p:pic>
      <p:sp>
        <p:nvSpPr>
          <p:cNvPr id="19" name="Date Placeholder 3"/>
          <p:cNvSpPr>
            <a:spLocks noGrp="1"/>
          </p:cNvSpPr>
          <p:nvPr>
            <p:ph type="dt" sz="half" idx="10"/>
          </p:nvPr>
        </p:nvSpPr>
        <p:spPr>
          <a:xfrm>
            <a:off x="8199927" y="5936187"/>
            <a:ext cx="2743200" cy="365125"/>
          </a:xfrm>
          <a:prstGeom prst="rect">
            <a:avLst/>
          </a:prstGeom>
        </p:spPr>
        <p:txBody>
          <a:bodyPr/>
          <a:lstStyle/>
          <a:p>
            <a:fld id="{04163B63-0CE8-465B-AB9A-228011F45B62}" type="datetime1">
              <a:rPr lang="en-US" smtClean="0"/>
              <a:t>11/20/2024</a:t>
            </a:fld>
            <a:endParaRPr lang="en-US"/>
          </a:p>
        </p:txBody>
      </p:sp>
      <p:sp>
        <p:nvSpPr>
          <p:cNvPr id="20" name="Footer Placeholder 4"/>
          <p:cNvSpPr>
            <a:spLocks noGrp="1"/>
          </p:cNvSpPr>
          <p:nvPr>
            <p:ph type="ftr" sz="quarter" idx="11"/>
          </p:nvPr>
        </p:nvSpPr>
        <p:spPr>
          <a:xfrm>
            <a:off x="1329267" y="5936188"/>
            <a:ext cx="6870660" cy="365125"/>
          </a:xfrm>
          <a:prstGeom prst="rect">
            <a:avLst/>
          </a:prstGeom>
        </p:spPr>
        <p:txBody>
          <a:bodyPr/>
          <a:lstStyle/>
          <a:p>
            <a:endParaRPr lang="en-US"/>
          </a:p>
        </p:txBody>
      </p:sp>
      <p:sp>
        <p:nvSpPr>
          <p:cNvPr id="21"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pPr/>
              <a:t>‹#›</a:t>
            </a:fld>
            <a:endParaRPr lang="en-US"/>
          </a:p>
        </p:txBody>
      </p:sp>
    </p:spTree>
    <p:extLst>
      <p:ext uri="{BB962C8B-B14F-4D97-AF65-F5344CB8AC3E}">
        <p14:creationId xmlns:p14="http://schemas.microsoft.com/office/powerpoint/2010/main" val="2368442008"/>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28177"/>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19" y="4711615"/>
            <a:ext cx="9613862" cy="588535"/>
          </a:xfrm>
        </p:spPr>
        <p:txBody>
          <a:bodyPr anchor="b"/>
          <a:lstStyle>
            <a:lvl1pPr>
              <a:defRPr sz="3200"/>
            </a:lvl1pPr>
          </a:lstStyle>
          <a:p>
            <a:r>
              <a:rPr lang="en-US"/>
              <a:t>CLICK TO EDIT MASTER TITLE STYLE</a:t>
            </a:r>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solidFill>
                  <a:schemeClr val="tx1">
                    <a:lumMod val="8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3" name="Date Placeholder 3"/>
          <p:cNvSpPr>
            <a:spLocks noGrp="1"/>
          </p:cNvSpPr>
          <p:nvPr>
            <p:ph type="dt" sz="half" idx="10"/>
          </p:nvPr>
        </p:nvSpPr>
        <p:spPr>
          <a:xfrm>
            <a:off x="8199927" y="5936187"/>
            <a:ext cx="2743200" cy="365125"/>
          </a:xfrm>
          <a:prstGeom prst="rect">
            <a:avLst/>
          </a:prstGeom>
        </p:spPr>
        <p:txBody>
          <a:bodyPr/>
          <a:lstStyle/>
          <a:p>
            <a:fld id="{04163B63-0CE8-465B-AB9A-228011F45B62}" type="datetime1">
              <a:rPr lang="en-US" smtClean="0"/>
              <a:t>11/20/2024</a:t>
            </a:fld>
            <a:endParaRPr lang="en-US"/>
          </a:p>
        </p:txBody>
      </p:sp>
      <p:sp>
        <p:nvSpPr>
          <p:cNvPr id="14" name="Footer Placeholder 4"/>
          <p:cNvSpPr>
            <a:spLocks noGrp="1"/>
          </p:cNvSpPr>
          <p:nvPr>
            <p:ph type="ftr" sz="quarter" idx="11"/>
          </p:nvPr>
        </p:nvSpPr>
        <p:spPr>
          <a:xfrm>
            <a:off x="1329267" y="5936188"/>
            <a:ext cx="6870660" cy="365125"/>
          </a:xfrm>
          <a:prstGeom prst="rect">
            <a:avLst/>
          </a:prstGeom>
        </p:spPr>
        <p:txBody>
          <a:bodyPr/>
          <a:lstStyle/>
          <a:p>
            <a:endParaRPr lang="en-US"/>
          </a:p>
        </p:txBody>
      </p:sp>
      <p:sp>
        <p:nvSpPr>
          <p:cNvPr id="15" name="Slide Number Placeholder 5"/>
          <p:cNvSpPr txBox="1">
            <a:spLocks/>
          </p:cNvSpPr>
          <p:nvPr/>
        </p:nvSpPr>
        <p:spPr>
          <a:xfrm>
            <a:off x="680321" y="5936186"/>
            <a:ext cx="648946" cy="373137"/>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a:t>
            </a:fld>
            <a:endParaRPr lang="en-US"/>
          </a:p>
        </p:txBody>
      </p:sp>
      <p:pic>
        <p:nvPicPr>
          <p:cNvPr id="16" name="Picture 15"/>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4874825"/>
            <a:ext cx="1057834" cy="917091"/>
          </a:xfrm>
          <a:prstGeom prst="rect">
            <a:avLst/>
          </a:prstGeom>
        </p:spPr>
      </p:pic>
    </p:spTree>
    <p:extLst>
      <p:ext uri="{BB962C8B-B14F-4D97-AF65-F5344CB8AC3E}">
        <p14:creationId xmlns:p14="http://schemas.microsoft.com/office/powerpoint/2010/main" val="3262154476"/>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hasCustomPrompt="1"/>
          </p:nvPr>
        </p:nvSpPr>
        <p:spPr>
          <a:xfrm>
            <a:off x="669222" y="753228"/>
            <a:ext cx="9624960" cy="1080938"/>
          </a:xfrm>
        </p:spPr>
        <p:txBody>
          <a:bodyPr/>
          <a:lstStyle/>
          <a:p>
            <a:r>
              <a:rPr lang="en-US"/>
              <a:t>CLICK TO EDIT MASTER TITLE STYLE</a:t>
            </a:r>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8" name="Date Placeholder 3"/>
          <p:cNvSpPr>
            <a:spLocks noGrp="1"/>
          </p:cNvSpPr>
          <p:nvPr>
            <p:ph type="dt" sz="half" idx="10"/>
          </p:nvPr>
        </p:nvSpPr>
        <p:spPr>
          <a:xfrm>
            <a:off x="8199927" y="5936187"/>
            <a:ext cx="2743200" cy="365125"/>
          </a:xfrm>
          <a:prstGeom prst="rect">
            <a:avLst/>
          </a:prstGeom>
        </p:spPr>
        <p:txBody>
          <a:bodyPr/>
          <a:lstStyle/>
          <a:p>
            <a:fld id="{04163B63-0CE8-465B-AB9A-228011F45B62}" type="datetime1">
              <a:rPr lang="en-US" smtClean="0"/>
              <a:t>11/20/2024</a:t>
            </a:fld>
            <a:endParaRPr lang="en-US"/>
          </a:p>
        </p:txBody>
      </p:sp>
      <p:sp>
        <p:nvSpPr>
          <p:cNvPr id="19" name="Footer Placeholder 4"/>
          <p:cNvSpPr>
            <a:spLocks noGrp="1"/>
          </p:cNvSpPr>
          <p:nvPr>
            <p:ph type="ftr" sz="quarter" idx="11"/>
          </p:nvPr>
        </p:nvSpPr>
        <p:spPr>
          <a:xfrm>
            <a:off x="1329267" y="5936188"/>
            <a:ext cx="6870660" cy="365125"/>
          </a:xfrm>
          <a:prstGeom prst="rect">
            <a:avLst/>
          </a:prstGeom>
        </p:spPr>
        <p:txBody>
          <a:bodyPr/>
          <a:lstStyle/>
          <a:p>
            <a:endParaRPr lang="en-US"/>
          </a:p>
        </p:txBody>
      </p:sp>
      <p:sp>
        <p:nvSpPr>
          <p:cNvPr id="20"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pPr/>
              <a:t>‹#›</a:t>
            </a:fld>
            <a:endParaRPr lang="en-US"/>
          </a:p>
        </p:txBody>
      </p:sp>
      <p:pic>
        <p:nvPicPr>
          <p:cNvPr id="21" name="Picture 20"/>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Tree>
    <p:extLst>
      <p:ext uri="{BB962C8B-B14F-4D97-AF65-F5344CB8AC3E}">
        <p14:creationId xmlns:p14="http://schemas.microsoft.com/office/powerpoint/2010/main" val="3171398425"/>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hasCustomPrompt="1"/>
          </p:nvPr>
        </p:nvSpPr>
        <p:spPr>
          <a:xfrm>
            <a:off x="680322" y="753228"/>
            <a:ext cx="9613860" cy="1080938"/>
          </a:xfrm>
        </p:spPr>
        <p:txBody>
          <a:bodyPr/>
          <a:lstStyle/>
          <a:p>
            <a:r>
              <a:rPr lang="en-US"/>
              <a:t>CLICK TO EDIT MASTER TITLE STYLE</a:t>
            </a:r>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8" name="Date Placeholder 3"/>
          <p:cNvSpPr>
            <a:spLocks noGrp="1"/>
          </p:cNvSpPr>
          <p:nvPr>
            <p:ph type="dt" sz="half" idx="10"/>
          </p:nvPr>
        </p:nvSpPr>
        <p:spPr>
          <a:xfrm>
            <a:off x="8199927" y="5936187"/>
            <a:ext cx="2743200" cy="365125"/>
          </a:xfrm>
          <a:prstGeom prst="rect">
            <a:avLst/>
          </a:prstGeom>
        </p:spPr>
        <p:txBody>
          <a:bodyPr/>
          <a:lstStyle/>
          <a:p>
            <a:fld id="{04163B63-0CE8-465B-AB9A-228011F45B62}" type="datetime1">
              <a:rPr lang="en-US" smtClean="0"/>
              <a:t>11/20/2024</a:t>
            </a:fld>
            <a:endParaRPr lang="en-US"/>
          </a:p>
        </p:txBody>
      </p:sp>
      <p:sp>
        <p:nvSpPr>
          <p:cNvPr id="29" name="Footer Placeholder 4"/>
          <p:cNvSpPr>
            <a:spLocks noGrp="1"/>
          </p:cNvSpPr>
          <p:nvPr>
            <p:ph type="ftr" sz="quarter" idx="11"/>
          </p:nvPr>
        </p:nvSpPr>
        <p:spPr>
          <a:xfrm>
            <a:off x="1329267" y="5936188"/>
            <a:ext cx="6870660" cy="365125"/>
          </a:xfrm>
          <a:prstGeom prst="rect">
            <a:avLst/>
          </a:prstGeom>
        </p:spPr>
        <p:txBody>
          <a:bodyPr/>
          <a:lstStyle/>
          <a:p>
            <a:endParaRPr lang="en-US"/>
          </a:p>
        </p:txBody>
      </p:sp>
      <p:sp>
        <p:nvSpPr>
          <p:cNvPr id="31"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pPr/>
              <a:t>‹#›</a:t>
            </a:fld>
            <a:endParaRPr lang="en-US"/>
          </a:p>
        </p:txBody>
      </p:sp>
      <p:pic>
        <p:nvPicPr>
          <p:cNvPr id="32" name="Picture 31"/>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Tree>
    <p:extLst>
      <p:ext uri="{BB962C8B-B14F-4D97-AF65-F5344CB8AC3E}">
        <p14:creationId xmlns:p14="http://schemas.microsoft.com/office/powerpoint/2010/main" val="3808334119"/>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key color">
  <p:cSld name="Blank key color">
    <p:spTree>
      <p:nvGrpSpPr>
        <p:cNvPr id="1" name="Shape 54"/>
        <p:cNvGrpSpPr/>
        <p:nvPr/>
      </p:nvGrpSpPr>
      <p:grpSpPr>
        <a:xfrm>
          <a:off x="0" y="0"/>
          <a:ext cx="0" cy="0"/>
          <a:chOff x="0" y="0"/>
          <a:chExt cx="0" cy="0"/>
        </a:xfrm>
      </p:grpSpPr>
    </p:spTree>
    <p:extLst>
      <p:ext uri="{BB962C8B-B14F-4D97-AF65-F5344CB8AC3E}">
        <p14:creationId xmlns:p14="http://schemas.microsoft.com/office/powerpoint/2010/main" val="2845315228"/>
      </p:ext>
    </p:extLst>
  </p:cSld>
  <p:clrMapOvr>
    <a:overrideClrMapping bg1="lt1" tx1="dk1" bg2="lt2" tx2="dk2" accent1="accent1" accent2="accent2" accent3="accent3" accent4="accent4" accent5="accent5" accent6="accent6" hlink="hlink" folHlink="folHlink"/>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sz="3000" b="0" i="0">
                <a:solidFill>
                  <a:schemeClr val="tx1"/>
                </a:solidFill>
                <a:latin typeface="Century Gothic"/>
                <a:cs typeface="Century Gothic"/>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11/20/2024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6967006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000" b="0" i="0">
                <a:solidFill>
                  <a:schemeClr val="tx1"/>
                </a:solidFill>
                <a:latin typeface="Century Gothic"/>
                <a:cs typeface="Century Gothic"/>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11/20/2024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2443322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000" b="0" i="0">
                <a:solidFill>
                  <a:schemeClr val="tx1"/>
                </a:solidFill>
                <a:latin typeface="Century Gothic"/>
                <a:cs typeface="Century Gothic"/>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11/20/2024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4721208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000" b="0" i="0">
                <a:solidFill>
                  <a:schemeClr val="tx1"/>
                </a:solidFill>
                <a:latin typeface="Century Gothic"/>
                <a:cs typeface="Century Gothic"/>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11/20/2024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605943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p:txBody>
          <a:bodyPr/>
          <a:lstStyle>
            <a:lvl1pPr>
              <a:defRPr>
                <a:latin typeface="Century Gothic" panose="020B0502020202020204" pitchFamily="34" charset="0"/>
              </a:defRPr>
            </a:lvl1pPr>
          </a:lstStyle>
          <a:p>
            <a:r>
              <a:rPr lang="en-US"/>
              <a:t>CLICK TO EDIT MASTER TITLE STYLE</a:t>
            </a:r>
          </a:p>
        </p:txBody>
      </p:sp>
      <p:sp>
        <p:nvSpPr>
          <p:cNvPr id="3" name="Content Placeholder 2"/>
          <p:cNvSpPr>
            <a:spLocks noGrp="1"/>
          </p:cNvSpPr>
          <p:nvPr>
            <p:ph idx="1"/>
          </p:nvPr>
        </p:nvSpPr>
        <p:spPr/>
        <p:txBody>
          <a:bodyPr/>
          <a:lstStyle>
            <a:lvl1pPr marL="228600" indent="-228600">
              <a:buFont typeface="Wingdings" panose="05000000000000000000" pitchFamily="2" charset="2"/>
              <a:buChar char="§"/>
              <a:defRPr>
                <a:solidFill>
                  <a:schemeClr val="accent2"/>
                </a:solidFill>
              </a:defRPr>
            </a:lvl1pPr>
            <a:lvl2pPr marL="685800" indent="-228600">
              <a:buFont typeface="Wingdings" panose="05000000000000000000" pitchFamily="2" charset="2"/>
              <a:buChar char="§"/>
              <a:defRPr>
                <a:solidFill>
                  <a:schemeClr val="accent2"/>
                </a:solidFill>
              </a:defRPr>
            </a:lvl2pPr>
            <a:lvl3pPr marL="1143000" indent="-228600">
              <a:buFont typeface="Wingdings" panose="05000000000000000000" pitchFamily="2" charset="2"/>
              <a:buChar char="§"/>
              <a:defRPr>
                <a:solidFill>
                  <a:schemeClr val="accent2"/>
                </a:solidFill>
              </a:defRPr>
            </a:lvl3pPr>
            <a:lvl4pPr marL="1600200" indent="-228600">
              <a:buFont typeface="Wingdings" panose="05000000000000000000" pitchFamily="2" charset="2"/>
              <a:buChar char="§"/>
              <a:defRPr>
                <a:solidFill>
                  <a:schemeClr val="accent2"/>
                </a:solidFill>
              </a:defRPr>
            </a:lvl4pPr>
            <a:lvl5pPr marL="2057400" indent="-228600">
              <a:buFont typeface="Wingdings" panose="05000000000000000000" pitchFamily="2" charset="2"/>
              <a:buChar char="§"/>
              <a:defRPr>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897946" y="947119"/>
            <a:ext cx="1057834" cy="917091"/>
          </a:xfrm>
          <a:prstGeom prst="rect">
            <a:avLst/>
          </a:prstGeom>
        </p:spPr>
      </p:pic>
      <p:sp>
        <p:nvSpPr>
          <p:cNvPr id="12" name="Date Placeholder 3"/>
          <p:cNvSpPr>
            <a:spLocks noGrp="1"/>
          </p:cNvSpPr>
          <p:nvPr>
            <p:ph type="dt" sz="half" idx="10"/>
          </p:nvPr>
        </p:nvSpPr>
        <p:spPr>
          <a:xfrm>
            <a:off x="8199927" y="5936187"/>
            <a:ext cx="2743200" cy="365125"/>
          </a:xfrm>
          <a:prstGeom prst="rect">
            <a:avLst/>
          </a:prstGeom>
        </p:spPr>
        <p:txBody>
          <a:bodyPr/>
          <a:lstStyle/>
          <a:p>
            <a:fld id="{102A02CC-32CC-4261-B1D0-D053B8891399}" type="datetime1">
              <a:rPr lang="en-US" smtClean="0"/>
              <a:t>11/20/2024</a:t>
            </a:fld>
            <a:endParaRPr lang="en-US"/>
          </a:p>
        </p:txBody>
      </p:sp>
      <p:sp>
        <p:nvSpPr>
          <p:cNvPr id="13" name="Footer Placeholder 4"/>
          <p:cNvSpPr>
            <a:spLocks noGrp="1"/>
          </p:cNvSpPr>
          <p:nvPr>
            <p:ph type="ftr" sz="quarter" idx="11"/>
          </p:nvPr>
        </p:nvSpPr>
        <p:spPr>
          <a:xfrm>
            <a:off x="1329267" y="5936188"/>
            <a:ext cx="6870660" cy="365125"/>
          </a:xfrm>
          <a:prstGeom prst="rect">
            <a:avLst/>
          </a:prstGeom>
        </p:spPr>
        <p:txBody>
          <a:bodyPr/>
          <a:lstStyle/>
          <a:p>
            <a:endParaRPr lang="en-US"/>
          </a:p>
        </p:txBody>
      </p:sp>
      <p:sp>
        <p:nvSpPr>
          <p:cNvPr id="14" name="Slide Number Placeholder 5"/>
          <p:cNvSpPr>
            <a:spLocks noGrp="1"/>
          </p:cNvSpPr>
          <p:nvPr>
            <p:ph type="sldNum" sz="quarter" idx="12"/>
          </p:nvPr>
        </p:nvSpPr>
        <p:spPr>
          <a:xfrm>
            <a:off x="11539877" y="6484863"/>
            <a:ext cx="648946" cy="373137"/>
          </a:xfrm>
          <a:prstGeom prst="rect">
            <a:avLst/>
          </a:prstGeom>
        </p:spPr>
        <p:txBody>
          <a:bodyPr/>
          <a:lstStyle>
            <a:lvl1pPr algn="r">
              <a:defRPr sz="1800"/>
            </a:lvl1pPr>
          </a:lstStyle>
          <a:p>
            <a:fld id="{4FAB73BC-B049-4115-A692-8D63A059BFB8}" type="slidenum">
              <a:rPr lang="en-US" smtClean="0"/>
              <a:t>‹#›</a:t>
            </a:fld>
            <a:endParaRPr lang="en-US"/>
          </a:p>
        </p:txBody>
      </p:sp>
    </p:spTree>
    <p:extLst>
      <p:ext uri="{BB962C8B-B14F-4D97-AF65-F5344CB8AC3E}">
        <p14:creationId xmlns:p14="http://schemas.microsoft.com/office/powerpoint/2010/main" val="354605587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11/20/2024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8405289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hasCustomPrompt="1"/>
          </p:nvPr>
        </p:nvSpPr>
        <p:spPr>
          <a:xfrm>
            <a:off x="680322" y="2733709"/>
            <a:ext cx="8144134" cy="1373070"/>
          </a:xfrm>
        </p:spPr>
        <p:txBody>
          <a:bodyPr anchor="b">
            <a:noAutofit/>
          </a:bodyPr>
          <a:lstStyle>
            <a:lvl1pPr algn="r">
              <a:defRPr sz="5400">
                <a:latin typeface="Century Gothic" panose="020B0502020202020204" pitchFamily="34" charset="0"/>
              </a:defRPr>
            </a:lvl1pPr>
          </a:lstStyle>
          <a:p>
            <a:r>
              <a:rPr lang="en-US"/>
              <a:t>CLICK TO EDIT MASTER TITLE STYLE</a:t>
            </a:r>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199927" y="5936187"/>
            <a:ext cx="2743200" cy="365125"/>
          </a:xfrm>
          <a:prstGeom prst="rect">
            <a:avLst/>
          </a:prstGeom>
        </p:spPr>
        <p:txBody>
          <a:bodyPr/>
          <a:lstStyle/>
          <a:p>
            <a:fld id="{CA8085F9-1765-4637-B9AF-ECD06BC36E15}" type="datetimeFigureOut">
              <a:rPr lang="en-US" smtClean="0"/>
              <a:t>11/20/2024</a:t>
            </a:fld>
            <a:endParaRPr lang="en-US"/>
          </a:p>
        </p:txBody>
      </p:sp>
      <p:sp>
        <p:nvSpPr>
          <p:cNvPr id="5" name="Footer Placeholder 4"/>
          <p:cNvSpPr>
            <a:spLocks noGrp="1"/>
          </p:cNvSpPr>
          <p:nvPr>
            <p:ph type="ftr" sz="quarter" idx="11"/>
          </p:nvPr>
        </p:nvSpPr>
        <p:spPr>
          <a:xfrm>
            <a:off x="1329267" y="5936188"/>
            <a:ext cx="687066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F6E88436-794D-4A1D-BDAF-3273292CB012}" type="slidenum">
              <a:rPr lang="en-US" smtClean="0"/>
              <a:t>‹#›</a:t>
            </a:fld>
            <a:endParaRPr lang="en-US"/>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70854" y="2945759"/>
            <a:ext cx="2541746" cy="931974"/>
          </a:xfrm>
          <a:prstGeom prst="rect">
            <a:avLst/>
          </a:prstGeom>
        </p:spPr>
      </p:pic>
    </p:spTree>
    <p:extLst>
      <p:ext uri="{BB962C8B-B14F-4D97-AF65-F5344CB8AC3E}">
        <p14:creationId xmlns:p14="http://schemas.microsoft.com/office/powerpoint/2010/main" val="2116150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bg>
      <p:bgPr>
        <a:gradFill rotWithShape="1">
          <a:gsLst>
            <a:gs pos="16814">
              <a:schemeClr val="tx1">
                <a:lumMod val="95000"/>
              </a:schemeClr>
            </a:gs>
            <a:gs pos="100000">
              <a:schemeClr val="tx1">
                <a:lumMod val="74000"/>
              </a:schemeClr>
            </a:gs>
          </a:gsLst>
          <a:lin ang="2520000" scaled="0"/>
        </a:gradFill>
        <a:effectLst/>
      </p:bgPr>
    </p:bg>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p:txBody>
          <a:bodyPr/>
          <a:lstStyle>
            <a:lvl1pPr>
              <a:defRPr>
                <a:latin typeface="Century Gothic" panose="020B0502020202020204" pitchFamily="34" charset="0"/>
              </a:defRPr>
            </a:lvl1pPr>
          </a:lstStyle>
          <a:p>
            <a:r>
              <a:rPr lang="en-US"/>
              <a:t>CLICK TO EDIT MASTER TITLE STYLE</a:t>
            </a:r>
          </a:p>
        </p:txBody>
      </p:sp>
      <p:sp>
        <p:nvSpPr>
          <p:cNvPr id="3" name="Content Placeholder 2"/>
          <p:cNvSpPr>
            <a:spLocks noGrp="1"/>
          </p:cNvSpPr>
          <p:nvPr>
            <p:ph idx="1"/>
          </p:nvPr>
        </p:nvSpPr>
        <p:spPr/>
        <p:txBody>
          <a:bodyPr/>
          <a:lstStyle>
            <a:lvl1pPr marL="228600" indent="-228600">
              <a:buFont typeface="Wingdings" panose="05000000000000000000" pitchFamily="2" charset="2"/>
              <a:buChar char="§"/>
              <a:defRPr>
                <a:solidFill>
                  <a:schemeClr val="bg2"/>
                </a:solidFill>
              </a:defRPr>
            </a:lvl1pPr>
            <a:lvl2pPr marL="685800" indent="-228600">
              <a:buFont typeface="Wingdings" panose="05000000000000000000" pitchFamily="2" charset="2"/>
              <a:buChar char="§"/>
              <a:defRPr>
                <a:solidFill>
                  <a:schemeClr val="bg2"/>
                </a:solidFill>
              </a:defRPr>
            </a:lvl2pPr>
            <a:lvl3pPr marL="1143000" indent="-228600">
              <a:buFont typeface="Wingdings" panose="05000000000000000000" pitchFamily="2" charset="2"/>
              <a:buChar char="§"/>
              <a:defRPr>
                <a:solidFill>
                  <a:schemeClr val="bg2"/>
                </a:solidFill>
              </a:defRPr>
            </a:lvl3pPr>
            <a:lvl4pPr marL="1600200" indent="-228600">
              <a:buFont typeface="Wingdings" panose="05000000000000000000" pitchFamily="2" charset="2"/>
              <a:buChar char="§"/>
              <a:defRPr>
                <a:solidFill>
                  <a:schemeClr val="bg2"/>
                </a:solidFill>
              </a:defRPr>
            </a:lvl4pPr>
            <a:lvl5pPr marL="2057400" indent="-228600">
              <a:buFont typeface="Wingdings" panose="05000000000000000000" pitchFamily="2" charset="2"/>
              <a:buChar cha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897946" y="947119"/>
            <a:ext cx="1057834" cy="917091"/>
          </a:xfrm>
          <a:prstGeom prst="rect">
            <a:avLst/>
          </a:prstGeom>
        </p:spPr>
      </p:pic>
      <p:sp>
        <p:nvSpPr>
          <p:cNvPr id="12" name="Date Placeholder 3"/>
          <p:cNvSpPr>
            <a:spLocks noGrp="1"/>
          </p:cNvSpPr>
          <p:nvPr>
            <p:ph type="dt" sz="half" idx="10"/>
          </p:nvPr>
        </p:nvSpPr>
        <p:spPr>
          <a:xfrm>
            <a:off x="8199927" y="5936187"/>
            <a:ext cx="2743200" cy="365125"/>
          </a:xfrm>
          <a:prstGeom prst="rect">
            <a:avLst/>
          </a:prstGeom>
        </p:spPr>
        <p:txBody>
          <a:bodyPr/>
          <a:lstStyle/>
          <a:p>
            <a:fld id="{CA8085F9-1765-4637-B9AF-ECD06BC36E15}" type="datetimeFigureOut">
              <a:rPr lang="en-US" smtClean="0"/>
              <a:t>11/20/2024</a:t>
            </a:fld>
            <a:endParaRPr lang="en-US"/>
          </a:p>
        </p:txBody>
      </p:sp>
      <p:sp>
        <p:nvSpPr>
          <p:cNvPr id="13" name="Footer Placeholder 4"/>
          <p:cNvSpPr>
            <a:spLocks noGrp="1"/>
          </p:cNvSpPr>
          <p:nvPr>
            <p:ph type="ftr" sz="quarter" idx="11"/>
          </p:nvPr>
        </p:nvSpPr>
        <p:spPr>
          <a:xfrm>
            <a:off x="1329267" y="5936188"/>
            <a:ext cx="6870660" cy="365125"/>
          </a:xfrm>
          <a:prstGeom prst="rect">
            <a:avLst/>
          </a:prstGeom>
        </p:spPr>
        <p:txBody>
          <a:bodyPr/>
          <a:lstStyle/>
          <a:p>
            <a:endParaRPr lang="en-US"/>
          </a:p>
        </p:txBody>
      </p:sp>
      <p:sp>
        <p:nvSpPr>
          <p:cNvPr id="14"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F6E88436-794D-4A1D-BDAF-3273292CB012}" type="slidenum">
              <a:rPr lang="en-US" smtClean="0"/>
              <a:t>‹#›</a:t>
            </a:fld>
            <a:endParaRPr lang="en-US"/>
          </a:p>
        </p:txBody>
      </p:sp>
    </p:spTree>
    <p:extLst>
      <p:ext uri="{BB962C8B-B14F-4D97-AF65-F5344CB8AC3E}">
        <p14:creationId xmlns:p14="http://schemas.microsoft.com/office/powerpoint/2010/main" val="5851631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p:txBody>
          <a:bodyPr/>
          <a:lstStyle/>
          <a:p>
            <a:r>
              <a:rPr lang="en-US"/>
              <a:t>CLICK TO EDIT MASTER TITLE STYLE</a:t>
            </a:r>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
        <p:nvSpPr>
          <p:cNvPr id="13" name="Date Placeholder 3"/>
          <p:cNvSpPr>
            <a:spLocks noGrp="1"/>
          </p:cNvSpPr>
          <p:nvPr>
            <p:ph type="dt" sz="half" idx="10"/>
          </p:nvPr>
        </p:nvSpPr>
        <p:spPr>
          <a:xfrm>
            <a:off x="8199927" y="5936187"/>
            <a:ext cx="2743200" cy="365125"/>
          </a:xfrm>
          <a:prstGeom prst="rect">
            <a:avLst/>
          </a:prstGeom>
        </p:spPr>
        <p:txBody>
          <a:bodyPr/>
          <a:lstStyle/>
          <a:p>
            <a:fld id="{CA8085F9-1765-4637-B9AF-ECD06BC36E15}" type="datetimeFigureOut">
              <a:rPr lang="en-US" smtClean="0"/>
              <a:t>11/20/2024</a:t>
            </a:fld>
            <a:endParaRPr lang="en-US"/>
          </a:p>
        </p:txBody>
      </p:sp>
      <p:sp>
        <p:nvSpPr>
          <p:cNvPr id="14" name="Footer Placeholder 4"/>
          <p:cNvSpPr>
            <a:spLocks noGrp="1"/>
          </p:cNvSpPr>
          <p:nvPr>
            <p:ph type="ftr" sz="quarter" idx="11"/>
          </p:nvPr>
        </p:nvSpPr>
        <p:spPr>
          <a:xfrm>
            <a:off x="1329267" y="5936188"/>
            <a:ext cx="6870660" cy="365125"/>
          </a:xfrm>
          <a:prstGeom prst="rect">
            <a:avLst/>
          </a:prstGeom>
        </p:spPr>
        <p:txBody>
          <a:bodyPr/>
          <a:lstStyle/>
          <a:p>
            <a:endParaRPr lang="en-US"/>
          </a:p>
        </p:txBody>
      </p:sp>
      <p:sp>
        <p:nvSpPr>
          <p:cNvPr id="15"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F6E88436-794D-4A1D-BDAF-3273292CB012}" type="slidenum">
              <a:rPr lang="en-US" smtClean="0"/>
              <a:t>‹#›</a:t>
            </a:fld>
            <a:endParaRPr lang="en-US"/>
          </a:p>
        </p:txBody>
      </p:sp>
    </p:spTree>
    <p:extLst>
      <p:ext uri="{BB962C8B-B14F-4D97-AF65-F5344CB8AC3E}">
        <p14:creationId xmlns:p14="http://schemas.microsoft.com/office/powerpoint/2010/main" val="14221424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19" y="753229"/>
            <a:ext cx="9613863" cy="1080937"/>
          </a:xfrm>
        </p:spPr>
        <p:txBody>
          <a:bodyPr/>
          <a:lstStyle>
            <a:lvl1pPr>
              <a:defRPr>
                <a:latin typeface="Century Gothic" panose="020B0502020202020204" pitchFamily="34" charset="0"/>
              </a:defRPr>
            </a:lvl1pPr>
          </a:lstStyle>
          <a:p>
            <a:r>
              <a:rPr lang="en-US"/>
              <a:t>CLICK TO EDIT MASTER TITLE STYLE</a:t>
            </a:r>
          </a:p>
        </p:txBody>
      </p:sp>
      <p:sp>
        <p:nvSpPr>
          <p:cNvPr id="3" name="Text Placeholder 2"/>
          <p:cNvSpPr>
            <a:spLocks noGrp="1"/>
          </p:cNvSpPr>
          <p:nvPr>
            <p:ph type="body" idx="1"/>
          </p:nvPr>
        </p:nvSpPr>
        <p:spPr>
          <a:xfrm>
            <a:off x="680320" y="2336873"/>
            <a:ext cx="4698358"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594122" y="2336873"/>
            <a:ext cx="4700060"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
        <p:nvSpPr>
          <p:cNvPr id="15" name="Date Placeholder 3"/>
          <p:cNvSpPr>
            <a:spLocks noGrp="1"/>
          </p:cNvSpPr>
          <p:nvPr>
            <p:ph type="dt" sz="half" idx="10"/>
          </p:nvPr>
        </p:nvSpPr>
        <p:spPr>
          <a:xfrm>
            <a:off x="8199927" y="5936187"/>
            <a:ext cx="2743200" cy="365125"/>
          </a:xfrm>
          <a:prstGeom prst="rect">
            <a:avLst/>
          </a:prstGeom>
        </p:spPr>
        <p:txBody>
          <a:bodyPr/>
          <a:lstStyle/>
          <a:p>
            <a:fld id="{CA8085F9-1765-4637-B9AF-ECD06BC36E15}" type="datetimeFigureOut">
              <a:rPr lang="en-US" smtClean="0"/>
              <a:t>11/20/2024</a:t>
            </a:fld>
            <a:endParaRPr lang="en-US"/>
          </a:p>
        </p:txBody>
      </p:sp>
      <p:sp>
        <p:nvSpPr>
          <p:cNvPr id="16" name="Footer Placeholder 4"/>
          <p:cNvSpPr>
            <a:spLocks noGrp="1"/>
          </p:cNvSpPr>
          <p:nvPr>
            <p:ph type="ftr" sz="quarter" idx="11"/>
          </p:nvPr>
        </p:nvSpPr>
        <p:spPr>
          <a:xfrm>
            <a:off x="1329267" y="5936188"/>
            <a:ext cx="6870660" cy="365125"/>
          </a:xfrm>
          <a:prstGeom prst="rect">
            <a:avLst/>
          </a:prstGeom>
        </p:spPr>
        <p:txBody>
          <a:bodyPr/>
          <a:lstStyle/>
          <a:p>
            <a:endParaRPr lang="en-US"/>
          </a:p>
        </p:txBody>
      </p:sp>
      <p:sp>
        <p:nvSpPr>
          <p:cNvPr id="17"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F6E88436-794D-4A1D-BDAF-3273292CB012}" type="slidenum">
              <a:rPr lang="en-US" smtClean="0"/>
              <a:t>‹#›</a:t>
            </a:fld>
            <a:endParaRPr lang="en-US"/>
          </a:p>
        </p:txBody>
      </p:sp>
    </p:spTree>
    <p:extLst>
      <p:ext uri="{BB962C8B-B14F-4D97-AF65-F5344CB8AC3E}">
        <p14:creationId xmlns:p14="http://schemas.microsoft.com/office/powerpoint/2010/main" val="28779418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p:txBody>
          <a:bodyPr/>
          <a:lstStyle>
            <a:lvl1pPr>
              <a:defRPr>
                <a:latin typeface="Century Gothic" panose="020B0502020202020204" pitchFamily="34" charset="0"/>
              </a:defRPr>
            </a:lvl1pPr>
          </a:lstStyle>
          <a:p>
            <a:r>
              <a:rPr lang="en-US"/>
              <a:t>CLICK TO EDIT MASTER TITLE STYLE</a:t>
            </a:r>
          </a:p>
        </p:txBody>
      </p:sp>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
        <p:nvSpPr>
          <p:cNvPr id="11" name="Date Placeholder 3"/>
          <p:cNvSpPr>
            <a:spLocks noGrp="1"/>
          </p:cNvSpPr>
          <p:nvPr>
            <p:ph type="dt" sz="half" idx="10"/>
          </p:nvPr>
        </p:nvSpPr>
        <p:spPr>
          <a:xfrm>
            <a:off x="8199927" y="5936187"/>
            <a:ext cx="2743200" cy="365125"/>
          </a:xfrm>
          <a:prstGeom prst="rect">
            <a:avLst/>
          </a:prstGeom>
        </p:spPr>
        <p:txBody>
          <a:bodyPr/>
          <a:lstStyle/>
          <a:p>
            <a:fld id="{CA8085F9-1765-4637-B9AF-ECD06BC36E15}" type="datetimeFigureOut">
              <a:rPr lang="en-US" smtClean="0"/>
              <a:t>11/20/2024</a:t>
            </a:fld>
            <a:endParaRPr lang="en-US"/>
          </a:p>
        </p:txBody>
      </p:sp>
      <p:sp>
        <p:nvSpPr>
          <p:cNvPr id="12" name="Footer Placeholder 4"/>
          <p:cNvSpPr>
            <a:spLocks noGrp="1"/>
          </p:cNvSpPr>
          <p:nvPr>
            <p:ph type="ftr" sz="quarter" idx="11"/>
          </p:nvPr>
        </p:nvSpPr>
        <p:spPr>
          <a:xfrm>
            <a:off x="1329267" y="5936188"/>
            <a:ext cx="6870660" cy="365125"/>
          </a:xfrm>
          <a:prstGeom prst="rect">
            <a:avLst/>
          </a:prstGeom>
        </p:spPr>
        <p:txBody>
          <a:bodyPr/>
          <a:lstStyle/>
          <a:p>
            <a:endParaRPr lang="en-US"/>
          </a:p>
        </p:txBody>
      </p:sp>
      <p:sp>
        <p:nvSpPr>
          <p:cNvPr id="13"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F6E88436-794D-4A1D-BDAF-3273292CB012}" type="slidenum">
              <a:rPr lang="en-US" smtClean="0"/>
              <a:t>‹#›</a:t>
            </a:fld>
            <a:endParaRPr lang="en-US"/>
          </a:p>
        </p:txBody>
      </p:sp>
    </p:spTree>
    <p:extLst>
      <p:ext uri="{BB962C8B-B14F-4D97-AF65-F5344CB8AC3E}">
        <p14:creationId xmlns:p14="http://schemas.microsoft.com/office/powerpoint/2010/main" val="20401184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
        <p:nvSpPr>
          <p:cNvPr id="8" name="Date Placeholder 3"/>
          <p:cNvSpPr>
            <a:spLocks noGrp="1"/>
          </p:cNvSpPr>
          <p:nvPr>
            <p:ph type="dt" sz="half" idx="10"/>
          </p:nvPr>
        </p:nvSpPr>
        <p:spPr>
          <a:xfrm>
            <a:off x="8199927" y="5936187"/>
            <a:ext cx="2743200" cy="365125"/>
          </a:xfrm>
          <a:prstGeom prst="rect">
            <a:avLst/>
          </a:prstGeom>
        </p:spPr>
        <p:txBody>
          <a:bodyPr/>
          <a:lstStyle/>
          <a:p>
            <a:fld id="{CA8085F9-1765-4637-B9AF-ECD06BC36E15}" type="datetimeFigureOut">
              <a:rPr lang="en-US" smtClean="0"/>
              <a:t>11/20/2024</a:t>
            </a:fld>
            <a:endParaRPr lang="en-US"/>
          </a:p>
        </p:txBody>
      </p:sp>
      <p:sp>
        <p:nvSpPr>
          <p:cNvPr id="9" name="Footer Placeholder 4"/>
          <p:cNvSpPr>
            <a:spLocks noGrp="1"/>
          </p:cNvSpPr>
          <p:nvPr>
            <p:ph type="ftr" sz="quarter" idx="11"/>
          </p:nvPr>
        </p:nvSpPr>
        <p:spPr>
          <a:xfrm>
            <a:off x="1329267" y="5936188"/>
            <a:ext cx="6870660" cy="365125"/>
          </a:xfrm>
          <a:prstGeom prst="rect">
            <a:avLst/>
          </a:prstGeom>
        </p:spPr>
        <p:txBody>
          <a:bodyPr/>
          <a:lstStyle/>
          <a:p>
            <a:endParaRPr lang="en-US"/>
          </a:p>
        </p:txBody>
      </p:sp>
      <p:sp>
        <p:nvSpPr>
          <p:cNvPr id="10"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F6E88436-794D-4A1D-BDAF-3273292CB012}" type="slidenum">
              <a:rPr lang="en-US" smtClean="0"/>
              <a:t>‹#›</a:t>
            </a:fld>
            <a:endParaRPr lang="en-US"/>
          </a:p>
        </p:txBody>
      </p:sp>
    </p:spTree>
    <p:extLst>
      <p:ext uri="{BB962C8B-B14F-4D97-AF65-F5344CB8AC3E}">
        <p14:creationId xmlns:p14="http://schemas.microsoft.com/office/powerpoint/2010/main" val="11037379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21" y="753227"/>
            <a:ext cx="9613859" cy="1080940"/>
          </a:xfrm>
        </p:spPr>
        <p:txBody>
          <a:bodyPr anchor="ctr">
            <a:normAutofit/>
          </a:bodyPr>
          <a:lstStyle>
            <a:lvl1pPr>
              <a:defRPr sz="3600"/>
            </a:lvl1pPr>
          </a:lstStyle>
          <a:p>
            <a:r>
              <a:rPr lang="en-US"/>
              <a:t>CLICK TO EDIT MASTER TITLE STYLE</a:t>
            </a:r>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Date Placeholder 3"/>
          <p:cNvSpPr>
            <a:spLocks noGrp="1"/>
          </p:cNvSpPr>
          <p:nvPr>
            <p:ph type="dt" sz="half" idx="10"/>
          </p:nvPr>
        </p:nvSpPr>
        <p:spPr>
          <a:xfrm>
            <a:off x="8199927" y="5936187"/>
            <a:ext cx="2743200" cy="365125"/>
          </a:xfrm>
          <a:prstGeom prst="rect">
            <a:avLst/>
          </a:prstGeom>
        </p:spPr>
        <p:txBody>
          <a:bodyPr/>
          <a:lstStyle/>
          <a:p>
            <a:fld id="{CA8085F9-1765-4637-B9AF-ECD06BC36E15}" type="datetimeFigureOut">
              <a:rPr lang="en-US" smtClean="0"/>
              <a:t>11/20/2024</a:t>
            </a:fld>
            <a:endParaRPr lang="en-US"/>
          </a:p>
        </p:txBody>
      </p:sp>
      <p:sp>
        <p:nvSpPr>
          <p:cNvPr id="13" name="Footer Placeholder 4"/>
          <p:cNvSpPr>
            <a:spLocks noGrp="1"/>
          </p:cNvSpPr>
          <p:nvPr>
            <p:ph type="ftr" sz="quarter" idx="11"/>
          </p:nvPr>
        </p:nvSpPr>
        <p:spPr>
          <a:xfrm>
            <a:off x="1329267" y="5936188"/>
            <a:ext cx="6870660" cy="365125"/>
          </a:xfrm>
          <a:prstGeom prst="rect">
            <a:avLst/>
          </a:prstGeom>
        </p:spPr>
        <p:txBody>
          <a:bodyPr/>
          <a:lstStyle/>
          <a:p>
            <a:endParaRPr lang="en-US"/>
          </a:p>
        </p:txBody>
      </p:sp>
      <p:sp>
        <p:nvSpPr>
          <p:cNvPr id="14" name="Slide Number Placeholder 5"/>
          <p:cNvSpPr txBox="1">
            <a:spLocks/>
          </p:cNvSpPr>
          <p:nvPr/>
        </p:nvSpPr>
        <p:spPr>
          <a:xfrm>
            <a:off x="680321" y="5936186"/>
            <a:ext cx="648946" cy="373137"/>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a:t>
            </a:fld>
            <a:endParaRPr lang="en-US"/>
          </a:p>
        </p:txBody>
      </p:sp>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Tree>
    <p:extLst>
      <p:ext uri="{BB962C8B-B14F-4D97-AF65-F5344CB8AC3E}">
        <p14:creationId xmlns:p14="http://schemas.microsoft.com/office/powerpoint/2010/main" val="10690087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23" y="753228"/>
            <a:ext cx="9613857" cy="1080938"/>
          </a:xfrm>
        </p:spPr>
        <p:txBody>
          <a:bodyPr anchor="ctr">
            <a:normAutofit/>
          </a:bodyPr>
          <a:lstStyle>
            <a:lvl1pPr>
              <a:defRPr sz="3600"/>
            </a:lvl1pPr>
          </a:lstStyle>
          <a:p>
            <a:r>
              <a:rPr lang="en-US"/>
              <a:t>CLICK TO EDIT MASTER TITLE STYLE</a:t>
            </a:r>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Date Placeholder 3"/>
          <p:cNvSpPr>
            <a:spLocks noGrp="1"/>
          </p:cNvSpPr>
          <p:nvPr>
            <p:ph type="dt" sz="half" idx="10"/>
          </p:nvPr>
        </p:nvSpPr>
        <p:spPr>
          <a:xfrm>
            <a:off x="8199927" y="5936187"/>
            <a:ext cx="2743200" cy="365125"/>
          </a:xfrm>
          <a:prstGeom prst="rect">
            <a:avLst/>
          </a:prstGeom>
        </p:spPr>
        <p:txBody>
          <a:bodyPr/>
          <a:lstStyle/>
          <a:p>
            <a:fld id="{CA8085F9-1765-4637-B9AF-ECD06BC36E15}" type="datetimeFigureOut">
              <a:rPr lang="en-US" smtClean="0"/>
              <a:t>11/20/2024</a:t>
            </a:fld>
            <a:endParaRPr lang="en-US"/>
          </a:p>
        </p:txBody>
      </p:sp>
      <p:sp>
        <p:nvSpPr>
          <p:cNvPr id="13" name="Footer Placeholder 4"/>
          <p:cNvSpPr>
            <a:spLocks noGrp="1"/>
          </p:cNvSpPr>
          <p:nvPr>
            <p:ph type="ftr" sz="quarter" idx="11"/>
          </p:nvPr>
        </p:nvSpPr>
        <p:spPr>
          <a:xfrm>
            <a:off x="1329267" y="5936188"/>
            <a:ext cx="6870660" cy="365125"/>
          </a:xfrm>
          <a:prstGeom prst="rect">
            <a:avLst/>
          </a:prstGeom>
        </p:spPr>
        <p:txBody>
          <a:bodyPr/>
          <a:lstStyle/>
          <a:p>
            <a:endParaRPr lang="en-US"/>
          </a:p>
        </p:txBody>
      </p:sp>
      <p:sp>
        <p:nvSpPr>
          <p:cNvPr id="14"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F6E88436-794D-4A1D-BDAF-3273292CB012}" type="slidenum">
              <a:rPr lang="en-US" smtClean="0"/>
              <a:t>‹#›</a:t>
            </a:fld>
            <a:endParaRPr lang="en-US"/>
          </a:p>
        </p:txBody>
      </p:sp>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Tree>
    <p:extLst>
      <p:ext uri="{BB962C8B-B14F-4D97-AF65-F5344CB8AC3E}">
        <p14:creationId xmlns:p14="http://schemas.microsoft.com/office/powerpoint/2010/main" val="20106509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22" y="4711616"/>
            <a:ext cx="9613859" cy="453051"/>
          </a:xfrm>
        </p:spPr>
        <p:txBody>
          <a:bodyPr anchor="b">
            <a:normAutofit/>
          </a:bodyPr>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550981" y="5936187"/>
            <a:ext cx="2743200" cy="365125"/>
          </a:xfrm>
          <a:prstGeom prst="rect">
            <a:avLst/>
          </a:prstGeom>
        </p:spPr>
        <p:txBody>
          <a:bodyPr/>
          <a:lstStyle/>
          <a:p>
            <a:fld id="{CA8085F9-1765-4637-B9AF-ECD06BC36E15}" type="datetimeFigureOut">
              <a:rPr lang="en-US" smtClean="0"/>
              <a:t>11/20/2024</a:t>
            </a:fld>
            <a:endParaRPr lang="en-US"/>
          </a:p>
        </p:txBody>
      </p:sp>
      <p:sp>
        <p:nvSpPr>
          <p:cNvPr id="6" name="Footer Placeholder 5"/>
          <p:cNvSpPr>
            <a:spLocks noGrp="1"/>
          </p:cNvSpPr>
          <p:nvPr>
            <p:ph type="ftr" sz="quarter" idx="11"/>
          </p:nvPr>
        </p:nvSpPr>
        <p:spPr>
          <a:xfrm>
            <a:off x="680321" y="5936188"/>
            <a:ext cx="6870660" cy="365125"/>
          </a:xfrm>
          <a:prstGeom prst="rect">
            <a:avLst/>
          </a:prstGeom>
        </p:spPr>
        <p:txBody>
          <a:bodyPr/>
          <a:lstStyle/>
          <a:p>
            <a:endParaRPr lang="en-US"/>
          </a:p>
        </p:txBody>
      </p:sp>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4874825"/>
            <a:ext cx="1057834" cy="917091"/>
          </a:xfrm>
          <a:prstGeom prst="rect">
            <a:avLst/>
          </a:prstGeom>
        </p:spPr>
      </p:pic>
    </p:spTree>
    <p:extLst>
      <p:ext uri="{BB962C8B-B14F-4D97-AF65-F5344CB8AC3E}">
        <p14:creationId xmlns:p14="http://schemas.microsoft.com/office/powerpoint/2010/main" val="12984023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p:txBody>
          <a:bodyPr/>
          <a:lstStyle/>
          <a:p>
            <a:r>
              <a:rPr lang="en-US"/>
              <a:t>CLICK TO EDIT MASTER TITLE STYLE</a:t>
            </a:r>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
        <p:nvSpPr>
          <p:cNvPr id="13" name="Date Placeholder 3"/>
          <p:cNvSpPr>
            <a:spLocks noGrp="1"/>
          </p:cNvSpPr>
          <p:nvPr>
            <p:ph type="dt" sz="half" idx="10"/>
          </p:nvPr>
        </p:nvSpPr>
        <p:spPr>
          <a:xfrm>
            <a:off x="8199927" y="5936187"/>
            <a:ext cx="2743200" cy="365125"/>
          </a:xfrm>
          <a:prstGeom prst="rect">
            <a:avLst/>
          </a:prstGeom>
        </p:spPr>
        <p:txBody>
          <a:bodyPr/>
          <a:lstStyle/>
          <a:p>
            <a:fld id="{8839240A-6C36-490C-9C03-81EE5D3A2B0E}" type="datetime1">
              <a:rPr lang="en-US" smtClean="0"/>
              <a:t>11/20/2024</a:t>
            </a:fld>
            <a:endParaRPr lang="en-US"/>
          </a:p>
        </p:txBody>
      </p:sp>
      <p:sp>
        <p:nvSpPr>
          <p:cNvPr id="14" name="Footer Placeholder 4"/>
          <p:cNvSpPr>
            <a:spLocks noGrp="1"/>
          </p:cNvSpPr>
          <p:nvPr>
            <p:ph type="ftr" sz="quarter" idx="11"/>
          </p:nvPr>
        </p:nvSpPr>
        <p:spPr>
          <a:xfrm>
            <a:off x="1329267" y="5936188"/>
            <a:ext cx="6870660" cy="365125"/>
          </a:xfrm>
          <a:prstGeom prst="rect">
            <a:avLst/>
          </a:prstGeom>
        </p:spPr>
        <p:txBody>
          <a:bodyPr/>
          <a:lstStyle/>
          <a:p>
            <a:endParaRPr lang="en-US"/>
          </a:p>
        </p:txBody>
      </p:sp>
      <p:sp>
        <p:nvSpPr>
          <p:cNvPr id="16" name="Slide Number Placeholder 5">
            <a:extLst>
              <a:ext uri="{FF2B5EF4-FFF2-40B4-BE49-F238E27FC236}">
                <a16:creationId xmlns:a16="http://schemas.microsoft.com/office/drawing/2014/main" id="{DCC86267-B914-496D-A2FA-BB525FECF618}"/>
              </a:ext>
            </a:extLst>
          </p:cNvPr>
          <p:cNvSpPr txBox="1">
            <a:spLocks/>
          </p:cNvSpPr>
          <p:nvPr/>
        </p:nvSpPr>
        <p:spPr>
          <a:xfrm>
            <a:off x="11539877" y="6484863"/>
            <a:ext cx="648946" cy="373137"/>
          </a:xfrm>
          <a:prstGeom prst="rect">
            <a:avLst/>
          </a:prstGeom>
        </p:spPr>
        <p:txBody>
          <a:bodyPr/>
          <a:lstStyle>
            <a:defPPr>
              <a:defRPr lang="en-US"/>
            </a:defPPr>
            <a:lvl1pPr marL="0" algn="r" defTabSz="457200" rtl="0" eaLnBrk="1" latinLnBrk="0" hangingPunct="1">
              <a:defRPr sz="1800" kern="1200">
                <a:solidFill>
                  <a:schemeClr val="bg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a:t>
            </a:fld>
            <a:endParaRPr lang="en-US"/>
          </a:p>
        </p:txBody>
      </p:sp>
    </p:spTree>
    <p:extLst>
      <p:ext uri="{BB962C8B-B14F-4D97-AF65-F5344CB8AC3E}">
        <p14:creationId xmlns:p14="http://schemas.microsoft.com/office/powerpoint/2010/main" val="399575635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Date Placeholder 3"/>
          <p:cNvSpPr>
            <a:spLocks noGrp="1"/>
          </p:cNvSpPr>
          <p:nvPr>
            <p:ph type="dt" sz="half" idx="10"/>
          </p:nvPr>
        </p:nvSpPr>
        <p:spPr>
          <a:xfrm>
            <a:off x="8199927" y="5936187"/>
            <a:ext cx="2743200" cy="365125"/>
          </a:xfrm>
          <a:prstGeom prst="rect">
            <a:avLst/>
          </a:prstGeom>
        </p:spPr>
        <p:txBody>
          <a:bodyPr/>
          <a:lstStyle/>
          <a:p>
            <a:fld id="{CA8085F9-1765-4637-B9AF-ECD06BC36E15}" type="datetimeFigureOut">
              <a:rPr lang="en-US" smtClean="0"/>
              <a:t>11/20/2024</a:t>
            </a:fld>
            <a:endParaRPr lang="en-US"/>
          </a:p>
        </p:txBody>
      </p:sp>
      <p:sp>
        <p:nvSpPr>
          <p:cNvPr id="13" name="Footer Placeholder 4"/>
          <p:cNvSpPr>
            <a:spLocks noGrp="1"/>
          </p:cNvSpPr>
          <p:nvPr>
            <p:ph type="ftr" sz="quarter" idx="11"/>
          </p:nvPr>
        </p:nvSpPr>
        <p:spPr>
          <a:xfrm>
            <a:off x="1329267" y="5936188"/>
            <a:ext cx="6870660" cy="365125"/>
          </a:xfrm>
          <a:prstGeom prst="rect">
            <a:avLst/>
          </a:prstGeom>
        </p:spPr>
        <p:txBody>
          <a:bodyPr/>
          <a:lstStyle/>
          <a:p>
            <a:endParaRPr lang="en-US"/>
          </a:p>
        </p:txBody>
      </p:sp>
      <p:sp>
        <p:nvSpPr>
          <p:cNvPr id="14" name="Slide Number Placeholder 5"/>
          <p:cNvSpPr txBox="1">
            <a:spLocks/>
          </p:cNvSpPr>
          <p:nvPr/>
        </p:nvSpPr>
        <p:spPr>
          <a:xfrm>
            <a:off x="680321" y="5936186"/>
            <a:ext cx="648946" cy="373137"/>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a:t>
            </a:fld>
            <a:endParaRPr lang="en-US"/>
          </a:p>
        </p:txBody>
      </p:sp>
    </p:spTree>
    <p:extLst>
      <p:ext uri="{BB962C8B-B14F-4D97-AF65-F5344CB8AC3E}">
        <p14:creationId xmlns:p14="http://schemas.microsoft.com/office/powerpoint/2010/main" val="27186614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solidFill>
                  <a:schemeClr val="bg2"/>
                </a:solidFill>
              </a:defRPr>
            </a:lvl1pPr>
          </a:lstStyle>
          <a:p>
            <a:r>
              <a:rPr lang="en-US"/>
              <a:t>Click to edit Master title style</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a:solidFill>
                  <a:schemeClr val="bg2"/>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a:solidFill>
                  <a:schemeClr val="bg2"/>
                </a:solidFill>
                <a:effectLst/>
              </a:rPr>
              <a:t>”</a:t>
            </a:r>
          </a:p>
        </p:txBody>
      </p:sp>
      <p:pic>
        <p:nvPicPr>
          <p:cNvPr id="18" name="Picture 17"/>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4874825"/>
            <a:ext cx="1057834" cy="917091"/>
          </a:xfrm>
          <a:prstGeom prst="rect">
            <a:avLst/>
          </a:prstGeom>
        </p:spPr>
      </p:pic>
      <p:sp>
        <p:nvSpPr>
          <p:cNvPr id="19" name="Date Placeholder 3"/>
          <p:cNvSpPr>
            <a:spLocks noGrp="1"/>
          </p:cNvSpPr>
          <p:nvPr>
            <p:ph type="dt" sz="half" idx="10"/>
          </p:nvPr>
        </p:nvSpPr>
        <p:spPr>
          <a:xfrm>
            <a:off x="8199927" y="5936187"/>
            <a:ext cx="2743200" cy="365125"/>
          </a:xfrm>
          <a:prstGeom prst="rect">
            <a:avLst/>
          </a:prstGeom>
        </p:spPr>
        <p:txBody>
          <a:bodyPr/>
          <a:lstStyle/>
          <a:p>
            <a:fld id="{CA8085F9-1765-4637-B9AF-ECD06BC36E15}" type="datetimeFigureOut">
              <a:rPr lang="en-US" smtClean="0"/>
              <a:t>11/20/2024</a:t>
            </a:fld>
            <a:endParaRPr lang="en-US"/>
          </a:p>
        </p:txBody>
      </p:sp>
      <p:sp>
        <p:nvSpPr>
          <p:cNvPr id="20" name="Footer Placeholder 4"/>
          <p:cNvSpPr>
            <a:spLocks noGrp="1"/>
          </p:cNvSpPr>
          <p:nvPr>
            <p:ph type="ftr" sz="quarter" idx="11"/>
          </p:nvPr>
        </p:nvSpPr>
        <p:spPr>
          <a:xfrm>
            <a:off x="1329267" y="5936188"/>
            <a:ext cx="6870660" cy="365125"/>
          </a:xfrm>
          <a:prstGeom prst="rect">
            <a:avLst/>
          </a:prstGeom>
        </p:spPr>
        <p:txBody>
          <a:bodyPr/>
          <a:lstStyle/>
          <a:p>
            <a:endParaRPr lang="en-US"/>
          </a:p>
        </p:txBody>
      </p:sp>
      <p:sp>
        <p:nvSpPr>
          <p:cNvPr id="21"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F6E88436-794D-4A1D-BDAF-3273292CB012}" type="slidenum">
              <a:rPr lang="en-US" smtClean="0"/>
              <a:t>‹#›</a:t>
            </a:fld>
            <a:endParaRPr lang="en-US"/>
          </a:p>
        </p:txBody>
      </p:sp>
    </p:spTree>
    <p:extLst>
      <p:ext uri="{BB962C8B-B14F-4D97-AF65-F5344CB8AC3E}">
        <p14:creationId xmlns:p14="http://schemas.microsoft.com/office/powerpoint/2010/main" val="34153991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28177"/>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19" y="4711615"/>
            <a:ext cx="9613862" cy="588535"/>
          </a:xfrm>
        </p:spPr>
        <p:txBody>
          <a:bodyPr anchor="b"/>
          <a:lstStyle>
            <a:lvl1pPr>
              <a:defRPr sz="3200"/>
            </a:lvl1pPr>
          </a:lstStyle>
          <a:p>
            <a:r>
              <a:rPr lang="en-US"/>
              <a:t>CLICK TO EDIT MASTER TITLE STYLE</a:t>
            </a:r>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solidFill>
                  <a:schemeClr val="tx1">
                    <a:lumMod val="8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3" name="Date Placeholder 3"/>
          <p:cNvSpPr>
            <a:spLocks noGrp="1"/>
          </p:cNvSpPr>
          <p:nvPr>
            <p:ph type="dt" sz="half" idx="10"/>
          </p:nvPr>
        </p:nvSpPr>
        <p:spPr>
          <a:xfrm>
            <a:off x="8199927" y="5936187"/>
            <a:ext cx="2743200" cy="365125"/>
          </a:xfrm>
          <a:prstGeom prst="rect">
            <a:avLst/>
          </a:prstGeom>
        </p:spPr>
        <p:txBody>
          <a:bodyPr/>
          <a:lstStyle/>
          <a:p>
            <a:fld id="{CA8085F9-1765-4637-B9AF-ECD06BC36E15}" type="datetimeFigureOut">
              <a:rPr lang="en-US" smtClean="0"/>
              <a:t>11/20/2024</a:t>
            </a:fld>
            <a:endParaRPr lang="en-US"/>
          </a:p>
        </p:txBody>
      </p:sp>
      <p:sp>
        <p:nvSpPr>
          <p:cNvPr id="14" name="Footer Placeholder 4"/>
          <p:cNvSpPr>
            <a:spLocks noGrp="1"/>
          </p:cNvSpPr>
          <p:nvPr>
            <p:ph type="ftr" sz="quarter" idx="11"/>
          </p:nvPr>
        </p:nvSpPr>
        <p:spPr>
          <a:xfrm>
            <a:off x="1329267" y="5936188"/>
            <a:ext cx="6870660" cy="365125"/>
          </a:xfrm>
          <a:prstGeom prst="rect">
            <a:avLst/>
          </a:prstGeom>
        </p:spPr>
        <p:txBody>
          <a:bodyPr/>
          <a:lstStyle/>
          <a:p>
            <a:endParaRPr lang="en-US"/>
          </a:p>
        </p:txBody>
      </p:sp>
      <p:sp>
        <p:nvSpPr>
          <p:cNvPr id="15" name="Slide Number Placeholder 5"/>
          <p:cNvSpPr txBox="1">
            <a:spLocks/>
          </p:cNvSpPr>
          <p:nvPr/>
        </p:nvSpPr>
        <p:spPr>
          <a:xfrm>
            <a:off x="680321" y="5936186"/>
            <a:ext cx="648946" cy="373137"/>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a:t>
            </a:fld>
            <a:endParaRPr lang="en-US"/>
          </a:p>
        </p:txBody>
      </p:sp>
      <p:pic>
        <p:nvPicPr>
          <p:cNvPr id="16" name="Picture 15"/>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4874825"/>
            <a:ext cx="1057834" cy="917091"/>
          </a:xfrm>
          <a:prstGeom prst="rect">
            <a:avLst/>
          </a:prstGeom>
        </p:spPr>
      </p:pic>
    </p:spTree>
    <p:extLst>
      <p:ext uri="{BB962C8B-B14F-4D97-AF65-F5344CB8AC3E}">
        <p14:creationId xmlns:p14="http://schemas.microsoft.com/office/powerpoint/2010/main" val="3243970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hasCustomPrompt="1"/>
          </p:nvPr>
        </p:nvSpPr>
        <p:spPr>
          <a:xfrm>
            <a:off x="669222" y="753228"/>
            <a:ext cx="9624960" cy="1080938"/>
          </a:xfrm>
        </p:spPr>
        <p:txBody>
          <a:bodyPr/>
          <a:lstStyle/>
          <a:p>
            <a:r>
              <a:rPr lang="en-US"/>
              <a:t>CLICK TO EDIT MASTER TITLE STYLE</a:t>
            </a:r>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8" name="Date Placeholder 3"/>
          <p:cNvSpPr>
            <a:spLocks noGrp="1"/>
          </p:cNvSpPr>
          <p:nvPr>
            <p:ph type="dt" sz="half" idx="10"/>
          </p:nvPr>
        </p:nvSpPr>
        <p:spPr>
          <a:xfrm>
            <a:off x="8199927" y="5936187"/>
            <a:ext cx="2743200" cy="365125"/>
          </a:xfrm>
          <a:prstGeom prst="rect">
            <a:avLst/>
          </a:prstGeom>
        </p:spPr>
        <p:txBody>
          <a:bodyPr/>
          <a:lstStyle/>
          <a:p>
            <a:fld id="{CA8085F9-1765-4637-B9AF-ECD06BC36E15}" type="datetimeFigureOut">
              <a:rPr lang="en-US" smtClean="0"/>
              <a:t>11/20/2024</a:t>
            </a:fld>
            <a:endParaRPr lang="en-US"/>
          </a:p>
        </p:txBody>
      </p:sp>
      <p:sp>
        <p:nvSpPr>
          <p:cNvPr id="19" name="Footer Placeholder 4"/>
          <p:cNvSpPr>
            <a:spLocks noGrp="1"/>
          </p:cNvSpPr>
          <p:nvPr>
            <p:ph type="ftr" sz="quarter" idx="11"/>
          </p:nvPr>
        </p:nvSpPr>
        <p:spPr>
          <a:xfrm>
            <a:off x="1329267" y="5936188"/>
            <a:ext cx="6870660" cy="365125"/>
          </a:xfrm>
          <a:prstGeom prst="rect">
            <a:avLst/>
          </a:prstGeom>
        </p:spPr>
        <p:txBody>
          <a:bodyPr/>
          <a:lstStyle/>
          <a:p>
            <a:endParaRPr lang="en-US"/>
          </a:p>
        </p:txBody>
      </p:sp>
      <p:sp>
        <p:nvSpPr>
          <p:cNvPr id="20"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F6E88436-794D-4A1D-BDAF-3273292CB012}" type="slidenum">
              <a:rPr lang="en-US" smtClean="0"/>
              <a:t>‹#›</a:t>
            </a:fld>
            <a:endParaRPr lang="en-US"/>
          </a:p>
        </p:txBody>
      </p:sp>
      <p:pic>
        <p:nvPicPr>
          <p:cNvPr id="21" name="Picture 20"/>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Tree>
    <p:extLst>
      <p:ext uri="{BB962C8B-B14F-4D97-AF65-F5344CB8AC3E}">
        <p14:creationId xmlns:p14="http://schemas.microsoft.com/office/powerpoint/2010/main" val="4122740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hasCustomPrompt="1"/>
          </p:nvPr>
        </p:nvSpPr>
        <p:spPr>
          <a:xfrm>
            <a:off x="680322" y="753228"/>
            <a:ext cx="9613860" cy="1080938"/>
          </a:xfrm>
        </p:spPr>
        <p:txBody>
          <a:bodyPr/>
          <a:lstStyle/>
          <a:p>
            <a:r>
              <a:rPr lang="en-US"/>
              <a:t>CLICK TO EDIT MASTER TITLE STYLE</a:t>
            </a:r>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8" name="Date Placeholder 3"/>
          <p:cNvSpPr>
            <a:spLocks noGrp="1"/>
          </p:cNvSpPr>
          <p:nvPr>
            <p:ph type="dt" sz="half" idx="10"/>
          </p:nvPr>
        </p:nvSpPr>
        <p:spPr>
          <a:xfrm>
            <a:off x="8199927" y="5936187"/>
            <a:ext cx="2743200" cy="365125"/>
          </a:xfrm>
          <a:prstGeom prst="rect">
            <a:avLst/>
          </a:prstGeom>
        </p:spPr>
        <p:txBody>
          <a:bodyPr/>
          <a:lstStyle/>
          <a:p>
            <a:fld id="{CA8085F9-1765-4637-B9AF-ECD06BC36E15}" type="datetimeFigureOut">
              <a:rPr lang="en-US" smtClean="0"/>
              <a:t>11/20/2024</a:t>
            </a:fld>
            <a:endParaRPr lang="en-US"/>
          </a:p>
        </p:txBody>
      </p:sp>
      <p:sp>
        <p:nvSpPr>
          <p:cNvPr id="29" name="Footer Placeholder 4"/>
          <p:cNvSpPr>
            <a:spLocks noGrp="1"/>
          </p:cNvSpPr>
          <p:nvPr>
            <p:ph type="ftr" sz="quarter" idx="11"/>
          </p:nvPr>
        </p:nvSpPr>
        <p:spPr>
          <a:xfrm>
            <a:off x="1329267" y="5936188"/>
            <a:ext cx="6870660" cy="365125"/>
          </a:xfrm>
          <a:prstGeom prst="rect">
            <a:avLst/>
          </a:prstGeom>
        </p:spPr>
        <p:txBody>
          <a:bodyPr/>
          <a:lstStyle/>
          <a:p>
            <a:endParaRPr lang="en-US"/>
          </a:p>
        </p:txBody>
      </p:sp>
      <p:sp>
        <p:nvSpPr>
          <p:cNvPr id="31"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F6E88436-794D-4A1D-BDAF-3273292CB012}" type="slidenum">
              <a:rPr lang="en-US" smtClean="0"/>
              <a:t>‹#›</a:t>
            </a:fld>
            <a:endParaRPr lang="en-US"/>
          </a:p>
        </p:txBody>
      </p:sp>
      <p:pic>
        <p:nvPicPr>
          <p:cNvPr id="32" name="Picture 31"/>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Tree>
    <p:extLst>
      <p:ext uri="{BB962C8B-B14F-4D97-AF65-F5344CB8AC3E}">
        <p14:creationId xmlns:p14="http://schemas.microsoft.com/office/powerpoint/2010/main" val="1416148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19" y="753229"/>
            <a:ext cx="9613863" cy="1080937"/>
          </a:xfrm>
        </p:spPr>
        <p:txBody>
          <a:bodyPr/>
          <a:lstStyle>
            <a:lvl1pPr>
              <a:defRPr>
                <a:latin typeface="Century Gothic" panose="020B0502020202020204" pitchFamily="34" charset="0"/>
              </a:defRPr>
            </a:lvl1pPr>
          </a:lstStyle>
          <a:p>
            <a:r>
              <a:rPr lang="en-US"/>
              <a:t>CLICK TO EDIT MASTER TITLE STYLE</a:t>
            </a:r>
          </a:p>
        </p:txBody>
      </p:sp>
      <p:sp>
        <p:nvSpPr>
          <p:cNvPr id="3" name="Text Placeholder 2"/>
          <p:cNvSpPr>
            <a:spLocks noGrp="1"/>
          </p:cNvSpPr>
          <p:nvPr>
            <p:ph type="body" idx="1"/>
          </p:nvPr>
        </p:nvSpPr>
        <p:spPr>
          <a:xfrm>
            <a:off x="680320" y="2336873"/>
            <a:ext cx="4698358"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594122" y="2336873"/>
            <a:ext cx="4700060"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
        <p:nvSpPr>
          <p:cNvPr id="15" name="Date Placeholder 3"/>
          <p:cNvSpPr>
            <a:spLocks noGrp="1"/>
          </p:cNvSpPr>
          <p:nvPr>
            <p:ph type="dt" sz="half" idx="10"/>
          </p:nvPr>
        </p:nvSpPr>
        <p:spPr>
          <a:xfrm>
            <a:off x="8199927" y="5936187"/>
            <a:ext cx="2743200" cy="365125"/>
          </a:xfrm>
          <a:prstGeom prst="rect">
            <a:avLst/>
          </a:prstGeom>
        </p:spPr>
        <p:txBody>
          <a:bodyPr/>
          <a:lstStyle/>
          <a:p>
            <a:fld id="{E6ED4A14-8816-4EEA-9272-B3E29BC8C12A}" type="datetime1">
              <a:rPr lang="en-US" smtClean="0"/>
              <a:t>11/20/2024</a:t>
            </a:fld>
            <a:endParaRPr lang="en-US"/>
          </a:p>
        </p:txBody>
      </p:sp>
      <p:sp>
        <p:nvSpPr>
          <p:cNvPr id="16" name="Footer Placeholder 4"/>
          <p:cNvSpPr>
            <a:spLocks noGrp="1"/>
          </p:cNvSpPr>
          <p:nvPr>
            <p:ph type="ftr" sz="quarter" idx="11"/>
          </p:nvPr>
        </p:nvSpPr>
        <p:spPr>
          <a:xfrm>
            <a:off x="1329267" y="5936188"/>
            <a:ext cx="6870660" cy="365125"/>
          </a:xfrm>
          <a:prstGeom prst="rect">
            <a:avLst/>
          </a:prstGeom>
        </p:spPr>
        <p:txBody>
          <a:bodyPr/>
          <a:lstStyle/>
          <a:p>
            <a:endParaRPr lang="en-US"/>
          </a:p>
        </p:txBody>
      </p:sp>
      <p:sp>
        <p:nvSpPr>
          <p:cNvPr id="17"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t>‹#›</a:t>
            </a:fld>
            <a:endParaRPr lang="en-US"/>
          </a:p>
        </p:txBody>
      </p:sp>
    </p:spTree>
    <p:extLst>
      <p:ext uri="{BB962C8B-B14F-4D97-AF65-F5344CB8AC3E}">
        <p14:creationId xmlns:p14="http://schemas.microsoft.com/office/powerpoint/2010/main" val="355401936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p:txBody>
          <a:bodyPr/>
          <a:lstStyle>
            <a:lvl1pPr>
              <a:defRPr>
                <a:latin typeface="Century Gothic" panose="020B0502020202020204" pitchFamily="34" charset="0"/>
              </a:defRPr>
            </a:lvl1pPr>
          </a:lstStyle>
          <a:p>
            <a:r>
              <a:rPr lang="en-US"/>
              <a:t>CLICK TO EDIT MASTER TITLE STYLE</a:t>
            </a:r>
          </a:p>
        </p:txBody>
      </p:sp>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
        <p:nvSpPr>
          <p:cNvPr id="11" name="Date Placeholder 3"/>
          <p:cNvSpPr>
            <a:spLocks noGrp="1"/>
          </p:cNvSpPr>
          <p:nvPr>
            <p:ph type="dt" sz="half" idx="10"/>
          </p:nvPr>
        </p:nvSpPr>
        <p:spPr>
          <a:xfrm>
            <a:off x="8199927" y="5936187"/>
            <a:ext cx="2743200" cy="365125"/>
          </a:xfrm>
          <a:prstGeom prst="rect">
            <a:avLst/>
          </a:prstGeom>
        </p:spPr>
        <p:txBody>
          <a:bodyPr/>
          <a:lstStyle/>
          <a:p>
            <a:fld id="{96946FF5-513D-40D8-8C2A-E0412E2FBCA6}" type="datetime1">
              <a:rPr lang="en-US" smtClean="0"/>
              <a:t>11/20/2024</a:t>
            </a:fld>
            <a:endParaRPr lang="en-US"/>
          </a:p>
        </p:txBody>
      </p:sp>
      <p:sp>
        <p:nvSpPr>
          <p:cNvPr id="12" name="Footer Placeholder 4"/>
          <p:cNvSpPr>
            <a:spLocks noGrp="1"/>
          </p:cNvSpPr>
          <p:nvPr>
            <p:ph type="ftr" sz="quarter" idx="11"/>
          </p:nvPr>
        </p:nvSpPr>
        <p:spPr>
          <a:xfrm>
            <a:off x="1329267" y="5936188"/>
            <a:ext cx="6870660" cy="365125"/>
          </a:xfrm>
          <a:prstGeom prst="rect">
            <a:avLst/>
          </a:prstGeom>
        </p:spPr>
        <p:txBody>
          <a:bodyPr/>
          <a:lstStyle/>
          <a:p>
            <a:endParaRPr lang="en-US"/>
          </a:p>
        </p:txBody>
      </p:sp>
      <p:sp>
        <p:nvSpPr>
          <p:cNvPr id="13"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t>‹#›</a:t>
            </a:fld>
            <a:endParaRPr lang="en-US"/>
          </a:p>
        </p:txBody>
      </p:sp>
    </p:spTree>
    <p:extLst>
      <p:ext uri="{BB962C8B-B14F-4D97-AF65-F5344CB8AC3E}">
        <p14:creationId xmlns:p14="http://schemas.microsoft.com/office/powerpoint/2010/main" val="131976991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
        <p:nvSpPr>
          <p:cNvPr id="8" name="Date Placeholder 3"/>
          <p:cNvSpPr>
            <a:spLocks noGrp="1"/>
          </p:cNvSpPr>
          <p:nvPr>
            <p:ph type="dt" sz="half" idx="10"/>
          </p:nvPr>
        </p:nvSpPr>
        <p:spPr>
          <a:xfrm>
            <a:off x="8199927" y="5936187"/>
            <a:ext cx="2743200" cy="365125"/>
          </a:xfrm>
          <a:prstGeom prst="rect">
            <a:avLst/>
          </a:prstGeom>
        </p:spPr>
        <p:txBody>
          <a:bodyPr/>
          <a:lstStyle/>
          <a:p>
            <a:fld id="{EF572401-248F-4E6A-864B-E9B4766D3216}" type="datetime1">
              <a:rPr lang="en-US" smtClean="0"/>
              <a:t>11/20/2024</a:t>
            </a:fld>
            <a:endParaRPr lang="en-US"/>
          </a:p>
        </p:txBody>
      </p:sp>
      <p:sp>
        <p:nvSpPr>
          <p:cNvPr id="9" name="Footer Placeholder 4"/>
          <p:cNvSpPr>
            <a:spLocks noGrp="1"/>
          </p:cNvSpPr>
          <p:nvPr>
            <p:ph type="ftr" sz="quarter" idx="11"/>
          </p:nvPr>
        </p:nvSpPr>
        <p:spPr>
          <a:xfrm>
            <a:off x="1329267" y="5936188"/>
            <a:ext cx="6870660" cy="365125"/>
          </a:xfrm>
          <a:prstGeom prst="rect">
            <a:avLst/>
          </a:prstGeom>
        </p:spPr>
        <p:txBody>
          <a:bodyPr/>
          <a:lstStyle/>
          <a:p>
            <a:endParaRPr lang="en-US"/>
          </a:p>
        </p:txBody>
      </p:sp>
      <p:sp>
        <p:nvSpPr>
          <p:cNvPr id="10"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t>‹#›</a:t>
            </a:fld>
            <a:endParaRPr lang="en-US"/>
          </a:p>
        </p:txBody>
      </p:sp>
    </p:spTree>
    <p:extLst>
      <p:ext uri="{BB962C8B-B14F-4D97-AF65-F5344CB8AC3E}">
        <p14:creationId xmlns:p14="http://schemas.microsoft.com/office/powerpoint/2010/main" val="163244284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21" y="753227"/>
            <a:ext cx="9613859" cy="1080940"/>
          </a:xfrm>
        </p:spPr>
        <p:txBody>
          <a:bodyPr anchor="ctr">
            <a:normAutofit/>
          </a:bodyPr>
          <a:lstStyle>
            <a:lvl1pPr>
              <a:defRPr sz="3600"/>
            </a:lvl1pPr>
          </a:lstStyle>
          <a:p>
            <a:r>
              <a:rPr lang="en-US"/>
              <a:t>CLICK TO EDIT MASTER TITLE STYLE</a:t>
            </a:r>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Date Placeholder 3"/>
          <p:cNvSpPr>
            <a:spLocks noGrp="1"/>
          </p:cNvSpPr>
          <p:nvPr>
            <p:ph type="dt" sz="half" idx="10"/>
          </p:nvPr>
        </p:nvSpPr>
        <p:spPr>
          <a:xfrm>
            <a:off x="8199927" y="5936187"/>
            <a:ext cx="2743200" cy="365125"/>
          </a:xfrm>
          <a:prstGeom prst="rect">
            <a:avLst/>
          </a:prstGeom>
        </p:spPr>
        <p:txBody>
          <a:bodyPr/>
          <a:lstStyle/>
          <a:p>
            <a:fld id="{6E47A8DC-9564-46FE-B337-5B71D580E38B}" type="datetime1">
              <a:rPr lang="en-US" smtClean="0"/>
              <a:t>11/20/2024</a:t>
            </a:fld>
            <a:endParaRPr lang="en-US"/>
          </a:p>
        </p:txBody>
      </p:sp>
      <p:sp>
        <p:nvSpPr>
          <p:cNvPr id="13" name="Footer Placeholder 4"/>
          <p:cNvSpPr>
            <a:spLocks noGrp="1"/>
          </p:cNvSpPr>
          <p:nvPr>
            <p:ph type="ftr" sz="quarter" idx="11"/>
          </p:nvPr>
        </p:nvSpPr>
        <p:spPr>
          <a:xfrm>
            <a:off x="1329267" y="5936188"/>
            <a:ext cx="6870660" cy="365125"/>
          </a:xfrm>
          <a:prstGeom prst="rect">
            <a:avLst/>
          </a:prstGeom>
        </p:spPr>
        <p:txBody>
          <a:bodyPr/>
          <a:lstStyle/>
          <a:p>
            <a:endParaRPr lang="en-US"/>
          </a:p>
        </p:txBody>
      </p:sp>
      <p:sp>
        <p:nvSpPr>
          <p:cNvPr id="14" name="Slide Number Placeholder 5"/>
          <p:cNvSpPr txBox="1">
            <a:spLocks/>
          </p:cNvSpPr>
          <p:nvPr/>
        </p:nvSpPr>
        <p:spPr>
          <a:xfrm>
            <a:off x="680321" y="5936186"/>
            <a:ext cx="648946" cy="373137"/>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a:t>
            </a:fld>
            <a:endParaRPr lang="en-US"/>
          </a:p>
        </p:txBody>
      </p:sp>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Tree>
    <p:extLst>
      <p:ext uri="{BB962C8B-B14F-4D97-AF65-F5344CB8AC3E}">
        <p14:creationId xmlns:p14="http://schemas.microsoft.com/office/powerpoint/2010/main" val="355262109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23" y="753228"/>
            <a:ext cx="9613857" cy="1080938"/>
          </a:xfrm>
        </p:spPr>
        <p:txBody>
          <a:bodyPr anchor="ctr">
            <a:normAutofit/>
          </a:bodyPr>
          <a:lstStyle>
            <a:lvl1pPr>
              <a:defRPr sz="3600"/>
            </a:lvl1pPr>
          </a:lstStyle>
          <a:p>
            <a:r>
              <a:rPr lang="en-US"/>
              <a:t>CLICK TO EDIT MASTER TITLE STYLE</a:t>
            </a:r>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Date Placeholder 3"/>
          <p:cNvSpPr>
            <a:spLocks noGrp="1"/>
          </p:cNvSpPr>
          <p:nvPr>
            <p:ph type="dt" sz="half" idx="10"/>
          </p:nvPr>
        </p:nvSpPr>
        <p:spPr>
          <a:xfrm>
            <a:off x="8199927" y="5936187"/>
            <a:ext cx="2743200" cy="365125"/>
          </a:xfrm>
          <a:prstGeom prst="rect">
            <a:avLst/>
          </a:prstGeom>
        </p:spPr>
        <p:txBody>
          <a:bodyPr/>
          <a:lstStyle/>
          <a:p>
            <a:fld id="{E1C5A25A-92F7-4EF6-823C-9E65EF8C3755}" type="datetime1">
              <a:rPr lang="en-US" smtClean="0"/>
              <a:t>11/20/2024</a:t>
            </a:fld>
            <a:endParaRPr lang="en-US"/>
          </a:p>
        </p:txBody>
      </p:sp>
      <p:sp>
        <p:nvSpPr>
          <p:cNvPr id="13" name="Footer Placeholder 4"/>
          <p:cNvSpPr>
            <a:spLocks noGrp="1"/>
          </p:cNvSpPr>
          <p:nvPr>
            <p:ph type="ftr" sz="quarter" idx="11"/>
          </p:nvPr>
        </p:nvSpPr>
        <p:spPr>
          <a:xfrm>
            <a:off x="1329267" y="5936188"/>
            <a:ext cx="6870660" cy="365125"/>
          </a:xfrm>
          <a:prstGeom prst="rect">
            <a:avLst/>
          </a:prstGeom>
        </p:spPr>
        <p:txBody>
          <a:bodyPr/>
          <a:lstStyle/>
          <a:p>
            <a:endParaRPr lang="en-US"/>
          </a:p>
        </p:txBody>
      </p:sp>
      <p:sp>
        <p:nvSpPr>
          <p:cNvPr id="14"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t>‹#›</a:t>
            </a:fld>
            <a:endParaRPr lang="en-US"/>
          </a:p>
        </p:txBody>
      </p:sp>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Tree>
    <p:extLst>
      <p:ext uri="{BB962C8B-B14F-4D97-AF65-F5344CB8AC3E}">
        <p14:creationId xmlns:p14="http://schemas.microsoft.com/office/powerpoint/2010/main" val="409072905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22" y="4711616"/>
            <a:ext cx="9613859" cy="453051"/>
          </a:xfrm>
        </p:spPr>
        <p:txBody>
          <a:bodyPr anchor="b">
            <a:normAutofit/>
          </a:bodyPr>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550981" y="5936187"/>
            <a:ext cx="2743200" cy="365125"/>
          </a:xfrm>
          <a:prstGeom prst="rect">
            <a:avLst/>
          </a:prstGeom>
        </p:spPr>
        <p:txBody>
          <a:bodyPr/>
          <a:lstStyle/>
          <a:p>
            <a:fld id="{04163B63-0CE8-465B-AB9A-228011F45B62}" type="datetime1">
              <a:rPr lang="en-US" smtClean="0"/>
              <a:t>11/20/2024</a:t>
            </a:fld>
            <a:endParaRPr lang="en-US"/>
          </a:p>
        </p:txBody>
      </p:sp>
      <p:sp>
        <p:nvSpPr>
          <p:cNvPr id="6" name="Footer Placeholder 5"/>
          <p:cNvSpPr>
            <a:spLocks noGrp="1"/>
          </p:cNvSpPr>
          <p:nvPr>
            <p:ph type="ftr" sz="quarter" idx="11"/>
          </p:nvPr>
        </p:nvSpPr>
        <p:spPr>
          <a:xfrm>
            <a:off x="680321" y="5936188"/>
            <a:ext cx="6870660" cy="365125"/>
          </a:xfrm>
          <a:prstGeom prst="rect">
            <a:avLst/>
          </a:prstGeom>
        </p:spPr>
        <p:txBody>
          <a:bodyPr/>
          <a:lstStyle/>
          <a:p>
            <a:endParaRPr lang="en-US"/>
          </a:p>
        </p:txBody>
      </p:sp>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4874825"/>
            <a:ext cx="1057834" cy="917091"/>
          </a:xfrm>
          <a:prstGeom prst="rect">
            <a:avLst/>
          </a:prstGeom>
        </p:spPr>
      </p:pic>
    </p:spTree>
    <p:extLst>
      <p:ext uri="{BB962C8B-B14F-4D97-AF65-F5344CB8AC3E}">
        <p14:creationId xmlns:p14="http://schemas.microsoft.com/office/powerpoint/2010/main" val="1754495800"/>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theme" Target="../theme/theme2.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6" Type="http://schemas.openxmlformats.org/officeDocument/2006/relationships/image" Target="../media/image1.png"/><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theme" Target="../theme/theme3.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7">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3"/>
          <p:cNvSpPr>
            <a:spLocks noGrp="1"/>
          </p:cNvSpPr>
          <p:nvPr>
            <p:ph type="dt" sz="half" idx="2"/>
          </p:nvPr>
        </p:nvSpPr>
        <p:spPr>
          <a:xfrm>
            <a:off x="8199927" y="5936187"/>
            <a:ext cx="2743200" cy="365125"/>
          </a:xfrm>
          <a:prstGeom prst="rect">
            <a:avLst/>
          </a:prstGeom>
        </p:spPr>
        <p:txBody>
          <a:bodyPr/>
          <a:lstStyle>
            <a:lvl1pPr>
              <a:defRPr>
                <a:solidFill>
                  <a:schemeClr val="bg2"/>
                </a:solidFill>
              </a:defRPr>
            </a:lvl1pPr>
          </a:lstStyle>
          <a:p>
            <a:fld id="{04163B63-0CE8-465B-AB9A-228011F45B62}" type="datetime1">
              <a:rPr lang="en-US" smtClean="0"/>
              <a:t>11/20/2024</a:t>
            </a:fld>
            <a:endParaRPr lang="en-US"/>
          </a:p>
        </p:txBody>
      </p:sp>
      <p:sp>
        <p:nvSpPr>
          <p:cNvPr id="10" name="Footer Placeholder 4"/>
          <p:cNvSpPr>
            <a:spLocks noGrp="1"/>
          </p:cNvSpPr>
          <p:nvPr>
            <p:ph type="ftr" sz="quarter" idx="3"/>
          </p:nvPr>
        </p:nvSpPr>
        <p:spPr>
          <a:xfrm>
            <a:off x="1329267" y="5936187"/>
            <a:ext cx="6870660" cy="365125"/>
          </a:xfrm>
          <a:prstGeom prst="rect">
            <a:avLst/>
          </a:prstGeom>
        </p:spPr>
        <p:txBody>
          <a:bodyPr/>
          <a:lstStyle>
            <a:lvl1pPr>
              <a:defRPr>
                <a:solidFill>
                  <a:schemeClr val="bg2"/>
                </a:solidFill>
              </a:defRPr>
            </a:lvl1pPr>
          </a:lstStyle>
          <a:p>
            <a:endParaRPr lang="en-US"/>
          </a:p>
        </p:txBody>
      </p:sp>
      <p:sp>
        <p:nvSpPr>
          <p:cNvPr id="11" name="Slide Number Placeholder 5"/>
          <p:cNvSpPr>
            <a:spLocks noGrp="1"/>
          </p:cNvSpPr>
          <p:nvPr>
            <p:ph type="sldNum" sz="quarter" idx="4"/>
          </p:nvPr>
        </p:nvSpPr>
        <p:spPr>
          <a:xfrm>
            <a:off x="680321" y="5936185"/>
            <a:ext cx="648946" cy="373137"/>
          </a:xfrm>
          <a:prstGeom prst="rect">
            <a:avLst/>
          </a:prstGeom>
        </p:spPr>
        <p:txBody>
          <a:bodyPr/>
          <a:lstStyle>
            <a:lvl1pPr>
              <a:defRPr sz="1800">
                <a:solidFill>
                  <a:schemeClr val="bg2"/>
                </a:solidFill>
              </a:defRPr>
            </a:lvl1pPr>
          </a:lstStyle>
          <a:p>
            <a:fld id="{4FAB73BC-B049-4115-A692-8D63A059BFB8}" type="slidenum">
              <a:rPr lang="en-US" smtClean="0"/>
              <a:pPr/>
              <a:t>‹#›</a:t>
            </a:fld>
            <a:endParaRPr lang="en-US"/>
          </a:p>
        </p:txBody>
      </p:sp>
    </p:spTree>
    <p:extLst>
      <p:ext uri="{BB962C8B-B14F-4D97-AF65-F5344CB8AC3E}">
        <p14:creationId xmlns:p14="http://schemas.microsoft.com/office/powerpoint/2010/main" val="82362500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400" kern="1200">
          <a:solidFill>
            <a:schemeClr val="bg2">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000" kern="1200">
          <a:solidFill>
            <a:schemeClr val="bg2">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800" kern="1200">
          <a:solidFill>
            <a:schemeClr val="bg2">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kern="1200">
          <a:solidFill>
            <a:schemeClr val="bg2">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600" kern="1200">
          <a:solidFill>
            <a:schemeClr val="bg2">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5069459" y="2951734"/>
            <a:ext cx="2053081" cy="482600"/>
          </a:xfrm>
          <a:prstGeom prst="rect">
            <a:avLst/>
          </a:prstGeom>
        </p:spPr>
        <p:txBody>
          <a:bodyPr wrap="square" lIns="0" tIns="0" rIns="0" bIns="0">
            <a:spAutoFit/>
          </a:bodyPr>
          <a:lstStyle>
            <a:lvl1pPr>
              <a:defRPr sz="3000" b="0" i="0">
                <a:solidFill>
                  <a:schemeClr val="tx1"/>
                </a:solidFill>
                <a:latin typeface="Century Gothic"/>
                <a:cs typeface="Century Gothic"/>
              </a:defRPr>
            </a:lvl1pPr>
          </a:lstStyle>
          <a:p>
            <a:endParaRPr/>
          </a:p>
        </p:txBody>
      </p:sp>
      <p:sp>
        <p:nvSpPr>
          <p:cNvPr id="3" name="Holder 3"/>
          <p:cNvSpPr>
            <a:spLocks noGrp="1"/>
          </p:cNvSpPr>
          <p:nvPr>
            <p:ph type="body" idx="1"/>
          </p:nvPr>
        </p:nvSpPr>
        <p:spPr>
          <a:xfrm>
            <a:off x="609600" y="1577340"/>
            <a:ext cx="1097280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11/20/2024</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16565654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1">
          <a:gsLst>
            <a:gs pos="0">
              <a:schemeClr val="tx1">
                <a:lumMod val="100000"/>
              </a:schemeClr>
            </a:gs>
            <a:gs pos="100000">
              <a:schemeClr val="tx1">
                <a:lumMod val="75000"/>
              </a:schemeClr>
            </a:gs>
          </a:gsLst>
          <a:lin ang="2520000" scaled="0"/>
        </a:gradFill>
        <a:effectLst/>
      </p:bgPr>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6">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3"/>
          <p:cNvSpPr>
            <a:spLocks noGrp="1"/>
          </p:cNvSpPr>
          <p:nvPr>
            <p:ph type="dt" sz="half" idx="2"/>
          </p:nvPr>
        </p:nvSpPr>
        <p:spPr>
          <a:xfrm>
            <a:off x="8199927" y="5936187"/>
            <a:ext cx="2743200" cy="365125"/>
          </a:xfrm>
          <a:prstGeom prst="rect">
            <a:avLst/>
          </a:prstGeom>
        </p:spPr>
        <p:txBody>
          <a:bodyPr/>
          <a:lstStyle>
            <a:lvl1pPr>
              <a:defRPr>
                <a:solidFill>
                  <a:schemeClr val="bg2"/>
                </a:solidFill>
              </a:defRPr>
            </a:lvl1pPr>
          </a:lstStyle>
          <a:p>
            <a:fld id="{CA8085F9-1765-4637-B9AF-ECD06BC36E15}" type="datetimeFigureOut">
              <a:rPr lang="en-US" smtClean="0"/>
              <a:t>11/20/2024</a:t>
            </a:fld>
            <a:endParaRPr lang="en-US"/>
          </a:p>
        </p:txBody>
      </p:sp>
      <p:sp>
        <p:nvSpPr>
          <p:cNvPr id="10" name="Footer Placeholder 4"/>
          <p:cNvSpPr>
            <a:spLocks noGrp="1"/>
          </p:cNvSpPr>
          <p:nvPr>
            <p:ph type="ftr" sz="quarter" idx="3"/>
          </p:nvPr>
        </p:nvSpPr>
        <p:spPr>
          <a:xfrm>
            <a:off x="1329267" y="5936187"/>
            <a:ext cx="6870660" cy="365125"/>
          </a:xfrm>
          <a:prstGeom prst="rect">
            <a:avLst/>
          </a:prstGeom>
        </p:spPr>
        <p:txBody>
          <a:bodyPr/>
          <a:lstStyle>
            <a:lvl1pPr>
              <a:defRPr>
                <a:solidFill>
                  <a:schemeClr val="bg2"/>
                </a:solidFill>
              </a:defRPr>
            </a:lvl1pPr>
          </a:lstStyle>
          <a:p>
            <a:endParaRPr lang="en-US"/>
          </a:p>
        </p:txBody>
      </p:sp>
      <p:sp>
        <p:nvSpPr>
          <p:cNvPr id="11" name="Slide Number Placeholder 5"/>
          <p:cNvSpPr>
            <a:spLocks noGrp="1"/>
          </p:cNvSpPr>
          <p:nvPr>
            <p:ph type="sldNum" sz="quarter" idx="4"/>
          </p:nvPr>
        </p:nvSpPr>
        <p:spPr>
          <a:xfrm>
            <a:off x="680321" y="5936185"/>
            <a:ext cx="648946" cy="373137"/>
          </a:xfrm>
          <a:prstGeom prst="rect">
            <a:avLst/>
          </a:prstGeom>
        </p:spPr>
        <p:txBody>
          <a:bodyPr/>
          <a:lstStyle>
            <a:lvl1pPr>
              <a:defRPr sz="1800">
                <a:solidFill>
                  <a:schemeClr val="bg2"/>
                </a:solidFill>
              </a:defRPr>
            </a:lvl1pPr>
          </a:lstStyle>
          <a:p>
            <a:fld id="{F6E88436-794D-4A1D-BDAF-3273292CB012}" type="slidenum">
              <a:rPr lang="en-US" smtClean="0"/>
              <a:t>‹#›</a:t>
            </a:fld>
            <a:endParaRPr lang="en-US"/>
          </a:p>
        </p:txBody>
      </p:sp>
    </p:spTree>
    <p:extLst>
      <p:ext uri="{BB962C8B-B14F-4D97-AF65-F5344CB8AC3E}">
        <p14:creationId xmlns:p14="http://schemas.microsoft.com/office/powerpoint/2010/main" val="4087237537"/>
      </p:ext>
    </p:extLst>
  </p:cSld>
  <p:clrMap bg1="dk1" tx1="lt1" bg2="dk2" tx2="lt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400" kern="1200">
          <a:solidFill>
            <a:schemeClr val="bg2">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000" kern="1200">
          <a:solidFill>
            <a:schemeClr val="bg2">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800" kern="1200">
          <a:solidFill>
            <a:schemeClr val="bg2">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kern="1200">
          <a:solidFill>
            <a:schemeClr val="bg2">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600" kern="1200">
          <a:solidFill>
            <a:schemeClr val="bg2">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2" Type="http://schemas.openxmlformats.org/officeDocument/2006/relationships/hyperlink" Target="https://blogs.cdc.gov/niosh-science-blog/2020/05/21/heat-stress-construction/" TargetMode="Externa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doh.wa.gov/public-health-provider-resources/healthcare-professions-and-facilities/data-exchange/syndromic-surveillance-rhino/seasonal-hazards-dashboards" TargetMode="External"/><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0.xml"/><Relationship Id="rId4" Type="http://schemas.openxmlformats.org/officeDocument/2006/relationships/hyperlink" Target="mailto:civil.rights@doh.wa.gov"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1676CA2-1072-458E-A30B-8DFE318F494F}"/>
              </a:ext>
            </a:extLst>
          </p:cNvPr>
          <p:cNvSpPr/>
          <p:nvPr/>
        </p:nvSpPr>
        <p:spPr>
          <a:xfrm>
            <a:off x="-91440" y="0"/>
            <a:ext cx="12395200" cy="6858000"/>
          </a:xfrm>
          <a:prstGeom prst="rect">
            <a:avLst/>
          </a:prstGeom>
          <a:solidFill>
            <a:srgbClr val="0044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ubtitle 8">
            <a:extLst>
              <a:ext uri="{FF2B5EF4-FFF2-40B4-BE49-F238E27FC236}">
                <a16:creationId xmlns:a16="http://schemas.microsoft.com/office/drawing/2014/main" id="{A2E30245-B2E4-4252-887D-8B25E30CB8CC}"/>
              </a:ext>
            </a:extLst>
          </p:cNvPr>
          <p:cNvSpPr>
            <a:spLocks noGrp="1"/>
          </p:cNvSpPr>
          <p:nvPr>
            <p:ph type="subTitle" idx="4294967295"/>
          </p:nvPr>
        </p:nvSpPr>
        <p:spPr>
          <a:xfrm>
            <a:off x="1524000" y="3592513"/>
            <a:ext cx="9144000" cy="2605087"/>
          </a:xfrm>
        </p:spPr>
        <p:txBody>
          <a:bodyPr anchor="ctr">
            <a:normAutofit/>
          </a:bodyPr>
          <a:lstStyle/>
          <a:p>
            <a:pPr marL="0" indent="0" algn="ctr">
              <a:buNone/>
            </a:pPr>
            <a:r>
              <a:rPr lang="en-US" sz="4000" b="1">
                <a:solidFill>
                  <a:schemeClr val="bg1"/>
                </a:solidFill>
                <a:latin typeface="+mn-lt"/>
              </a:rPr>
              <a:t>ASWS Advisory Committee Meeting</a:t>
            </a:r>
          </a:p>
          <a:p>
            <a:pPr marL="0" indent="0" algn="ctr">
              <a:buNone/>
            </a:pPr>
            <a:r>
              <a:rPr lang="en-US" sz="3600">
                <a:solidFill>
                  <a:schemeClr val="bg1"/>
                </a:solidFill>
              </a:rPr>
              <a:t>Wednes</a:t>
            </a:r>
            <a:r>
              <a:rPr lang="en-US" sz="3600">
                <a:solidFill>
                  <a:schemeClr val="bg1"/>
                </a:solidFill>
                <a:latin typeface="+mn-lt"/>
              </a:rPr>
              <a:t>day, </a:t>
            </a:r>
            <a:r>
              <a:rPr lang="en-US" sz="3600">
                <a:solidFill>
                  <a:schemeClr val="bg1"/>
                </a:solidFill>
              </a:rPr>
              <a:t>November</a:t>
            </a:r>
            <a:r>
              <a:rPr lang="en-US" sz="3600">
                <a:solidFill>
                  <a:schemeClr val="bg1"/>
                </a:solidFill>
                <a:latin typeface="+mn-lt"/>
              </a:rPr>
              <a:t> 20, </a:t>
            </a:r>
            <a:r>
              <a:rPr lang="en-US" sz="3600">
                <a:solidFill>
                  <a:schemeClr val="bg1"/>
                </a:solidFill>
              </a:rPr>
              <a:t>2024</a:t>
            </a:r>
            <a:endParaRPr lang="en-US" sz="3600">
              <a:solidFill>
                <a:schemeClr val="bg1"/>
              </a:solidFill>
              <a:latin typeface="+mn-lt"/>
            </a:endParaRPr>
          </a:p>
          <a:p>
            <a:pPr marL="0" indent="0" algn="ctr">
              <a:buNone/>
            </a:pPr>
            <a:r>
              <a:rPr lang="en-US" sz="3600">
                <a:solidFill>
                  <a:schemeClr val="bg1"/>
                </a:solidFill>
              </a:rPr>
              <a:t>1</a:t>
            </a:r>
            <a:r>
              <a:rPr lang="en-US" sz="3600">
                <a:solidFill>
                  <a:schemeClr val="bg1"/>
                </a:solidFill>
                <a:latin typeface="+mn-lt"/>
              </a:rPr>
              <a:t>:00 </a:t>
            </a:r>
            <a:r>
              <a:rPr lang="en-US" sz="3600">
                <a:solidFill>
                  <a:schemeClr val="bg1"/>
                </a:solidFill>
              </a:rPr>
              <a:t>p</a:t>
            </a:r>
            <a:r>
              <a:rPr lang="en-US" sz="3600">
                <a:solidFill>
                  <a:schemeClr val="bg1"/>
                </a:solidFill>
                <a:latin typeface="+mn-lt"/>
              </a:rPr>
              <a:t>.m. – </a:t>
            </a:r>
            <a:r>
              <a:rPr lang="en-US" sz="3600">
                <a:solidFill>
                  <a:schemeClr val="bg1"/>
                </a:solidFill>
              </a:rPr>
              <a:t>3</a:t>
            </a:r>
            <a:r>
              <a:rPr lang="en-US" sz="3600">
                <a:solidFill>
                  <a:schemeClr val="bg1"/>
                </a:solidFill>
                <a:latin typeface="+mn-lt"/>
              </a:rPr>
              <a:t>:00 </a:t>
            </a:r>
            <a:r>
              <a:rPr lang="en-US" sz="3600">
                <a:solidFill>
                  <a:schemeClr val="bg1"/>
                </a:solidFill>
              </a:rPr>
              <a:t>p</a:t>
            </a:r>
            <a:r>
              <a:rPr lang="en-US" sz="3600">
                <a:solidFill>
                  <a:schemeClr val="bg1"/>
                </a:solidFill>
                <a:latin typeface="+mn-lt"/>
              </a:rPr>
              <a:t>.m.</a:t>
            </a:r>
          </a:p>
        </p:txBody>
      </p:sp>
      <p:pic>
        <p:nvPicPr>
          <p:cNvPr id="3" name="Picture 2" descr="Graphical user interface, website&#10;&#10;Description automatically generated">
            <a:extLst>
              <a:ext uri="{FF2B5EF4-FFF2-40B4-BE49-F238E27FC236}">
                <a16:creationId xmlns:a16="http://schemas.microsoft.com/office/drawing/2014/main" id="{5610A6A6-7C38-4FC5-A4C8-0F9C6D1A09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3277" y="743246"/>
            <a:ext cx="10525678" cy="2189341"/>
          </a:xfrm>
          <a:prstGeom prst="rect">
            <a:avLst/>
          </a:prstGeom>
        </p:spPr>
      </p:pic>
    </p:spTree>
    <p:extLst>
      <p:ext uri="{BB962C8B-B14F-4D97-AF65-F5344CB8AC3E}">
        <p14:creationId xmlns:p14="http://schemas.microsoft.com/office/powerpoint/2010/main" val="429100569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2D546B6-0E6F-4A1B-930E-72D1B909EFE8}"/>
              </a:ext>
            </a:extLst>
          </p:cNvPr>
          <p:cNvSpPr>
            <a:spLocks noGrp="1"/>
          </p:cNvSpPr>
          <p:nvPr>
            <p:ph type="ctrTitle"/>
          </p:nvPr>
        </p:nvSpPr>
        <p:spPr>
          <a:xfrm>
            <a:off x="237485" y="2702887"/>
            <a:ext cx="8586001" cy="1373070"/>
          </a:xfrm>
        </p:spPr>
        <p:txBody>
          <a:bodyPr anchor="ctr"/>
          <a:lstStyle/>
          <a:p>
            <a:pPr algn="l"/>
            <a:r>
              <a:rPr lang="en-US" sz="3600">
                <a:latin typeface="Century Gothic"/>
              </a:rPr>
              <a:t>Completing site visits (field visits) and Field Checks</a:t>
            </a:r>
          </a:p>
        </p:txBody>
      </p:sp>
      <p:sp>
        <p:nvSpPr>
          <p:cNvPr id="6" name="Subtitle 1">
            <a:extLst>
              <a:ext uri="{FF2B5EF4-FFF2-40B4-BE49-F238E27FC236}">
                <a16:creationId xmlns:a16="http://schemas.microsoft.com/office/drawing/2014/main" id="{6582A56F-553D-4D38-A530-143525AEDF0F}"/>
              </a:ext>
            </a:extLst>
          </p:cNvPr>
          <p:cNvSpPr>
            <a:spLocks noGrp="1"/>
          </p:cNvSpPr>
          <p:nvPr>
            <p:ph type="subTitle" idx="1"/>
          </p:nvPr>
        </p:nvSpPr>
        <p:spPr/>
        <p:txBody>
          <a:bodyPr>
            <a:normAutofit/>
          </a:bodyPr>
          <a:lstStyle/>
          <a:p>
            <a:pPr>
              <a:lnSpc>
                <a:spcPct val="120000"/>
              </a:lnSpc>
              <a:spcBef>
                <a:spcPts val="0"/>
              </a:spcBef>
            </a:pPr>
            <a:r>
              <a:rPr lang="en-US">
                <a:solidFill>
                  <a:schemeClr val="accent2"/>
                </a:solidFill>
              </a:rPr>
              <a:t>Carlos Sandoval-Larios, Temporary Compliance Team Supervisor, ASWS, ESD</a:t>
            </a:r>
          </a:p>
        </p:txBody>
      </p:sp>
    </p:spTree>
    <p:extLst>
      <p:ext uri="{BB962C8B-B14F-4D97-AF65-F5344CB8AC3E}">
        <p14:creationId xmlns:p14="http://schemas.microsoft.com/office/powerpoint/2010/main" val="307651168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2E78B-C75E-E733-8808-1A56697F5527}"/>
              </a:ext>
            </a:extLst>
          </p:cNvPr>
          <p:cNvSpPr>
            <a:spLocks noGrp="1"/>
          </p:cNvSpPr>
          <p:nvPr>
            <p:ph type="title"/>
          </p:nvPr>
        </p:nvSpPr>
        <p:spPr>
          <a:xfrm>
            <a:off x="166255" y="616449"/>
            <a:ext cx="10265007" cy="1325367"/>
          </a:xfrm>
        </p:spPr>
        <p:txBody>
          <a:bodyPr>
            <a:normAutofit fontScale="90000"/>
          </a:bodyPr>
          <a:lstStyle/>
          <a:p>
            <a:r>
              <a:rPr lang="en-US" sz="4000"/>
              <a:t>Processing complaints consistent with 20 CFR 658, Subpart E </a:t>
            </a:r>
            <a:r>
              <a:rPr lang="en-US" sz="2700" i="1"/>
              <a:t>Reporting Period: </a:t>
            </a:r>
            <a:r>
              <a:rPr lang="en-US" sz="2700"/>
              <a:t>10/1/24 – 10/31/24</a:t>
            </a:r>
          </a:p>
        </p:txBody>
      </p:sp>
      <p:sp>
        <p:nvSpPr>
          <p:cNvPr id="3" name="Content Placeholder 2">
            <a:extLst>
              <a:ext uri="{FF2B5EF4-FFF2-40B4-BE49-F238E27FC236}">
                <a16:creationId xmlns:a16="http://schemas.microsoft.com/office/drawing/2014/main" id="{7204B13F-F8F5-FBB4-ACE0-DCF6A17E6809}"/>
              </a:ext>
            </a:extLst>
          </p:cNvPr>
          <p:cNvSpPr>
            <a:spLocks noGrp="1"/>
          </p:cNvSpPr>
          <p:nvPr>
            <p:ph sz="half" idx="1"/>
          </p:nvPr>
        </p:nvSpPr>
        <p:spPr>
          <a:xfrm>
            <a:off x="680320" y="2121763"/>
            <a:ext cx="10863980" cy="4559592"/>
          </a:xfrm>
        </p:spPr>
        <p:txBody>
          <a:bodyPr>
            <a:normAutofit/>
          </a:bodyPr>
          <a:lstStyle/>
          <a:p>
            <a:pPr lvl="1"/>
            <a:endParaRPr lang="en-US"/>
          </a:p>
          <a:p>
            <a:pPr lvl="1"/>
            <a:endParaRPr lang="en-US"/>
          </a:p>
          <a:p>
            <a:pPr lvl="1"/>
            <a:endParaRPr lang="en-US"/>
          </a:p>
        </p:txBody>
      </p:sp>
      <p:graphicFrame>
        <p:nvGraphicFramePr>
          <p:cNvPr id="7" name="Chart 6">
            <a:extLst>
              <a:ext uri="{FF2B5EF4-FFF2-40B4-BE49-F238E27FC236}">
                <a16:creationId xmlns:a16="http://schemas.microsoft.com/office/drawing/2014/main" id="{C0DAAEF5-66DD-D211-6A75-CF5516892D14}"/>
              </a:ext>
            </a:extLst>
          </p:cNvPr>
          <p:cNvGraphicFramePr/>
          <p:nvPr/>
        </p:nvGraphicFramePr>
        <p:xfrm>
          <a:off x="2032000" y="2264638"/>
          <a:ext cx="8128000" cy="401657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654ED191-44F8-EFBE-9B0A-0D1D41F0E9D5}"/>
              </a:ext>
            </a:extLst>
          </p:cNvPr>
          <p:cNvSpPr txBox="1"/>
          <p:nvPr/>
        </p:nvSpPr>
        <p:spPr>
          <a:xfrm>
            <a:off x="5127308" y="3762375"/>
            <a:ext cx="1524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333333"/>
                </a:solidFill>
                <a:effectLst/>
                <a:uLnTx/>
                <a:uFillTx/>
                <a:latin typeface="Calibri"/>
                <a:ea typeface="+mn-ea"/>
                <a:cs typeface="+mn-cs"/>
              </a:rPr>
              <a:t>3</a:t>
            </a:r>
          </a:p>
        </p:txBody>
      </p:sp>
      <p:sp>
        <p:nvSpPr>
          <p:cNvPr id="12" name="TextBox 11">
            <a:extLst>
              <a:ext uri="{FF2B5EF4-FFF2-40B4-BE49-F238E27FC236}">
                <a16:creationId xmlns:a16="http://schemas.microsoft.com/office/drawing/2014/main" id="{B5510078-6DDF-34D4-B0A2-6F6110C47F9F}"/>
              </a:ext>
            </a:extLst>
          </p:cNvPr>
          <p:cNvSpPr txBox="1"/>
          <p:nvPr/>
        </p:nvSpPr>
        <p:spPr>
          <a:xfrm>
            <a:off x="3838575" y="5038725"/>
            <a:ext cx="1705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333333"/>
                </a:solidFill>
                <a:effectLst/>
                <a:uLnTx/>
                <a:uFillTx/>
                <a:latin typeface="Calibri"/>
                <a:ea typeface="+mn-ea"/>
                <a:cs typeface="+mn-cs"/>
              </a:rPr>
              <a:t>1</a:t>
            </a:r>
          </a:p>
        </p:txBody>
      </p:sp>
      <p:sp>
        <p:nvSpPr>
          <p:cNvPr id="13" name="TextBox 12">
            <a:extLst>
              <a:ext uri="{FF2B5EF4-FFF2-40B4-BE49-F238E27FC236}">
                <a16:creationId xmlns:a16="http://schemas.microsoft.com/office/drawing/2014/main" id="{CFD00C40-021D-6FC1-23DB-165AF6E17DE0}"/>
              </a:ext>
            </a:extLst>
          </p:cNvPr>
          <p:cNvSpPr txBox="1"/>
          <p:nvPr/>
        </p:nvSpPr>
        <p:spPr>
          <a:xfrm>
            <a:off x="2571750" y="5038725"/>
            <a:ext cx="10477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333333"/>
                </a:solidFill>
                <a:effectLst/>
                <a:uLnTx/>
                <a:uFillTx/>
                <a:latin typeface="Calibri"/>
                <a:ea typeface="+mn-ea"/>
                <a:cs typeface="+mn-cs"/>
              </a:rPr>
              <a:t>1</a:t>
            </a:r>
          </a:p>
        </p:txBody>
      </p:sp>
    </p:spTree>
    <p:extLst>
      <p:ext uri="{BB962C8B-B14F-4D97-AF65-F5344CB8AC3E}">
        <p14:creationId xmlns:p14="http://schemas.microsoft.com/office/powerpoint/2010/main" val="284936271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DA1D5-9084-44F1-9BEE-BE590888CFD3}"/>
              </a:ext>
            </a:extLst>
          </p:cNvPr>
          <p:cNvSpPr>
            <a:spLocks noGrp="1"/>
          </p:cNvSpPr>
          <p:nvPr>
            <p:ph type="title"/>
          </p:nvPr>
        </p:nvSpPr>
        <p:spPr>
          <a:xfrm>
            <a:off x="399961" y="832208"/>
            <a:ext cx="9989382" cy="1201452"/>
          </a:xfrm>
        </p:spPr>
        <p:txBody>
          <a:bodyPr>
            <a:normAutofit fontScale="90000"/>
          </a:bodyPr>
          <a:lstStyle/>
          <a:p>
            <a:r>
              <a:rPr lang="en-US" sz="4000">
                <a:latin typeface="+mj-lt"/>
              </a:rPr>
              <a:t>Complaints / Apparent Violations Received </a:t>
            </a:r>
            <a:r>
              <a:rPr lang="en-US" sz="2700" i="1"/>
              <a:t>Reporting Period:</a:t>
            </a:r>
            <a:r>
              <a:rPr lang="en-US" sz="2700">
                <a:latin typeface="+mj-lt"/>
              </a:rPr>
              <a:t> </a:t>
            </a:r>
            <a:r>
              <a:rPr lang="en-US" sz="2700"/>
              <a:t>10/1/24 – 10/31/24</a:t>
            </a:r>
            <a:br>
              <a:rPr kumimoji="0" lang="en-US" sz="2000" b="0" i="0" u="none" strike="noStrike" kern="1200" cap="none" spc="0" normalizeH="0" baseline="0" noProof="0">
                <a:ln>
                  <a:noFill/>
                </a:ln>
                <a:solidFill>
                  <a:srgbClr val="0D3455">
                    <a:lumMod val="90000"/>
                    <a:lumOff val="10000"/>
                  </a:srgbClr>
                </a:solidFill>
                <a:effectLst/>
                <a:uLnTx/>
                <a:uFillTx/>
                <a:latin typeface="Calibri"/>
                <a:ea typeface="+mn-ea"/>
                <a:cs typeface="+mn-cs"/>
              </a:rPr>
            </a:br>
            <a:endParaRPr lang="en-US" sz="2000"/>
          </a:p>
        </p:txBody>
      </p:sp>
      <p:graphicFrame>
        <p:nvGraphicFramePr>
          <p:cNvPr id="4" name="Chart 3">
            <a:extLst>
              <a:ext uri="{FF2B5EF4-FFF2-40B4-BE49-F238E27FC236}">
                <a16:creationId xmlns:a16="http://schemas.microsoft.com/office/drawing/2014/main" id="{1E23445D-CA70-8055-12BC-0F20196D2AC7}"/>
              </a:ext>
            </a:extLst>
          </p:cNvPr>
          <p:cNvGraphicFramePr/>
          <p:nvPr/>
        </p:nvGraphicFramePr>
        <p:xfrm>
          <a:off x="878889" y="2388093"/>
          <a:ext cx="10120544" cy="414973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169433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EA661-6F31-44B1-841F-7B92311C2481}"/>
              </a:ext>
            </a:extLst>
          </p:cNvPr>
          <p:cNvSpPr>
            <a:spLocks noGrp="1"/>
          </p:cNvSpPr>
          <p:nvPr>
            <p:ph type="title"/>
          </p:nvPr>
        </p:nvSpPr>
        <p:spPr/>
        <p:txBody>
          <a:bodyPr>
            <a:normAutofit/>
          </a:bodyPr>
          <a:lstStyle/>
          <a:p>
            <a:r>
              <a:rPr lang="en-US">
                <a:latin typeface="+mj-lt"/>
              </a:rPr>
              <a:t>Conducting Field Visits </a:t>
            </a:r>
            <a:r>
              <a:rPr lang="en-US" sz="3200">
                <a:latin typeface="+mj-lt"/>
              </a:rPr>
              <a:t>(Site Visits)</a:t>
            </a:r>
            <a:br>
              <a:rPr lang="en-US">
                <a:latin typeface="+mj-lt"/>
              </a:rPr>
            </a:br>
            <a:r>
              <a:rPr lang="en-US" sz="2400" i="1"/>
              <a:t>Reporting Period:</a:t>
            </a:r>
            <a:r>
              <a:rPr lang="en-US" sz="2400" i="1">
                <a:latin typeface="+mj-lt"/>
              </a:rPr>
              <a:t> </a:t>
            </a:r>
            <a:r>
              <a:rPr lang="en-US" sz="2400"/>
              <a:t>10/1/24 – 10/31/24</a:t>
            </a:r>
            <a:endParaRPr lang="en-US" sz="2400">
              <a:latin typeface="+mj-lt"/>
            </a:endParaRPr>
          </a:p>
        </p:txBody>
      </p:sp>
      <p:graphicFrame>
        <p:nvGraphicFramePr>
          <p:cNvPr id="4" name="Table 4">
            <a:extLst>
              <a:ext uri="{FF2B5EF4-FFF2-40B4-BE49-F238E27FC236}">
                <a16:creationId xmlns:a16="http://schemas.microsoft.com/office/drawing/2014/main" id="{879C0642-2A3D-4548-94CD-4618D6F4147B}"/>
              </a:ext>
            </a:extLst>
          </p:cNvPr>
          <p:cNvGraphicFramePr>
            <a:graphicFrameLocks noGrp="1"/>
          </p:cNvGraphicFramePr>
          <p:nvPr>
            <p:ph idx="1"/>
          </p:nvPr>
        </p:nvGraphicFramePr>
        <p:xfrm>
          <a:off x="1209127" y="4017818"/>
          <a:ext cx="9146699" cy="2465495"/>
        </p:xfrm>
        <a:graphic>
          <a:graphicData uri="http://schemas.openxmlformats.org/drawingml/2006/table">
            <a:tbl>
              <a:tblPr firstRow="1" bandRow="1">
                <a:tableStyleId>{5C22544A-7EE6-4342-B048-85BDC9FD1C3A}</a:tableStyleId>
              </a:tblPr>
              <a:tblGrid>
                <a:gridCol w="7349245">
                  <a:extLst>
                    <a:ext uri="{9D8B030D-6E8A-4147-A177-3AD203B41FA5}">
                      <a16:colId xmlns:a16="http://schemas.microsoft.com/office/drawing/2014/main" val="3961608618"/>
                    </a:ext>
                  </a:extLst>
                </a:gridCol>
                <a:gridCol w="1797454">
                  <a:extLst>
                    <a:ext uri="{9D8B030D-6E8A-4147-A177-3AD203B41FA5}">
                      <a16:colId xmlns:a16="http://schemas.microsoft.com/office/drawing/2014/main" val="2395873803"/>
                    </a:ext>
                  </a:extLst>
                </a:gridCol>
              </a:tblGrid>
              <a:tr h="8094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a:latin typeface="+mn-lt"/>
                        </a:rPr>
                        <a:t>Site Visit Goal:</a:t>
                      </a:r>
                      <a:endParaRPr lang="en-US" sz="2800" i="1">
                        <a:latin typeface="+mn-lt"/>
                      </a:endParaRPr>
                    </a:p>
                  </a:txBody>
                  <a:tcPr marT="50292" marB="50292" anchor="ctr"/>
                </a:tc>
                <a:tc>
                  <a:txBody>
                    <a:bodyPr/>
                    <a:lstStyle/>
                    <a:p>
                      <a:pPr algn="ctr"/>
                      <a:r>
                        <a:rPr lang="en-US" sz="2000">
                          <a:latin typeface="+mn-lt"/>
                        </a:rPr>
                        <a:t>100% of job orders</a:t>
                      </a:r>
                    </a:p>
                  </a:txBody>
                  <a:tcPr marT="50292" marB="50292" anchor="ctr"/>
                </a:tc>
                <a:extLst>
                  <a:ext uri="{0D108BD9-81ED-4DB2-BD59-A6C34878D82A}">
                    <a16:rowId xmlns:a16="http://schemas.microsoft.com/office/drawing/2014/main" val="368143375"/>
                  </a:ext>
                </a:extLst>
              </a:tr>
              <a:tr h="8848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a:solidFill>
                            <a:schemeClr val="accent2"/>
                          </a:solidFill>
                          <a:latin typeface="+mn-lt"/>
                        </a:rPr>
                        <a:t>Number of Site Visits Performed by ASWS Compliance Staff</a:t>
                      </a:r>
                    </a:p>
                  </a:txBody>
                  <a:tcPr marT="50292" marB="50292" anchor="ctr"/>
                </a:tc>
                <a:tc>
                  <a:txBody>
                    <a:bodyPr/>
                    <a:lstStyle/>
                    <a:p>
                      <a:pPr algn="ctr"/>
                      <a:r>
                        <a:rPr lang="en-US" sz="2600">
                          <a:solidFill>
                            <a:schemeClr val="accent2"/>
                          </a:solidFill>
                          <a:latin typeface="+mn-lt"/>
                        </a:rPr>
                        <a:t>32</a:t>
                      </a:r>
                    </a:p>
                  </a:txBody>
                  <a:tcPr marT="50292" marB="50292" anchor="ctr"/>
                </a:tc>
                <a:extLst>
                  <a:ext uri="{0D108BD9-81ED-4DB2-BD59-A6C34878D82A}">
                    <a16:rowId xmlns:a16="http://schemas.microsoft.com/office/drawing/2014/main" val="631295645"/>
                  </a:ext>
                </a:extLst>
              </a:tr>
              <a:tr h="729449">
                <a:tc>
                  <a:txBody>
                    <a:bodyPr/>
                    <a:lstStyle/>
                    <a:p>
                      <a:pPr algn="l"/>
                      <a:r>
                        <a:rPr lang="en-US" sz="2200">
                          <a:solidFill>
                            <a:schemeClr val="accent2"/>
                          </a:solidFill>
                          <a:latin typeface="+mn-lt"/>
                        </a:rPr>
                        <a:t>Approximate number of workers who attended Site Visits and received information</a:t>
                      </a:r>
                    </a:p>
                  </a:txBody>
                  <a:tcPr marT="50292" marB="50292" anchor="ctr"/>
                </a:tc>
                <a:tc>
                  <a:txBody>
                    <a:bodyPr/>
                    <a:lstStyle/>
                    <a:p>
                      <a:pPr marL="0" algn="ctr" defTabSz="914400" rtl="0" eaLnBrk="1" latinLnBrk="0" hangingPunct="1"/>
                      <a:r>
                        <a:rPr lang="en-US" sz="2400" kern="1200">
                          <a:solidFill>
                            <a:schemeClr val="accent2"/>
                          </a:solidFill>
                          <a:latin typeface="+mn-lt"/>
                          <a:ea typeface="+mn-ea"/>
                          <a:cs typeface="+mn-cs"/>
                        </a:rPr>
                        <a:t>1,708</a:t>
                      </a:r>
                      <a:endParaRPr lang="en-US" sz="2000" kern="1200">
                        <a:solidFill>
                          <a:schemeClr val="accent2"/>
                        </a:solidFill>
                        <a:latin typeface="+mn-lt"/>
                        <a:ea typeface="+mn-ea"/>
                        <a:cs typeface="+mn-cs"/>
                      </a:endParaRPr>
                    </a:p>
                  </a:txBody>
                  <a:tcPr marT="50292" marB="50292" anchor="ctr"/>
                </a:tc>
                <a:extLst>
                  <a:ext uri="{0D108BD9-81ED-4DB2-BD59-A6C34878D82A}">
                    <a16:rowId xmlns:a16="http://schemas.microsoft.com/office/drawing/2014/main" val="127963822"/>
                  </a:ext>
                </a:extLst>
              </a:tr>
            </a:tbl>
          </a:graphicData>
        </a:graphic>
      </p:graphicFrame>
      <p:sp>
        <p:nvSpPr>
          <p:cNvPr id="5" name="TextBox 4">
            <a:extLst>
              <a:ext uri="{FF2B5EF4-FFF2-40B4-BE49-F238E27FC236}">
                <a16:creationId xmlns:a16="http://schemas.microsoft.com/office/drawing/2014/main" id="{770A7A65-54F4-47C1-A2AA-F5701A105FEC}"/>
              </a:ext>
            </a:extLst>
          </p:cNvPr>
          <p:cNvSpPr txBox="1"/>
          <p:nvPr/>
        </p:nvSpPr>
        <p:spPr>
          <a:xfrm>
            <a:off x="0" y="2177155"/>
            <a:ext cx="11988800" cy="1569660"/>
          </a:xfrm>
          <a:prstGeom prst="rect">
            <a:avLst/>
          </a:prstGeom>
          <a:noFill/>
        </p:spPr>
        <p:txBody>
          <a:bodyPr wrap="square" rtlCol="0">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D3455"/>
                </a:solidFill>
                <a:effectLst/>
                <a:uLnTx/>
                <a:uFillTx/>
                <a:latin typeface="Calibri"/>
                <a:ea typeface="+mn-ea"/>
                <a:cs typeface="+mn-cs"/>
              </a:rPr>
              <a:t>Site Visits: The ASWS </a:t>
            </a:r>
            <a:r>
              <a:rPr kumimoji="0" lang="en-US" sz="2400" b="1" i="0" u="none" strike="noStrike" kern="1200" cap="none" spc="0" normalizeH="0" baseline="0" noProof="0">
                <a:ln>
                  <a:noFill/>
                </a:ln>
                <a:solidFill>
                  <a:srgbClr val="0D3455"/>
                </a:solidFill>
                <a:effectLst/>
                <a:uLnTx/>
                <a:uFillTx/>
                <a:latin typeface="Calibri"/>
                <a:ea typeface="+mn-ea"/>
                <a:cs typeface="+mn-cs"/>
              </a:rPr>
              <a:t>compliance team </a:t>
            </a:r>
            <a:r>
              <a:rPr kumimoji="0" lang="en-US" sz="2400" b="0" i="0" u="none" strike="noStrike" kern="1200" cap="none" spc="0" normalizeH="0" baseline="0" noProof="0">
                <a:ln>
                  <a:noFill/>
                </a:ln>
                <a:solidFill>
                  <a:srgbClr val="0D3455"/>
                </a:solidFill>
                <a:effectLst/>
                <a:uLnTx/>
                <a:uFillTx/>
                <a:latin typeface="Calibri"/>
                <a:ea typeface="+mn-ea"/>
                <a:cs typeface="+mn-cs"/>
              </a:rPr>
              <a:t>conducts site visits (aka field visits) to H-2A workers to </a:t>
            </a:r>
            <a:r>
              <a:rPr kumimoji="0" lang="en-US" sz="2400" b="1" i="0" u="none" strike="noStrike" kern="1200" cap="none" spc="0" normalizeH="0" baseline="0" noProof="0">
                <a:ln>
                  <a:noFill/>
                </a:ln>
                <a:solidFill>
                  <a:srgbClr val="0D3455"/>
                </a:solidFill>
                <a:effectLst/>
                <a:uLnTx/>
                <a:uFillTx/>
                <a:latin typeface="Calibri"/>
                <a:ea typeface="+mn-ea"/>
                <a:cs typeface="+mn-cs"/>
              </a:rPr>
              <a:t>inform workers </a:t>
            </a:r>
            <a:r>
              <a:rPr kumimoji="0" lang="en-US" sz="2400" b="0" i="0" u="none" strike="noStrike" kern="1200" cap="none" spc="0" normalizeH="0" baseline="0" noProof="0">
                <a:ln>
                  <a:noFill/>
                </a:ln>
                <a:solidFill>
                  <a:srgbClr val="0D3455"/>
                </a:solidFill>
                <a:effectLst/>
                <a:uLnTx/>
                <a:uFillTx/>
                <a:latin typeface="Calibri"/>
                <a:ea typeface="+mn-ea"/>
                <a:cs typeface="+mn-cs"/>
              </a:rPr>
              <a:t>of their </a:t>
            </a:r>
            <a:r>
              <a:rPr kumimoji="0" lang="en-US" sz="2400" b="1" i="0" u="none" strike="noStrike" kern="1200" cap="none" spc="0" normalizeH="0" baseline="0" noProof="0">
                <a:ln>
                  <a:noFill/>
                </a:ln>
                <a:solidFill>
                  <a:srgbClr val="0D3455"/>
                </a:solidFill>
                <a:effectLst/>
                <a:uLnTx/>
                <a:uFillTx/>
                <a:latin typeface="Calibri"/>
                <a:ea typeface="+mn-ea"/>
                <a:cs typeface="+mn-cs"/>
              </a:rPr>
              <a:t>rights </a:t>
            </a:r>
            <a:r>
              <a:rPr kumimoji="0" lang="en-US" sz="2400" b="0" i="0" u="none" strike="noStrike" kern="1200" cap="none" spc="0" normalizeH="0" baseline="0" noProof="0">
                <a:ln>
                  <a:noFill/>
                </a:ln>
                <a:solidFill>
                  <a:srgbClr val="0D3455"/>
                </a:solidFill>
                <a:effectLst/>
                <a:uLnTx/>
                <a:uFillTx/>
                <a:latin typeface="Calibri"/>
                <a:ea typeface="+mn-ea"/>
                <a:cs typeface="+mn-cs"/>
              </a:rPr>
              <a:t>and </a:t>
            </a:r>
            <a:r>
              <a:rPr kumimoji="0" lang="en-US" sz="2400" b="1" i="0" u="none" strike="noStrike" kern="1200" cap="none" spc="0" normalizeH="0" baseline="0" noProof="0">
                <a:ln>
                  <a:noFill/>
                </a:ln>
                <a:solidFill>
                  <a:srgbClr val="0D3455"/>
                </a:solidFill>
                <a:effectLst/>
                <a:uLnTx/>
                <a:uFillTx/>
                <a:latin typeface="Calibri"/>
                <a:ea typeface="+mn-ea"/>
                <a:cs typeface="+mn-cs"/>
              </a:rPr>
              <a:t>contract assurances </a:t>
            </a:r>
            <a:r>
              <a:rPr kumimoji="0" lang="en-US" sz="2400" b="0" i="0" u="none" strike="noStrike" kern="1200" cap="none" spc="0" normalizeH="0" baseline="0" noProof="0">
                <a:ln>
                  <a:noFill/>
                </a:ln>
                <a:solidFill>
                  <a:srgbClr val="0D3455"/>
                </a:solidFill>
                <a:effectLst/>
                <a:uLnTx/>
                <a:uFillTx/>
                <a:latin typeface="Calibri"/>
                <a:ea typeface="+mn-ea"/>
                <a:cs typeface="+mn-cs"/>
              </a:rPr>
              <a:t>under the H-2A regulations. Additionally, </a:t>
            </a:r>
            <a:r>
              <a:rPr kumimoji="0" lang="en-US" sz="2400" b="1" i="0" u="none" strike="noStrike" kern="1200" cap="none" spc="0" normalizeH="0" baseline="0" noProof="0">
                <a:ln>
                  <a:noFill/>
                </a:ln>
                <a:solidFill>
                  <a:srgbClr val="0D3455"/>
                </a:solidFill>
                <a:effectLst/>
                <a:uLnTx/>
                <a:uFillTx/>
                <a:latin typeface="Calibri"/>
                <a:ea typeface="+mn-ea"/>
                <a:cs typeface="+mn-cs"/>
              </a:rPr>
              <a:t>employers </a:t>
            </a:r>
            <a:r>
              <a:rPr kumimoji="0" lang="en-US" sz="2400" b="0" i="0" u="none" strike="noStrike" kern="1200" cap="none" spc="0" normalizeH="0" baseline="0" noProof="0">
                <a:ln>
                  <a:noFill/>
                </a:ln>
                <a:solidFill>
                  <a:srgbClr val="0D3455"/>
                </a:solidFill>
                <a:effectLst/>
                <a:uLnTx/>
                <a:uFillTx/>
                <a:latin typeface="Calibri"/>
                <a:ea typeface="+mn-ea"/>
                <a:cs typeface="+mn-cs"/>
              </a:rPr>
              <a:t>are provided with </a:t>
            </a:r>
            <a:r>
              <a:rPr kumimoji="0" lang="en-US" sz="2400" b="1" i="0" u="none" strike="noStrike" kern="1200" cap="none" spc="0" normalizeH="0" baseline="0" noProof="0">
                <a:ln>
                  <a:noFill/>
                </a:ln>
                <a:solidFill>
                  <a:srgbClr val="0D3455"/>
                </a:solidFill>
                <a:effectLst/>
                <a:uLnTx/>
                <a:uFillTx/>
                <a:latin typeface="Calibri"/>
                <a:ea typeface="+mn-ea"/>
                <a:cs typeface="+mn-cs"/>
              </a:rPr>
              <a:t>education</a:t>
            </a:r>
            <a:r>
              <a:rPr kumimoji="0" lang="en-US" sz="2400" b="0" i="0" u="none" strike="noStrike" kern="1200" cap="none" spc="0" normalizeH="0" baseline="0" noProof="0">
                <a:ln>
                  <a:noFill/>
                </a:ln>
                <a:solidFill>
                  <a:srgbClr val="0D3455"/>
                </a:solidFill>
                <a:effectLst/>
                <a:uLnTx/>
                <a:uFillTx/>
                <a:latin typeface="Calibri"/>
                <a:ea typeface="+mn-ea"/>
                <a:cs typeface="+mn-cs"/>
              </a:rPr>
              <a:t> regarding program requirements and given </a:t>
            </a:r>
            <a:r>
              <a:rPr kumimoji="0" lang="en-US" sz="2400" b="1" i="0" u="none" strike="noStrike" kern="1200" cap="none" spc="0" normalizeH="0" baseline="0" noProof="0">
                <a:ln>
                  <a:noFill/>
                </a:ln>
                <a:solidFill>
                  <a:srgbClr val="0D3455"/>
                </a:solidFill>
                <a:effectLst/>
                <a:uLnTx/>
                <a:uFillTx/>
                <a:latin typeface="Calibri"/>
                <a:ea typeface="+mn-ea"/>
                <a:cs typeface="+mn-cs"/>
              </a:rPr>
              <a:t>compliance resources </a:t>
            </a:r>
            <a:r>
              <a:rPr kumimoji="0" lang="en-US" sz="2400" b="0" i="0" u="none" strike="noStrike" kern="1200" cap="none" spc="0" normalizeH="0" baseline="0" noProof="0">
                <a:ln>
                  <a:noFill/>
                </a:ln>
                <a:solidFill>
                  <a:srgbClr val="0D3455"/>
                </a:solidFill>
                <a:effectLst/>
                <a:uLnTx/>
                <a:uFillTx/>
                <a:latin typeface="Calibri"/>
                <a:ea typeface="+mn-ea"/>
                <a:cs typeface="+mn-cs"/>
              </a:rPr>
              <a:t>and </a:t>
            </a:r>
            <a:r>
              <a:rPr kumimoji="0" lang="en-US" sz="2400" b="1" i="0" u="none" strike="noStrike" kern="1200" cap="none" spc="0" normalizeH="0" baseline="0" noProof="0">
                <a:ln>
                  <a:noFill/>
                </a:ln>
                <a:solidFill>
                  <a:srgbClr val="0D3455"/>
                </a:solidFill>
                <a:effectLst/>
                <a:uLnTx/>
                <a:uFillTx/>
                <a:latin typeface="Calibri"/>
                <a:ea typeface="+mn-ea"/>
                <a:cs typeface="+mn-cs"/>
              </a:rPr>
              <a:t>technical support</a:t>
            </a:r>
            <a:r>
              <a:rPr kumimoji="0" lang="en-US" sz="2400" b="0" i="0" u="none" strike="noStrike" kern="1200" cap="none" spc="0" normalizeH="0" baseline="0" noProof="0">
                <a:ln>
                  <a:noFill/>
                </a:ln>
                <a:solidFill>
                  <a:srgbClr val="0D3455"/>
                </a:solidFill>
                <a:effectLst/>
                <a:uLnTx/>
                <a:uFillTx/>
                <a:latin typeface="Calibri"/>
                <a:ea typeface="+mn-ea"/>
                <a:cs typeface="+mn-cs"/>
              </a:rPr>
              <a:t>. </a:t>
            </a:r>
            <a:endParaRPr kumimoji="0" lang="en-US" sz="2400" b="0" i="0" u="none" strike="noStrike" kern="1200" cap="none" spc="0" normalizeH="0" baseline="0" noProof="0">
              <a:ln>
                <a:noFill/>
              </a:ln>
              <a:solidFill>
                <a:srgbClr val="0D3455"/>
              </a:solidFill>
              <a:effectLst/>
              <a:uLnTx/>
              <a:uFillTx/>
              <a:latin typeface="Calibri"/>
              <a:ea typeface="+mn-ea"/>
              <a:cs typeface="Arial"/>
              <a:sym typeface="Arial"/>
            </a:endParaRPr>
          </a:p>
        </p:txBody>
      </p:sp>
    </p:spTree>
    <p:extLst>
      <p:ext uri="{BB962C8B-B14F-4D97-AF65-F5344CB8AC3E}">
        <p14:creationId xmlns:p14="http://schemas.microsoft.com/office/powerpoint/2010/main" val="158787405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EA661-6F31-44B1-841F-7B92311C2481}"/>
              </a:ext>
            </a:extLst>
          </p:cNvPr>
          <p:cNvSpPr>
            <a:spLocks noGrp="1"/>
          </p:cNvSpPr>
          <p:nvPr>
            <p:ph type="title"/>
          </p:nvPr>
        </p:nvSpPr>
        <p:spPr/>
        <p:txBody>
          <a:bodyPr>
            <a:normAutofit/>
          </a:bodyPr>
          <a:lstStyle/>
          <a:p>
            <a:r>
              <a:rPr lang="en-US">
                <a:latin typeface="+mj-lt"/>
              </a:rPr>
              <a:t>Conducting Field Checks</a:t>
            </a:r>
            <a:br>
              <a:rPr lang="en-US">
                <a:latin typeface="+mj-lt"/>
              </a:rPr>
            </a:br>
            <a:r>
              <a:rPr lang="en-US" sz="2400" i="1"/>
              <a:t>Reporting Period:</a:t>
            </a:r>
            <a:r>
              <a:rPr lang="en-US" sz="2400" i="1">
                <a:latin typeface="+mj-lt"/>
              </a:rPr>
              <a:t> </a:t>
            </a:r>
            <a:r>
              <a:rPr lang="en-US" sz="2400"/>
              <a:t>10/1/24 – 10/31/24</a:t>
            </a:r>
            <a:endParaRPr lang="en-US" sz="2400">
              <a:latin typeface="+mj-lt"/>
            </a:endParaRPr>
          </a:p>
        </p:txBody>
      </p:sp>
      <p:graphicFrame>
        <p:nvGraphicFramePr>
          <p:cNvPr id="4" name="Table 4">
            <a:extLst>
              <a:ext uri="{FF2B5EF4-FFF2-40B4-BE49-F238E27FC236}">
                <a16:creationId xmlns:a16="http://schemas.microsoft.com/office/drawing/2014/main" id="{879C0642-2A3D-4548-94CD-4618D6F4147B}"/>
              </a:ext>
            </a:extLst>
          </p:cNvPr>
          <p:cNvGraphicFramePr>
            <a:graphicFrameLocks noGrp="1"/>
          </p:cNvGraphicFramePr>
          <p:nvPr>
            <p:ph idx="1"/>
          </p:nvPr>
        </p:nvGraphicFramePr>
        <p:xfrm>
          <a:off x="1766320" y="4643711"/>
          <a:ext cx="7216142" cy="1760044"/>
        </p:xfrm>
        <a:graphic>
          <a:graphicData uri="http://schemas.openxmlformats.org/drawingml/2006/table">
            <a:tbl>
              <a:tblPr firstRow="1" bandRow="1">
                <a:tableStyleId>{5C22544A-7EE6-4342-B048-85BDC9FD1C3A}</a:tableStyleId>
              </a:tblPr>
              <a:tblGrid>
                <a:gridCol w="6241402">
                  <a:extLst>
                    <a:ext uri="{9D8B030D-6E8A-4147-A177-3AD203B41FA5}">
                      <a16:colId xmlns:a16="http://schemas.microsoft.com/office/drawing/2014/main" val="3961608618"/>
                    </a:ext>
                  </a:extLst>
                </a:gridCol>
                <a:gridCol w="974740">
                  <a:extLst>
                    <a:ext uri="{9D8B030D-6E8A-4147-A177-3AD203B41FA5}">
                      <a16:colId xmlns:a16="http://schemas.microsoft.com/office/drawing/2014/main" val="2395873803"/>
                    </a:ext>
                  </a:extLst>
                </a:gridCol>
              </a:tblGrid>
              <a:tr h="1062123">
                <a:tc>
                  <a:txBody>
                    <a:bodyPr/>
                    <a:lstStyle/>
                    <a:p>
                      <a:pPr algn="l"/>
                      <a:r>
                        <a:rPr lang="en-US" sz="2400">
                          <a:latin typeface="+mn-lt"/>
                        </a:rPr>
                        <a:t>Number of Placements</a:t>
                      </a:r>
                    </a:p>
                    <a:p>
                      <a:pPr algn="l"/>
                      <a:r>
                        <a:rPr lang="en-US" sz="2000" i="1">
                          <a:latin typeface="+mn-lt"/>
                        </a:rPr>
                        <a:t>(seeker referred by ESD to job order and started working)</a:t>
                      </a:r>
                    </a:p>
                  </a:txBody>
                  <a:tcPr marL="98958" marR="98958" marT="49476" marB="49476" anchor="ctr"/>
                </a:tc>
                <a:tc>
                  <a:txBody>
                    <a:bodyPr/>
                    <a:lstStyle/>
                    <a:p>
                      <a:pPr algn="ctr"/>
                      <a:r>
                        <a:rPr lang="en-US" sz="2400">
                          <a:latin typeface="+mn-lt"/>
                        </a:rPr>
                        <a:t>6</a:t>
                      </a:r>
                    </a:p>
                  </a:txBody>
                  <a:tcPr marL="98958" marR="98958" marT="49476" marB="49476" anchor="b"/>
                </a:tc>
                <a:extLst>
                  <a:ext uri="{0D108BD9-81ED-4DB2-BD59-A6C34878D82A}">
                    <a16:rowId xmlns:a16="http://schemas.microsoft.com/office/drawing/2014/main" val="368143375"/>
                  </a:ext>
                </a:extLst>
              </a:tr>
              <a:tr h="6979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solidFill>
                            <a:schemeClr val="accent2"/>
                          </a:solidFill>
                          <a:latin typeface="+mn-lt"/>
                        </a:rPr>
                        <a:t>Number of Field Checks Performed by ASWS</a:t>
                      </a:r>
                    </a:p>
                  </a:txBody>
                  <a:tcPr marL="98958" marR="98958" marT="49476" marB="49476" anchor="ctr"/>
                </a:tc>
                <a:tc>
                  <a:txBody>
                    <a:bodyPr/>
                    <a:lstStyle/>
                    <a:p>
                      <a:pPr algn="ctr"/>
                      <a:r>
                        <a:rPr lang="en-US" sz="2400">
                          <a:solidFill>
                            <a:schemeClr val="accent2"/>
                          </a:solidFill>
                          <a:latin typeface="+mn-lt"/>
                        </a:rPr>
                        <a:t>2</a:t>
                      </a:r>
                    </a:p>
                  </a:txBody>
                  <a:tcPr marL="98958" marR="98958" marT="49476" marB="49476" anchor="ctr"/>
                </a:tc>
                <a:extLst>
                  <a:ext uri="{0D108BD9-81ED-4DB2-BD59-A6C34878D82A}">
                    <a16:rowId xmlns:a16="http://schemas.microsoft.com/office/drawing/2014/main" val="631295645"/>
                  </a:ext>
                </a:extLst>
              </a:tr>
            </a:tbl>
          </a:graphicData>
        </a:graphic>
      </p:graphicFrame>
      <p:sp>
        <p:nvSpPr>
          <p:cNvPr id="5" name="TextBox 4">
            <a:extLst>
              <a:ext uri="{FF2B5EF4-FFF2-40B4-BE49-F238E27FC236}">
                <a16:creationId xmlns:a16="http://schemas.microsoft.com/office/drawing/2014/main" id="{770A7A65-54F4-47C1-A2AA-F5701A105FEC}"/>
              </a:ext>
            </a:extLst>
          </p:cNvPr>
          <p:cNvSpPr txBox="1"/>
          <p:nvPr/>
        </p:nvSpPr>
        <p:spPr>
          <a:xfrm>
            <a:off x="240146" y="2150690"/>
            <a:ext cx="11416145" cy="240065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D3455"/>
                </a:solidFill>
                <a:effectLst/>
                <a:uLnTx/>
                <a:uFillTx/>
                <a:latin typeface="Calibri"/>
                <a:ea typeface="+mn-ea"/>
                <a:cs typeface="Arial"/>
                <a:sym typeface="Arial"/>
              </a:rPr>
              <a:t>20 CFR 653.503 Field Checks</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D3455"/>
                </a:solidFill>
                <a:effectLst/>
                <a:uLnTx/>
                <a:uFillTx/>
                <a:latin typeface="Calibri"/>
                <a:ea typeface="+mn-ea"/>
                <a:cs typeface="Arial"/>
                <a:sym typeface="Arial"/>
              </a:rPr>
              <a:t>(a) If a worker is placed on a clearance order, the SWA must notify the employer in writing that the SWA, through its ES offices, and/or Federal staff, must conduct </a:t>
            </a:r>
            <a:r>
              <a:rPr kumimoji="0" lang="en-US" sz="1800" b="0" i="0" u="sng" strike="noStrike" kern="1200" cap="none" spc="0" normalizeH="0" baseline="0" noProof="0">
                <a:ln>
                  <a:noFill/>
                </a:ln>
                <a:solidFill>
                  <a:srgbClr val="0D3455"/>
                </a:solidFill>
                <a:effectLst/>
                <a:uLnTx/>
                <a:uFillTx/>
                <a:latin typeface="Calibri"/>
                <a:ea typeface="+mn-ea"/>
                <a:cs typeface="Arial"/>
                <a:sym typeface="Arial"/>
              </a:rPr>
              <a:t>random</a:t>
            </a:r>
            <a:r>
              <a:rPr kumimoji="0" lang="en-US" sz="1800" b="0" i="0" u="none" strike="noStrike" kern="1200" cap="none" spc="0" normalizeH="0" baseline="0" noProof="0">
                <a:ln>
                  <a:noFill/>
                </a:ln>
                <a:solidFill>
                  <a:srgbClr val="0D3455"/>
                </a:solidFill>
                <a:effectLst/>
                <a:uLnTx/>
                <a:uFillTx/>
                <a:latin typeface="Calibri"/>
                <a:ea typeface="+mn-ea"/>
                <a:cs typeface="Arial"/>
                <a:sym typeface="Arial"/>
              </a:rPr>
              <a:t>, </a:t>
            </a:r>
            <a:r>
              <a:rPr kumimoji="0" lang="en-US" sz="1800" b="0" i="0" u="sng" strike="noStrike" kern="1200" cap="none" spc="0" normalizeH="0" baseline="0" noProof="0">
                <a:ln>
                  <a:noFill/>
                </a:ln>
                <a:solidFill>
                  <a:srgbClr val="0D3455"/>
                </a:solidFill>
                <a:effectLst/>
                <a:uLnTx/>
                <a:uFillTx/>
                <a:latin typeface="Calibri"/>
                <a:ea typeface="+mn-ea"/>
                <a:cs typeface="Arial"/>
                <a:sym typeface="Arial"/>
              </a:rPr>
              <a:t>unannounced</a:t>
            </a:r>
            <a:r>
              <a:rPr kumimoji="0" lang="en-US" sz="1800" b="0" i="0" u="none" strike="noStrike" kern="1200" cap="none" spc="0" normalizeH="0" baseline="0" noProof="0">
                <a:ln>
                  <a:noFill/>
                </a:ln>
                <a:solidFill>
                  <a:srgbClr val="0D3455"/>
                </a:solidFill>
                <a:effectLst/>
                <a:uLnTx/>
                <a:uFillTx/>
                <a:latin typeface="Calibri"/>
                <a:ea typeface="+mn-ea"/>
                <a:cs typeface="Arial"/>
                <a:sym typeface="Arial"/>
              </a:rPr>
              <a:t> field checks to determine and document whether wages, hours, and working and housing conditions are being provided as specified in the clearance order.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D3455"/>
              </a:solidFill>
              <a:effectLst/>
              <a:uLnTx/>
              <a:uFillTx/>
              <a:latin typeface="Calibri"/>
              <a:ea typeface="+mn-ea"/>
              <a:cs typeface="Arial"/>
              <a:sym typeface="Arial"/>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D3455"/>
                </a:solidFill>
                <a:effectLst/>
                <a:uLnTx/>
                <a:uFillTx/>
                <a:latin typeface="Calibri"/>
                <a:ea typeface="+mn-ea"/>
                <a:cs typeface="Arial"/>
                <a:sym typeface="Arial"/>
              </a:rPr>
              <a:t>(c) Field checks must include visit(s) to the worksite at a time when workers are present. When conducting field checks, ES staff must consult both the employees and the employer to ensure compliance with the full terms and conditions of employment.</a:t>
            </a:r>
          </a:p>
        </p:txBody>
      </p:sp>
    </p:spTree>
    <p:extLst>
      <p:ext uri="{BB962C8B-B14F-4D97-AF65-F5344CB8AC3E}">
        <p14:creationId xmlns:p14="http://schemas.microsoft.com/office/powerpoint/2010/main" val="354735547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1993A24-A90D-454B-983D-B41765797636}"/>
              </a:ext>
            </a:extLst>
          </p:cNvPr>
          <p:cNvSpPr>
            <a:spLocks noGrp="1"/>
          </p:cNvSpPr>
          <p:nvPr>
            <p:ph type="ctrTitle"/>
          </p:nvPr>
        </p:nvSpPr>
        <p:spPr>
          <a:xfrm>
            <a:off x="552727" y="2712443"/>
            <a:ext cx="8463682" cy="1373070"/>
          </a:xfrm>
        </p:spPr>
        <p:txBody>
          <a:bodyPr anchor="ctr">
            <a:noAutofit/>
          </a:bodyPr>
          <a:lstStyle/>
          <a:p>
            <a:pPr algn="l"/>
            <a:r>
              <a:rPr lang="en-US" sz="3600">
                <a:latin typeface="+mj-lt"/>
              </a:rPr>
              <a:t>Workforce Services - </a:t>
            </a:r>
            <a:r>
              <a:rPr lang="en-US" sz="3600" i="1">
                <a:latin typeface="+mj-lt"/>
              </a:rPr>
              <a:t>October</a:t>
            </a:r>
            <a:r>
              <a:rPr lang="en-US" sz="3600">
                <a:latin typeface="+mj-lt"/>
              </a:rPr>
              <a:t> 2024</a:t>
            </a:r>
          </a:p>
        </p:txBody>
      </p:sp>
      <p:sp>
        <p:nvSpPr>
          <p:cNvPr id="2" name="Subtitle 1">
            <a:extLst>
              <a:ext uri="{FF2B5EF4-FFF2-40B4-BE49-F238E27FC236}">
                <a16:creationId xmlns:a16="http://schemas.microsoft.com/office/drawing/2014/main" id="{C1CE401F-53A5-4625-B417-766B6A4962E5}"/>
              </a:ext>
            </a:extLst>
          </p:cNvPr>
          <p:cNvSpPr>
            <a:spLocks noGrp="1"/>
          </p:cNvSpPr>
          <p:nvPr>
            <p:ph type="subTitle" idx="1"/>
          </p:nvPr>
        </p:nvSpPr>
        <p:spPr/>
        <p:txBody>
          <a:bodyPr>
            <a:normAutofit/>
          </a:bodyPr>
          <a:lstStyle/>
          <a:p>
            <a:pPr marR="0" lvl="0">
              <a:spcBef>
                <a:spcPts val="0"/>
              </a:spcBef>
              <a:spcAft>
                <a:spcPts val="100"/>
              </a:spcAft>
            </a:pPr>
            <a:r>
              <a:rPr lang="en-US">
                <a:solidFill>
                  <a:schemeClr val="accent2"/>
                </a:solidFill>
              </a:rPr>
              <a:t>Craig Carroll, Business Operations Manager, Workforce Services, ESD</a:t>
            </a:r>
          </a:p>
        </p:txBody>
      </p:sp>
    </p:spTree>
    <p:extLst>
      <p:ext uri="{BB962C8B-B14F-4D97-AF65-F5344CB8AC3E}">
        <p14:creationId xmlns:p14="http://schemas.microsoft.com/office/powerpoint/2010/main" val="13558721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992F18-B462-90F6-0C66-A27769F5B4F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698D6AE-81B8-A7E0-3C73-48288742D666}"/>
              </a:ext>
            </a:extLst>
          </p:cNvPr>
          <p:cNvSpPr>
            <a:spLocks noGrp="1"/>
          </p:cNvSpPr>
          <p:nvPr>
            <p:ph type="title"/>
          </p:nvPr>
        </p:nvSpPr>
        <p:spPr/>
        <p:txBody>
          <a:bodyPr/>
          <a:lstStyle/>
          <a:p>
            <a:r>
              <a:rPr kumimoji="0" lang="en-US" sz="3600" b="0" i="0" u="none" strike="noStrike" kern="1200" cap="none" spc="0" normalizeH="0" baseline="0" noProof="0">
                <a:ln>
                  <a:noFill/>
                </a:ln>
                <a:solidFill>
                  <a:srgbClr val="FFFFFF"/>
                </a:solidFill>
                <a:effectLst/>
                <a:uLnTx/>
                <a:uFillTx/>
                <a:latin typeface="+mj-lt"/>
                <a:ea typeface="+mj-ea"/>
                <a:cs typeface="+mj-cs"/>
              </a:rPr>
              <a:t>MSFW Outreach Performance</a:t>
            </a:r>
            <a:endParaRPr lang="en-US">
              <a:latin typeface="+mj-lt"/>
            </a:endParaRPr>
          </a:p>
        </p:txBody>
      </p:sp>
      <p:graphicFrame>
        <p:nvGraphicFramePr>
          <p:cNvPr id="6" name="Table 5">
            <a:extLst>
              <a:ext uri="{FF2B5EF4-FFF2-40B4-BE49-F238E27FC236}">
                <a16:creationId xmlns:a16="http://schemas.microsoft.com/office/drawing/2014/main" id="{12E1A390-4613-B82A-A4F1-FFE543B2827E}"/>
              </a:ext>
            </a:extLst>
          </p:cNvPr>
          <p:cNvGraphicFramePr>
            <a:graphicFrameLocks noGrp="1"/>
          </p:cNvGraphicFramePr>
          <p:nvPr/>
        </p:nvGraphicFramePr>
        <p:xfrm>
          <a:off x="1406356" y="2430139"/>
          <a:ext cx="9047969" cy="3827791"/>
        </p:xfrm>
        <a:graphic>
          <a:graphicData uri="http://schemas.openxmlformats.org/drawingml/2006/table">
            <a:tbl>
              <a:tblPr firstRow="1" bandRow="1">
                <a:tableStyleId>{5C22544A-7EE6-4342-B048-85BDC9FD1C3A}</a:tableStyleId>
              </a:tblPr>
              <a:tblGrid>
                <a:gridCol w="6004533">
                  <a:extLst>
                    <a:ext uri="{9D8B030D-6E8A-4147-A177-3AD203B41FA5}">
                      <a16:colId xmlns:a16="http://schemas.microsoft.com/office/drawing/2014/main" val="3268888744"/>
                    </a:ext>
                  </a:extLst>
                </a:gridCol>
                <a:gridCol w="1521718">
                  <a:extLst>
                    <a:ext uri="{9D8B030D-6E8A-4147-A177-3AD203B41FA5}">
                      <a16:colId xmlns:a16="http://schemas.microsoft.com/office/drawing/2014/main" val="773011490"/>
                    </a:ext>
                  </a:extLst>
                </a:gridCol>
                <a:gridCol w="1521718">
                  <a:extLst>
                    <a:ext uri="{9D8B030D-6E8A-4147-A177-3AD203B41FA5}">
                      <a16:colId xmlns:a16="http://schemas.microsoft.com/office/drawing/2014/main" val="2169113861"/>
                    </a:ext>
                  </a:extLst>
                </a:gridCol>
              </a:tblGrid>
              <a:tr h="888567">
                <a:tc gridSpan="3">
                  <a:txBody>
                    <a:bodyPr/>
                    <a:lstStyle/>
                    <a:p>
                      <a:pPr algn="ctr"/>
                      <a:r>
                        <a:rPr lang="en-US" sz="3000" b="1">
                          <a:solidFill>
                            <a:srgbClr val="000000"/>
                          </a:solidFill>
                          <a:latin typeface="+mj-lt"/>
                        </a:rPr>
                        <a:t>Workforce Services Division (WSD)</a:t>
                      </a:r>
                    </a:p>
                    <a:p>
                      <a:pPr algn="ctr"/>
                      <a:r>
                        <a:rPr lang="en-US" sz="2000">
                          <a:solidFill>
                            <a:srgbClr val="135273"/>
                          </a:solidFill>
                          <a:latin typeface="+mj-lt"/>
                        </a:rPr>
                        <a:t> </a:t>
                      </a:r>
                      <a:r>
                        <a:rPr lang="en-US" sz="2000" b="0">
                          <a:solidFill>
                            <a:srgbClr val="135273"/>
                          </a:solidFill>
                          <a:latin typeface="+mj-lt"/>
                        </a:rPr>
                        <a:t>July through October Outreach Performance Data</a:t>
                      </a:r>
                    </a:p>
                  </a:txBody>
                  <a:tcPr marL="124724" marR="124724" marT="62362" marB="62362" anchor="ctr">
                    <a:lnL w="12700" cap="flat" cmpd="sng" algn="ctr">
                      <a:solidFill>
                        <a:schemeClr val="bg1">
                          <a:lumMod val="60000"/>
                          <a:lumOff val="40000"/>
                        </a:schemeClr>
                      </a:solidFill>
                      <a:prstDash val="solid"/>
                      <a:round/>
                      <a:headEnd type="none" w="med" len="med"/>
                      <a:tailEnd type="none" w="med" len="med"/>
                    </a:lnL>
                    <a:lnR w="12700" cap="flat" cmpd="sng" algn="ctr">
                      <a:solidFill>
                        <a:schemeClr val="bg1">
                          <a:lumMod val="60000"/>
                          <a:lumOff val="40000"/>
                        </a:schemeClr>
                      </a:solidFill>
                      <a:prstDash val="solid"/>
                      <a:round/>
                      <a:headEnd type="none" w="med" len="med"/>
                      <a:tailEnd type="none" w="med" len="med"/>
                    </a:lnR>
                    <a:lnT w="12700" cap="flat" cmpd="sng" algn="ctr">
                      <a:solidFill>
                        <a:schemeClr val="bg1">
                          <a:lumMod val="60000"/>
                          <a:lumOff val="40000"/>
                        </a:schemeClr>
                      </a:solidFill>
                      <a:prstDash val="solid"/>
                      <a:round/>
                      <a:headEnd type="none" w="med" len="med"/>
                      <a:tailEnd type="none" w="med" len="med"/>
                    </a:lnT>
                    <a:lnB w="1270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51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70980817"/>
                  </a:ext>
                </a:extLst>
              </a:tr>
              <a:tr h="734806">
                <a:tc>
                  <a:txBody>
                    <a:bodyPr/>
                    <a:lstStyle/>
                    <a:p>
                      <a:endParaRPr lang="en-US" sz="2500">
                        <a:solidFill>
                          <a:srgbClr val="000000"/>
                        </a:solidFill>
                        <a:latin typeface="+mj-lt"/>
                      </a:endParaRPr>
                    </a:p>
                  </a:txBody>
                  <a:tcPr marL="124724" marR="124724" marT="62362" marB="62362" anchor="ctr">
                    <a:lnL w="12700" cap="flat" cmpd="sng" algn="ctr">
                      <a:solidFill>
                        <a:schemeClr val="bg1">
                          <a:lumMod val="60000"/>
                          <a:lumOff val="40000"/>
                        </a:schemeClr>
                      </a:solidFill>
                      <a:prstDash val="solid"/>
                      <a:round/>
                      <a:headEnd type="none" w="med" len="med"/>
                      <a:tailEnd type="none" w="med" len="med"/>
                    </a:lnL>
                    <a:lnR w="12700" cap="flat" cmpd="sng" algn="ctr">
                      <a:solidFill>
                        <a:schemeClr val="bg1">
                          <a:lumMod val="60000"/>
                          <a:lumOff val="40000"/>
                        </a:schemeClr>
                      </a:solidFill>
                      <a:prstDash val="solid"/>
                      <a:round/>
                      <a:headEnd type="none" w="med" len="med"/>
                      <a:tailEnd type="none" w="med" len="med"/>
                    </a:lnR>
                    <a:lnT w="12700" cap="flat" cmpd="sng" algn="ctr">
                      <a:solidFill>
                        <a:schemeClr val="bg1">
                          <a:lumMod val="60000"/>
                          <a:lumOff val="40000"/>
                        </a:schemeClr>
                      </a:solidFill>
                      <a:prstDash val="solid"/>
                      <a:round/>
                      <a:headEnd type="none" w="med" len="med"/>
                      <a:tailEnd type="none" w="med" len="med"/>
                    </a:lnT>
                    <a:lnB w="1270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500" b="1">
                          <a:solidFill>
                            <a:srgbClr val="000000"/>
                          </a:solidFill>
                          <a:latin typeface="+mj-lt"/>
                        </a:rPr>
                        <a:t>2023</a:t>
                      </a:r>
                    </a:p>
                  </a:txBody>
                  <a:tcPr marL="124724" marR="124724" marT="62362" marB="62362" anchor="ctr">
                    <a:lnL w="12700" cap="flat" cmpd="sng" algn="ctr">
                      <a:solidFill>
                        <a:schemeClr val="bg1">
                          <a:lumMod val="60000"/>
                          <a:lumOff val="40000"/>
                        </a:schemeClr>
                      </a:solidFill>
                      <a:prstDash val="solid"/>
                      <a:round/>
                      <a:headEnd type="none" w="med" len="med"/>
                      <a:tailEnd type="none" w="med" len="med"/>
                    </a:lnL>
                    <a:lnR w="12700" cap="flat" cmpd="sng" algn="ctr">
                      <a:solidFill>
                        <a:schemeClr val="bg1">
                          <a:lumMod val="60000"/>
                          <a:lumOff val="40000"/>
                        </a:schemeClr>
                      </a:solidFill>
                      <a:prstDash val="solid"/>
                      <a:round/>
                      <a:headEnd type="none" w="med" len="med"/>
                      <a:tailEnd type="none" w="med" len="med"/>
                    </a:lnR>
                    <a:lnT w="12700" cap="flat" cmpd="sng" algn="ctr">
                      <a:solidFill>
                        <a:schemeClr val="bg1">
                          <a:lumMod val="60000"/>
                          <a:lumOff val="40000"/>
                        </a:schemeClr>
                      </a:solidFill>
                      <a:prstDash val="solid"/>
                      <a:round/>
                      <a:headEnd type="none" w="med" len="med"/>
                      <a:tailEnd type="none" w="med" len="med"/>
                    </a:lnT>
                    <a:lnB w="1270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500" b="1">
                          <a:solidFill>
                            <a:srgbClr val="000000"/>
                          </a:solidFill>
                          <a:latin typeface="+mj-lt"/>
                        </a:rPr>
                        <a:t>2024</a:t>
                      </a:r>
                    </a:p>
                  </a:txBody>
                  <a:tcPr marL="124724" marR="124724" marT="62362" marB="62362" anchor="ctr">
                    <a:lnL w="12700" cap="flat" cmpd="sng" algn="ctr">
                      <a:solidFill>
                        <a:schemeClr val="bg1">
                          <a:lumMod val="60000"/>
                          <a:lumOff val="40000"/>
                        </a:schemeClr>
                      </a:solidFill>
                      <a:prstDash val="solid"/>
                      <a:round/>
                      <a:headEnd type="none" w="med" len="med"/>
                      <a:tailEnd type="none" w="med" len="med"/>
                    </a:lnL>
                    <a:lnR w="12700" cap="flat" cmpd="sng" algn="ctr">
                      <a:solidFill>
                        <a:schemeClr val="bg1">
                          <a:lumMod val="60000"/>
                          <a:lumOff val="40000"/>
                        </a:schemeClr>
                      </a:solidFill>
                      <a:prstDash val="solid"/>
                      <a:round/>
                      <a:headEnd type="none" w="med" len="med"/>
                      <a:tailEnd type="none" w="med" len="med"/>
                    </a:lnR>
                    <a:lnT w="12700" cap="flat" cmpd="sng" algn="ctr">
                      <a:solidFill>
                        <a:schemeClr val="bg1">
                          <a:lumMod val="60000"/>
                          <a:lumOff val="40000"/>
                        </a:schemeClr>
                      </a:solidFill>
                      <a:prstDash val="solid"/>
                      <a:round/>
                      <a:headEnd type="none" w="med" len="med"/>
                      <a:tailEnd type="none" w="med" len="med"/>
                    </a:lnT>
                    <a:lnB w="1270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80125609"/>
                  </a:ext>
                </a:extLst>
              </a:tr>
              <a:tr h="734806">
                <a:tc>
                  <a:txBody>
                    <a:bodyPr/>
                    <a:lstStyle/>
                    <a:p>
                      <a:r>
                        <a:rPr lang="en-US" sz="2500">
                          <a:solidFill>
                            <a:srgbClr val="000000"/>
                          </a:solidFill>
                          <a:latin typeface="+mj-lt"/>
                        </a:rPr>
                        <a:t>Total FTEs</a:t>
                      </a:r>
                    </a:p>
                  </a:txBody>
                  <a:tcPr marL="124724" marR="124724" marT="62362" marB="62362" anchor="ctr">
                    <a:lnL w="12700" cap="flat" cmpd="sng" algn="ctr">
                      <a:solidFill>
                        <a:schemeClr val="bg1">
                          <a:lumMod val="60000"/>
                          <a:lumOff val="40000"/>
                        </a:schemeClr>
                      </a:solidFill>
                      <a:prstDash val="solid"/>
                      <a:round/>
                      <a:headEnd type="none" w="med" len="med"/>
                      <a:tailEnd type="none" w="med" len="med"/>
                    </a:lnL>
                    <a:lnR w="12700" cap="flat" cmpd="sng" algn="ctr">
                      <a:solidFill>
                        <a:schemeClr val="bg1">
                          <a:lumMod val="60000"/>
                          <a:lumOff val="40000"/>
                        </a:schemeClr>
                      </a:solidFill>
                      <a:prstDash val="solid"/>
                      <a:round/>
                      <a:headEnd type="none" w="med" len="med"/>
                      <a:tailEnd type="none" w="med" len="med"/>
                    </a:lnR>
                    <a:lnT w="12700" cap="flat" cmpd="sng" algn="ctr">
                      <a:solidFill>
                        <a:schemeClr val="bg1">
                          <a:lumMod val="60000"/>
                          <a:lumOff val="40000"/>
                        </a:schemeClr>
                      </a:solidFill>
                      <a:prstDash val="solid"/>
                      <a:round/>
                      <a:headEnd type="none" w="med" len="med"/>
                      <a:tailEnd type="none" w="med" len="med"/>
                    </a:lnT>
                    <a:lnB w="1270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500">
                          <a:solidFill>
                            <a:srgbClr val="000000"/>
                          </a:solidFill>
                          <a:latin typeface="+mj-lt"/>
                        </a:rPr>
                        <a:t>11</a:t>
                      </a:r>
                    </a:p>
                  </a:txBody>
                  <a:tcPr marL="124724" marR="124724" marT="62362" marB="62362" anchor="ctr">
                    <a:lnL w="12700" cap="flat" cmpd="sng" algn="ctr">
                      <a:solidFill>
                        <a:schemeClr val="bg1">
                          <a:lumMod val="60000"/>
                          <a:lumOff val="40000"/>
                        </a:schemeClr>
                      </a:solidFill>
                      <a:prstDash val="solid"/>
                      <a:round/>
                      <a:headEnd type="none" w="med" len="med"/>
                      <a:tailEnd type="none" w="med" len="med"/>
                    </a:lnL>
                    <a:lnR w="12700" cap="flat" cmpd="sng" algn="ctr">
                      <a:solidFill>
                        <a:schemeClr val="bg1">
                          <a:lumMod val="60000"/>
                          <a:lumOff val="40000"/>
                        </a:schemeClr>
                      </a:solidFill>
                      <a:prstDash val="solid"/>
                      <a:round/>
                      <a:headEnd type="none" w="med" len="med"/>
                      <a:tailEnd type="none" w="med" len="med"/>
                    </a:lnR>
                    <a:lnT w="12700" cap="flat" cmpd="sng" algn="ctr">
                      <a:solidFill>
                        <a:schemeClr val="bg1">
                          <a:lumMod val="60000"/>
                          <a:lumOff val="40000"/>
                        </a:schemeClr>
                      </a:solidFill>
                      <a:prstDash val="solid"/>
                      <a:round/>
                      <a:headEnd type="none" w="med" len="med"/>
                      <a:tailEnd type="none" w="med" len="med"/>
                    </a:lnT>
                    <a:lnB w="1270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500">
                          <a:solidFill>
                            <a:srgbClr val="000000"/>
                          </a:solidFill>
                          <a:latin typeface="+mj-lt"/>
                        </a:rPr>
                        <a:t>11</a:t>
                      </a:r>
                    </a:p>
                  </a:txBody>
                  <a:tcPr marL="124724" marR="124724" marT="62362" marB="62362" anchor="ctr">
                    <a:lnL w="12700" cap="flat" cmpd="sng" algn="ctr">
                      <a:solidFill>
                        <a:schemeClr val="bg1">
                          <a:lumMod val="60000"/>
                          <a:lumOff val="40000"/>
                        </a:schemeClr>
                      </a:solidFill>
                      <a:prstDash val="solid"/>
                      <a:round/>
                      <a:headEnd type="none" w="med" len="med"/>
                      <a:tailEnd type="none" w="med" len="med"/>
                    </a:lnL>
                    <a:lnR w="12700" cap="flat" cmpd="sng" algn="ctr">
                      <a:solidFill>
                        <a:schemeClr val="bg1">
                          <a:lumMod val="60000"/>
                          <a:lumOff val="40000"/>
                        </a:schemeClr>
                      </a:solidFill>
                      <a:prstDash val="solid"/>
                      <a:round/>
                      <a:headEnd type="none" w="med" len="med"/>
                      <a:tailEnd type="none" w="med" len="med"/>
                    </a:lnR>
                    <a:lnT w="12700" cap="flat" cmpd="sng" algn="ctr">
                      <a:solidFill>
                        <a:schemeClr val="bg1">
                          <a:lumMod val="60000"/>
                          <a:lumOff val="40000"/>
                        </a:schemeClr>
                      </a:solidFill>
                      <a:prstDash val="solid"/>
                      <a:round/>
                      <a:headEnd type="none" w="med" len="med"/>
                      <a:tailEnd type="none" w="med" len="med"/>
                    </a:lnT>
                    <a:lnB w="1270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79017829"/>
                  </a:ext>
                </a:extLst>
              </a:tr>
              <a:tr h="734806">
                <a:tc>
                  <a:txBody>
                    <a:bodyPr/>
                    <a:lstStyle/>
                    <a:p>
                      <a:r>
                        <a:rPr lang="en-US" sz="2500">
                          <a:solidFill>
                            <a:srgbClr val="000000"/>
                          </a:solidFill>
                          <a:latin typeface="+mj-lt"/>
                        </a:rPr>
                        <a:t>Total Outreach Days</a:t>
                      </a:r>
                    </a:p>
                  </a:txBody>
                  <a:tcPr marL="124724" marR="124724" marT="62362" marB="62362" anchor="ctr">
                    <a:lnL w="12700" cap="flat" cmpd="sng" algn="ctr">
                      <a:solidFill>
                        <a:schemeClr val="bg1">
                          <a:lumMod val="60000"/>
                          <a:lumOff val="40000"/>
                        </a:schemeClr>
                      </a:solidFill>
                      <a:prstDash val="solid"/>
                      <a:round/>
                      <a:headEnd type="none" w="med" len="med"/>
                      <a:tailEnd type="none" w="med" len="med"/>
                    </a:lnL>
                    <a:lnR w="12700" cap="flat" cmpd="sng" algn="ctr">
                      <a:solidFill>
                        <a:schemeClr val="bg1">
                          <a:lumMod val="60000"/>
                          <a:lumOff val="40000"/>
                        </a:schemeClr>
                      </a:solidFill>
                      <a:prstDash val="solid"/>
                      <a:round/>
                      <a:headEnd type="none" w="med" len="med"/>
                      <a:tailEnd type="none" w="med" len="med"/>
                    </a:lnR>
                    <a:lnT w="12700" cap="flat" cmpd="sng" algn="ctr">
                      <a:solidFill>
                        <a:schemeClr val="bg1">
                          <a:lumMod val="60000"/>
                          <a:lumOff val="40000"/>
                        </a:schemeClr>
                      </a:solidFill>
                      <a:prstDash val="solid"/>
                      <a:round/>
                      <a:headEnd type="none" w="med" len="med"/>
                      <a:tailEnd type="none" w="med" len="med"/>
                    </a:lnT>
                    <a:lnB w="1270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500">
                          <a:solidFill>
                            <a:srgbClr val="000000"/>
                          </a:solidFill>
                          <a:latin typeface="+mj-lt"/>
                        </a:rPr>
                        <a:t>582</a:t>
                      </a:r>
                      <a:endParaRPr lang="en-US" sz="1800">
                        <a:solidFill>
                          <a:srgbClr val="0070C0"/>
                        </a:solidFill>
                        <a:latin typeface="+mj-lt"/>
                      </a:endParaRPr>
                    </a:p>
                  </a:txBody>
                  <a:tcPr marL="124724" marR="124724" marT="62362" marB="62362" anchor="ctr">
                    <a:lnL w="12700" cap="flat" cmpd="sng" algn="ctr">
                      <a:solidFill>
                        <a:schemeClr val="bg1">
                          <a:lumMod val="60000"/>
                          <a:lumOff val="40000"/>
                        </a:schemeClr>
                      </a:solidFill>
                      <a:prstDash val="solid"/>
                      <a:round/>
                      <a:headEnd type="none" w="med" len="med"/>
                      <a:tailEnd type="none" w="med" len="med"/>
                    </a:lnL>
                    <a:lnR w="12700" cap="flat" cmpd="sng" algn="ctr">
                      <a:solidFill>
                        <a:schemeClr val="bg1">
                          <a:lumMod val="60000"/>
                          <a:lumOff val="40000"/>
                        </a:schemeClr>
                      </a:solidFill>
                      <a:prstDash val="solid"/>
                      <a:round/>
                      <a:headEnd type="none" w="med" len="med"/>
                      <a:tailEnd type="none" w="med" len="med"/>
                    </a:lnR>
                    <a:lnT w="12700" cap="flat" cmpd="sng" algn="ctr">
                      <a:solidFill>
                        <a:schemeClr val="bg1">
                          <a:lumMod val="60000"/>
                          <a:lumOff val="40000"/>
                        </a:schemeClr>
                      </a:solidFill>
                      <a:prstDash val="solid"/>
                      <a:round/>
                      <a:headEnd type="none" w="med" len="med"/>
                      <a:tailEnd type="none" w="med" len="med"/>
                    </a:lnT>
                    <a:lnB w="1270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500">
                          <a:solidFill>
                            <a:srgbClr val="000000"/>
                          </a:solidFill>
                          <a:latin typeface="+mj-lt"/>
                        </a:rPr>
                        <a:t>567</a:t>
                      </a:r>
                    </a:p>
                  </a:txBody>
                  <a:tcPr marL="124724" marR="124724" marT="62362" marB="62362" anchor="ctr">
                    <a:lnL w="12700" cap="flat" cmpd="sng" algn="ctr">
                      <a:solidFill>
                        <a:schemeClr val="bg1">
                          <a:lumMod val="60000"/>
                          <a:lumOff val="40000"/>
                        </a:schemeClr>
                      </a:solidFill>
                      <a:prstDash val="solid"/>
                      <a:round/>
                      <a:headEnd type="none" w="med" len="med"/>
                      <a:tailEnd type="none" w="med" len="med"/>
                    </a:lnL>
                    <a:lnR w="12700" cap="flat" cmpd="sng" algn="ctr">
                      <a:solidFill>
                        <a:schemeClr val="bg1">
                          <a:lumMod val="60000"/>
                          <a:lumOff val="40000"/>
                        </a:schemeClr>
                      </a:solidFill>
                      <a:prstDash val="solid"/>
                      <a:round/>
                      <a:headEnd type="none" w="med" len="med"/>
                      <a:tailEnd type="none" w="med" len="med"/>
                    </a:lnR>
                    <a:lnT w="12700" cap="flat" cmpd="sng" algn="ctr">
                      <a:solidFill>
                        <a:schemeClr val="bg1">
                          <a:lumMod val="60000"/>
                          <a:lumOff val="40000"/>
                        </a:schemeClr>
                      </a:solidFill>
                      <a:prstDash val="solid"/>
                      <a:round/>
                      <a:headEnd type="none" w="med" len="med"/>
                      <a:tailEnd type="none" w="med" len="med"/>
                    </a:lnT>
                    <a:lnB w="1270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77715691"/>
                  </a:ext>
                </a:extLst>
              </a:tr>
              <a:tr h="734806">
                <a:tc>
                  <a:txBody>
                    <a:bodyPr/>
                    <a:lstStyle/>
                    <a:p>
                      <a:r>
                        <a:rPr lang="en-US" sz="2500">
                          <a:solidFill>
                            <a:srgbClr val="000000"/>
                          </a:solidFill>
                          <a:latin typeface="+mj-lt"/>
                        </a:rPr>
                        <a:t>Total Number of MSFWs Contacted</a:t>
                      </a:r>
                    </a:p>
                  </a:txBody>
                  <a:tcPr marL="124724" marR="124724" marT="62362" marB="62362" anchor="ctr">
                    <a:lnL w="12700" cap="flat" cmpd="sng" algn="ctr">
                      <a:solidFill>
                        <a:schemeClr val="bg1">
                          <a:lumMod val="60000"/>
                          <a:lumOff val="40000"/>
                        </a:schemeClr>
                      </a:solidFill>
                      <a:prstDash val="solid"/>
                      <a:round/>
                      <a:headEnd type="none" w="med" len="med"/>
                      <a:tailEnd type="none" w="med" len="med"/>
                    </a:lnL>
                    <a:lnR w="12700" cap="flat" cmpd="sng" algn="ctr">
                      <a:solidFill>
                        <a:schemeClr val="bg1">
                          <a:lumMod val="60000"/>
                          <a:lumOff val="40000"/>
                        </a:schemeClr>
                      </a:solidFill>
                      <a:prstDash val="solid"/>
                      <a:round/>
                      <a:headEnd type="none" w="med" len="med"/>
                      <a:tailEnd type="none" w="med" len="med"/>
                    </a:lnR>
                    <a:lnT w="12700" cap="flat" cmpd="sng" algn="ctr">
                      <a:solidFill>
                        <a:schemeClr val="bg1">
                          <a:lumMod val="60000"/>
                          <a:lumOff val="40000"/>
                        </a:schemeClr>
                      </a:solidFill>
                      <a:prstDash val="solid"/>
                      <a:round/>
                      <a:headEnd type="none" w="med" len="med"/>
                      <a:tailEnd type="none" w="med" len="med"/>
                    </a:lnT>
                    <a:lnB w="1270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500">
                          <a:solidFill>
                            <a:schemeClr val="bg1"/>
                          </a:solidFill>
                          <a:latin typeface="+mj-lt"/>
                        </a:rPr>
                        <a:t>12,220</a:t>
                      </a:r>
                    </a:p>
                  </a:txBody>
                  <a:tcPr marL="124724" marR="124724" marT="62362" marB="62362" anchor="ctr">
                    <a:lnL w="12700" cap="flat" cmpd="sng" algn="ctr">
                      <a:solidFill>
                        <a:schemeClr val="bg1">
                          <a:lumMod val="60000"/>
                          <a:lumOff val="40000"/>
                        </a:schemeClr>
                      </a:solidFill>
                      <a:prstDash val="solid"/>
                      <a:round/>
                      <a:headEnd type="none" w="med" len="med"/>
                      <a:tailEnd type="none" w="med" len="med"/>
                    </a:lnL>
                    <a:lnR w="12700" cap="flat" cmpd="sng" algn="ctr">
                      <a:solidFill>
                        <a:schemeClr val="bg1">
                          <a:lumMod val="60000"/>
                          <a:lumOff val="40000"/>
                        </a:schemeClr>
                      </a:solidFill>
                      <a:prstDash val="solid"/>
                      <a:round/>
                      <a:headEnd type="none" w="med" len="med"/>
                      <a:tailEnd type="none" w="med" len="med"/>
                    </a:lnR>
                    <a:lnT w="12700" cap="flat" cmpd="sng" algn="ctr">
                      <a:solidFill>
                        <a:schemeClr val="bg1">
                          <a:lumMod val="60000"/>
                          <a:lumOff val="40000"/>
                        </a:schemeClr>
                      </a:solidFill>
                      <a:prstDash val="solid"/>
                      <a:round/>
                      <a:headEnd type="none" w="med" len="med"/>
                      <a:tailEnd type="none" w="med" len="med"/>
                    </a:lnT>
                    <a:lnB w="1270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500">
                          <a:solidFill>
                            <a:srgbClr val="000000"/>
                          </a:solidFill>
                          <a:latin typeface="+mj-lt"/>
                        </a:rPr>
                        <a:t>13,036</a:t>
                      </a:r>
                    </a:p>
                  </a:txBody>
                  <a:tcPr marL="124724" marR="124724" marT="62362" marB="62362" anchor="ctr">
                    <a:lnL w="12700" cap="flat" cmpd="sng" algn="ctr">
                      <a:solidFill>
                        <a:schemeClr val="bg1">
                          <a:lumMod val="60000"/>
                          <a:lumOff val="40000"/>
                        </a:schemeClr>
                      </a:solidFill>
                      <a:prstDash val="solid"/>
                      <a:round/>
                      <a:headEnd type="none" w="med" len="med"/>
                      <a:tailEnd type="none" w="med" len="med"/>
                    </a:lnL>
                    <a:lnR w="12700" cap="flat" cmpd="sng" algn="ctr">
                      <a:solidFill>
                        <a:schemeClr val="bg1">
                          <a:lumMod val="60000"/>
                          <a:lumOff val="40000"/>
                        </a:schemeClr>
                      </a:solidFill>
                      <a:prstDash val="solid"/>
                      <a:round/>
                      <a:headEnd type="none" w="med" len="med"/>
                      <a:tailEnd type="none" w="med" len="med"/>
                    </a:lnR>
                    <a:lnT w="12700" cap="flat" cmpd="sng" algn="ctr">
                      <a:solidFill>
                        <a:schemeClr val="bg1">
                          <a:lumMod val="60000"/>
                          <a:lumOff val="40000"/>
                        </a:schemeClr>
                      </a:solidFill>
                      <a:prstDash val="solid"/>
                      <a:round/>
                      <a:headEnd type="none" w="med" len="med"/>
                      <a:tailEnd type="none" w="med" len="med"/>
                    </a:lnT>
                    <a:lnB w="1270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62295694"/>
                  </a:ext>
                </a:extLst>
              </a:tr>
            </a:tbl>
          </a:graphicData>
        </a:graphic>
      </p:graphicFrame>
    </p:spTree>
    <p:extLst>
      <p:ext uri="{BB962C8B-B14F-4D97-AF65-F5344CB8AC3E}">
        <p14:creationId xmlns:p14="http://schemas.microsoft.com/office/powerpoint/2010/main" val="28581954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B56A7B-D3A7-0E36-571A-EC23457961A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9DDB7E8-C48C-B08A-A90A-323940C412CE}"/>
              </a:ext>
            </a:extLst>
          </p:cNvPr>
          <p:cNvSpPr>
            <a:spLocks noGrp="1"/>
          </p:cNvSpPr>
          <p:nvPr>
            <p:ph type="title"/>
          </p:nvPr>
        </p:nvSpPr>
        <p:spPr/>
        <p:txBody>
          <a:bodyPr/>
          <a:lstStyle/>
          <a:p>
            <a:r>
              <a:rPr lang="en-US">
                <a:solidFill>
                  <a:srgbClr val="FFFFFF"/>
                </a:solidFill>
                <a:latin typeface="+mj-lt"/>
              </a:rPr>
              <a:t>Highlights of Outreach to Farmworkers</a:t>
            </a:r>
            <a:endParaRPr lang="en-US" sz="2300">
              <a:latin typeface="+mj-lt"/>
            </a:endParaRPr>
          </a:p>
        </p:txBody>
      </p:sp>
      <p:sp>
        <p:nvSpPr>
          <p:cNvPr id="3" name="TextBox 2">
            <a:extLst>
              <a:ext uri="{FF2B5EF4-FFF2-40B4-BE49-F238E27FC236}">
                <a16:creationId xmlns:a16="http://schemas.microsoft.com/office/drawing/2014/main" id="{88C5AACF-741D-BDAC-1916-B678ADA55CE3}"/>
              </a:ext>
            </a:extLst>
          </p:cNvPr>
          <p:cNvSpPr txBox="1"/>
          <p:nvPr/>
        </p:nvSpPr>
        <p:spPr>
          <a:xfrm>
            <a:off x="210505" y="4821659"/>
            <a:ext cx="6076950" cy="1749197"/>
          </a:xfrm>
          <a:prstGeom prst="rect">
            <a:avLst/>
          </a:prstGeom>
          <a:noFill/>
        </p:spPr>
        <p:txBody>
          <a:bodyPr wrap="square" lIns="91440" tIns="45720" rIns="91440" bIns="45720" anchor="t">
            <a:spAutoFit/>
          </a:bodyPr>
          <a:lstStyle/>
          <a:p>
            <a:pPr marL="0" marR="0">
              <a:spcBef>
                <a:spcPts val="0"/>
              </a:spcBef>
              <a:spcAft>
                <a:spcPts val="0"/>
              </a:spcAft>
            </a:pPr>
            <a:r>
              <a:rPr lang="en-US" sz="1400" b="1">
                <a:solidFill>
                  <a:schemeClr val="bg1"/>
                </a:solidFill>
                <a:effectLst/>
                <a:latin typeface="+mj-lt"/>
                <a:ea typeface="Aptos" panose="020B0004020202020204" pitchFamily="34" charset="0"/>
                <a:cs typeface="Aptos" panose="020B0004020202020204" pitchFamily="34" charset="0"/>
              </a:rPr>
              <a:t>WorkSource Mason County</a:t>
            </a:r>
            <a:endParaRPr lang="en-US" sz="500">
              <a:solidFill>
                <a:schemeClr val="bg1"/>
              </a:solidFill>
              <a:latin typeface="+mj-lt"/>
              <a:ea typeface="Aptos" panose="020B0004020202020204" pitchFamily="34" charset="0"/>
              <a:cs typeface="Aptos" panose="020B0004020202020204" pitchFamily="34" charset="0"/>
            </a:endParaRPr>
          </a:p>
          <a:p>
            <a:pPr marR="0">
              <a:spcBef>
                <a:spcPts val="0"/>
              </a:spcBef>
              <a:spcAft>
                <a:spcPts val="0"/>
              </a:spcAft>
            </a:pPr>
            <a:endParaRPr lang="en-US" sz="500" b="1">
              <a:solidFill>
                <a:schemeClr val="bg1"/>
              </a:solidFill>
              <a:effectLst/>
              <a:latin typeface="+mj-lt"/>
              <a:ea typeface="Aptos" panose="020B0004020202020204" pitchFamily="34" charset="0"/>
              <a:cs typeface="Aptos" panose="020B0004020202020204" pitchFamily="34" charset="0"/>
            </a:endParaRPr>
          </a:p>
          <a:p>
            <a:r>
              <a:rPr lang="en-US" sz="1400">
                <a:solidFill>
                  <a:schemeClr val="accent2">
                    <a:lumMod val="90000"/>
                    <a:lumOff val="10000"/>
                  </a:schemeClr>
                </a:solidFill>
                <a:latin typeface="+mj-lt"/>
                <a:ea typeface="Aptos" panose="020B0004020202020204" pitchFamily="34" charset="0"/>
                <a:cs typeface="Aptos" panose="020B0004020202020204" pitchFamily="34" charset="0"/>
              </a:rPr>
              <a:t>Expanded outreach to farmworkers</a:t>
            </a:r>
            <a:endParaRPr lang="en-US" sz="1400">
              <a:solidFill>
                <a:schemeClr val="accent2">
                  <a:lumMod val="90000"/>
                  <a:lumOff val="10000"/>
                </a:schemeClr>
              </a:solidFill>
              <a:effectLst/>
              <a:latin typeface="+mj-lt"/>
              <a:ea typeface="Aptos" panose="020B0004020202020204" pitchFamily="34" charset="0"/>
              <a:cs typeface="Aptos" panose="020B0004020202020204" pitchFamily="34" charset="0"/>
            </a:endParaRPr>
          </a:p>
          <a:p>
            <a:pPr marR="0">
              <a:spcBef>
                <a:spcPts val="0"/>
              </a:spcBef>
              <a:spcAft>
                <a:spcPts val="0"/>
              </a:spcAft>
            </a:pPr>
            <a:endParaRPr lang="en-US" sz="800">
              <a:solidFill>
                <a:schemeClr val="bg1"/>
              </a:solidFill>
              <a:effectLst/>
              <a:latin typeface="+mj-lt"/>
              <a:ea typeface="Aptos" panose="020B0004020202020204" pitchFamily="34" charset="0"/>
              <a:cs typeface="Aptos" panose="020B0004020202020204" pitchFamily="34" charset="0"/>
            </a:endParaRPr>
          </a:p>
          <a:p>
            <a:pPr marL="285750" indent="-285750">
              <a:spcBef>
                <a:spcPts val="120"/>
              </a:spcBef>
              <a:buFont typeface="Arial" panose="020B0604020202020204" pitchFamily="34" charset="0"/>
              <a:buChar char="•"/>
            </a:pPr>
            <a:r>
              <a:rPr lang="en-US" sz="1300">
                <a:solidFill>
                  <a:schemeClr val="bg1"/>
                </a:solidFill>
                <a:latin typeface="+mj-lt"/>
                <a:ea typeface="Aptos" panose="020B0004020202020204" pitchFamily="34" charset="0"/>
                <a:cs typeface="Aptos" panose="020B0004020202020204" pitchFamily="34" charset="0"/>
              </a:rPr>
              <a:t>Staff conducting outreach to farmworkers in Mason Count partnered with CIELO, a CBO serving the Latino community.</a:t>
            </a:r>
          </a:p>
          <a:p>
            <a:pPr marL="285750" indent="-285750">
              <a:spcBef>
                <a:spcPts val="120"/>
              </a:spcBef>
              <a:buFont typeface="Arial" panose="020B0604020202020204" pitchFamily="34" charset="0"/>
              <a:buChar char="•"/>
            </a:pPr>
            <a:r>
              <a:rPr lang="en-US" sz="1300" b="1">
                <a:solidFill>
                  <a:schemeClr val="accent2">
                    <a:lumMod val="90000"/>
                    <a:lumOff val="10000"/>
                  </a:schemeClr>
                </a:solidFill>
                <a:effectLst/>
                <a:latin typeface="+mj-lt"/>
                <a:ea typeface="Aptos" panose="020B0004020202020204" pitchFamily="34" charset="0"/>
                <a:cs typeface="Aptos" panose="020B0004020202020204" pitchFamily="34" charset="0"/>
              </a:rPr>
              <a:t>Result:</a:t>
            </a:r>
            <a:r>
              <a:rPr lang="en-US" sz="1300" b="1">
                <a:solidFill>
                  <a:schemeClr val="bg1"/>
                </a:solidFill>
                <a:effectLst/>
                <a:latin typeface="+mj-lt"/>
                <a:ea typeface="Aptos" panose="020B0004020202020204" pitchFamily="34" charset="0"/>
                <a:cs typeface="Aptos" panose="020B0004020202020204" pitchFamily="34" charset="0"/>
              </a:rPr>
              <a:t> </a:t>
            </a:r>
            <a:r>
              <a:rPr lang="en-US" sz="1300">
                <a:solidFill>
                  <a:schemeClr val="bg1"/>
                </a:solidFill>
                <a:effectLst/>
                <a:latin typeface="+mj-lt"/>
                <a:ea typeface="Aptos" panose="020B0004020202020204" pitchFamily="34" charset="0"/>
                <a:cs typeface="Aptos" panose="020B0004020202020204" pitchFamily="34" charset="0"/>
              </a:rPr>
              <a:t>Connected with 75 MSFWs who were interested in job and training opportunities</a:t>
            </a:r>
            <a:r>
              <a:rPr lang="en-US" sz="1300">
                <a:solidFill>
                  <a:schemeClr val="bg1"/>
                </a:solidFill>
                <a:latin typeface="+mj-lt"/>
                <a:ea typeface="Aptos" panose="020B0004020202020204" pitchFamily="34" charset="0"/>
                <a:cs typeface="Aptos" panose="020B0004020202020204" pitchFamily="34" charset="0"/>
              </a:rPr>
              <a:t>, and referred two farmworkers to long term, non-agricultural job openings. </a:t>
            </a:r>
            <a:endParaRPr lang="en-US" sz="1300">
              <a:solidFill>
                <a:schemeClr val="bg1"/>
              </a:solidFill>
              <a:effectLst/>
              <a:latin typeface="+mj-lt"/>
              <a:ea typeface="Aptos" panose="020B0004020202020204" pitchFamily="34" charset="0"/>
              <a:cs typeface="Aptos" panose="020B0004020202020204" pitchFamily="34" charset="0"/>
            </a:endParaRPr>
          </a:p>
        </p:txBody>
      </p:sp>
      <p:sp>
        <p:nvSpPr>
          <p:cNvPr id="7" name="TextBox 6">
            <a:extLst>
              <a:ext uri="{FF2B5EF4-FFF2-40B4-BE49-F238E27FC236}">
                <a16:creationId xmlns:a16="http://schemas.microsoft.com/office/drawing/2014/main" id="{3DC4CA65-B0B0-EA00-C291-E68C99FF34C3}"/>
              </a:ext>
            </a:extLst>
          </p:cNvPr>
          <p:cNvSpPr txBox="1"/>
          <p:nvPr/>
        </p:nvSpPr>
        <p:spPr>
          <a:xfrm>
            <a:off x="6740165" y="2219813"/>
            <a:ext cx="5300342" cy="4160113"/>
          </a:xfrm>
          <a:prstGeom prst="rect">
            <a:avLst/>
          </a:prstGeom>
          <a:noFill/>
        </p:spPr>
        <p:txBody>
          <a:bodyPr wrap="square" lIns="91440" tIns="45720" rIns="91440" bIns="45720" anchor="t">
            <a:spAutoFit/>
          </a:bodyPr>
          <a:lstStyle/>
          <a:p>
            <a:pPr marL="0" marR="0">
              <a:spcBef>
                <a:spcPts val="0"/>
              </a:spcBef>
              <a:spcAft>
                <a:spcPts val="100"/>
              </a:spcAft>
            </a:pPr>
            <a:r>
              <a:rPr lang="en-US" sz="1400" b="1" kern="100">
                <a:solidFill>
                  <a:schemeClr val="bg1"/>
                </a:solidFill>
                <a:latin typeface="+mj-lt"/>
                <a:ea typeface="Aptos" panose="020B0004020202020204" pitchFamily="34" charset="0"/>
                <a:cs typeface="Times New Roman"/>
              </a:rPr>
              <a:t>WorkSource Wenatchee Valley </a:t>
            </a:r>
          </a:p>
          <a:p>
            <a:pPr marL="0" marR="0">
              <a:spcBef>
                <a:spcPts val="0"/>
              </a:spcBef>
              <a:spcAft>
                <a:spcPts val="100"/>
              </a:spcAft>
            </a:pPr>
            <a:endParaRPr lang="en-US" sz="500" b="1" kern="100">
              <a:solidFill>
                <a:schemeClr val="bg1"/>
              </a:solidFill>
              <a:latin typeface="+mj-lt"/>
              <a:ea typeface="Aptos" panose="020B0004020202020204" pitchFamily="34" charset="0"/>
              <a:cs typeface="Times New Roman" panose="02020603050405020304" pitchFamily="18" charset="0"/>
            </a:endParaRPr>
          </a:p>
          <a:p>
            <a:pPr marL="0" marR="0">
              <a:spcBef>
                <a:spcPts val="0"/>
              </a:spcBef>
              <a:spcAft>
                <a:spcPts val="100"/>
              </a:spcAft>
            </a:pPr>
            <a:r>
              <a:rPr lang="en-US" sz="1400" kern="100">
                <a:solidFill>
                  <a:schemeClr val="accent2">
                    <a:lumMod val="90000"/>
                    <a:lumOff val="10000"/>
                  </a:schemeClr>
                </a:solidFill>
                <a:latin typeface="+mj-lt"/>
                <a:ea typeface="Aptos" panose="020B0004020202020204" pitchFamily="34" charset="0"/>
                <a:cs typeface="Times New Roman"/>
              </a:rPr>
              <a:t>Repeat customer referrals to Clearance Orders </a:t>
            </a:r>
          </a:p>
          <a:p>
            <a:pPr marL="0" marR="0">
              <a:spcBef>
                <a:spcPts val="0"/>
              </a:spcBef>
              <a:spcAft>
                <a:spcPts val="100"/>
              </a:spcAft>
            </a:pPr>
            <a:endParaRPr lang="en-US" sz="600" kern="100">
              <a:solidFill>
                <a:schemeClr val="accent2">
                  <a:lumMod val="90000"/>
                  <a:lumOff val="10000"/>
                </a:schemeClr>
              </a:solidFill>
              <a:effectLst/>
              <a:latin typeface="Century Gothic" panose="020B0502020202020204" pitchFamily="34" charset="0"/>
              <a:ea typeface="Aptos" panose="020B0004020202020204" pitchFamily="34" charset="0"/>
              <a:cs typeface="Times New Roman" panose="02020603050405020304" pitchFamily="18" charset="0"/>
            </a:endParaRPr>
          </a:p>
          <a:p>
            <a:pPr>
              <a:spcAft>
                <a:spcPts val="100"/>
              </a:spcAft>
            </a:pPr>
            <a:r>
              <a:rPr lang="en-US" sz="1300" kern="100">
                <a:solidFill>
                  <a:schemeClr val="bg1"/>
                </a:solidFill>
                <a:latin typeface="+mj-lt"/>
                <a:ea typeface="Aptos" panose="020B0004020202020204" pitchFamily="34" charset="0"/>
                <a:cs typeface="Times New Roman"/>
              </a:rPr>
              <a:t>1:1 customer-centric service has led to repeat customers.</a:t>
            </a:r>
          </a:p>
          <a:p>
            <a:pPr>
              <a:spcBef>
                <a:spcPts val="120"/>
              </a:spcBef>
              <a:spcAft>
                <a:spcPts val="100"/>
              </a:spcAft>
            </a:pPr>
            <a:endParaRPr lang="en-US" sz="600" kern="100">
              <a:solidFill>
                <a:schemeClr val="bg1"/>
              </a:solidFill>
              <a:latin typeface="Century Gothic" panose="020B0502020202020204" pitchFamily="34" charset="0"/>
              <a:ea typeface="Aptos" panose="020B0004020202020204" pitchFamily="34" charset="0"/>
              <a:cs typeface="Times New Roman" panose="02020603050405020304" pitchFamily="18" charset="0"/>
            </a:endParaRPr>
          </a:p>
          <a:p>
            <a:pPr>
              <a:spcBef>
                <a:spcPts val="120"/>
              </a:spcBef>
              <a:spcAft>
                <a:spcPts val="100"/>
              </a:spcAft>
            </a:pPr>
            <a:r>
              <a:rPr lang="en-US" sz="1400" kern="100">
                <a:solidFill>
                  <a:srgbClr val="124A79"/>
                </a:solidFill>
                <a:latin typeface="+mj-lt"/>
                <a:ea typeface="Aptos" panose="020B0004020202020204" pitchFamily="34" charset="0"/>
                <a:cs typeface="Times New Roman"/>
              </a:rPr>
              <a:t>Elias referred to Clearance Order</a:t>
            </a:r>
          </a:p>
          <a:p>
            <a:pPr marL="285750" indent="-285750">
              <a:spcBef>
                <a:spcPts val="120"/>
              </a:spcBef>
              <a:spcAft>
                <a:spcPts val="100"/>
              </a:spcAft>
              <a:buFont typeface="Arial" panose="020B0604020202020204" pitchFamily="34" charset="0"/>
              <a:buChar char="•"/>
            </a:pPr>
            <a:r>
              <a:rPr lang="en-US" sz="1300" kern="100">
                <a:solidFill>
                  <a:schemeClr val="bg1"/>
                </a:solidFill>
                <a:latin typeface="+mj-lt"/>
                <a:ea typeface="Aptos" panose="020B0004020202020204" pitchFamily="34" charset="0"/>
                <a:cs typeface="Times New Roman"/>
              </a:rPr>
              <a:t>MSFW struggled to find and keep employment for longer than a 2-week period.</a:t>
            </a:r>
          </a:p>
          <a:p>
            <a:pPr marL="285750" indent="-285750">
              <a:spcBef>
                <a:spcPts val="120"/>
              </a:spcBef>
              <a:spcAft>
                <a:spcPts val="100"/>
              </a:spcAft>
              <a:buFont typeface="Arial" panose="020B0604020202020204" pitchFamily="34" charset="0"/>
              <a:buChar char="•"/>
            </a:pPr>
            <a:r>
              <a:rPr lang="en-US" sz="1300" kern="100">
                <a:solidFill>
                  <a:schemeClr val="bg1"/>
                </a:solidFill>
                <a:latin typeface="+mj-lt"/>
                <a:ea typeface="Aptos" panose="020B0004020202020204" pitchFamily="34" charset="0"/>
                <a:cs typeface="Times New Roman"/>
              </a:rPr>
              <a:t>Outreach Staff introduced MSFW directly to foreman, exchanged contact information.</a:t>
            </a:r>
          </a:p>
          <a:p>
            <a:pPr marL="285750" indent="-285750">
              <a:spcBef>
                <a:spcPts val="120"/>
              </a:spcBef>
              <a:spcAft>
                <a:spcPts val="100"/>
              </a:spcAft>
              <a:buFont typeface="Arial" panose="020B0604020202020204" pitchFamily="34" charset="0"/>
              <a:buChar char="•"/>
            </a:pPr>
            <a:r>
              <a:rPr lang="en-US" sz="1300" b="1" kern="100">
                <a:solidFill>
                  <a:srgbClr val="124A79"/>
                </a:solidFill>
                <a:latin typeface="+mj-lt"/>
                <a:ea typeface="Aptos" panose="020B0004020202020204" pitchFamily="34" charset="0"/>
                <a:cs typeface="Times New Roman"/>
              </a:rPr>
              <a:t>Result: </a:t>
            </a:r>
            <a:r>
              <a:rPr lang="en-US" sz="1300" kern="100">
                <a:solidFill>
                  <a:schemeClr val="bg1"/>
                </a:solidFill>
                <a:latin typeface="+mj-lt"/>
                <a:ea typeface="Aptos" panose="020B0004020202020204" pitchFamily="34" charset="0"/>
                <a:cs typeface="Times New Roman"/>
              </a:rPr>
              <a:t>MSFW completed contract.  Foreman followed up to share that MSFW was hired to remain for year-round work.</a:t>
            </a:r>
          </a:p>
          <a:p>
            <a:pPr>
              <a:spcBef>
                <a:spcPts val="120"/>
              </a:spcBef>
              <a:spcAft>
                <a:spcPts val="100"/>
              </a:spcAft>
            </a:pPr>
            <a:endParaRPr lang="en-US" sz="600" kern="100">
              <a:solidFill>
                <a:schemeClr val="bg1"/>
              </a:solidFill>
              <a:latin typeface="+mj-lt"/>
              <a:ea typeface="Aptos" panose="020B0004020202020204" pitchFamily="34" charset="0"/>
              <a:cs typeface="Times New Roman" panose="02020603050405020304" pitchFamily="18" charset="0"/>
            </a:endParaRPr>
          </a:p>
          <a:p>
            <a:pPr>
              <a:spcBef>
                <a:spcPts val="120"/>
              </a:spcBef>
              <a:spcAft>
                <a:spcPts val="100"/>
              </a:spcAft>
            </a:pPr>
            <a:r>
              <a:rPr lang="en-US" sz="1400" kern="100">
                <a:solidFill>
                  <a:srgbClr val="124A79"/>
                </a:solidFill>
                <a:latin typeface="+mj-lt"/>
                <a:ea typeface="Aptos" panose="020B0004020202020204" pitchFamily="34" charset="0"/>
                <a:cs typeface="Times New Roman"/>
              </a:rPr>
              <a:t>Migrant Couple referred to Clearance Order</a:t>
            </a:r>
          </a:p>
          <a:p>
            <a:pPr marL="285750" indent="-285750">
              <a:spcBef>
                <a:spcPts val="120"/>
              </a:spcBef>
              <a:spcAft>
                <a:spcPts val="100"/>
              </a:spcAft>
              <a:buFont typeface="Arial" panose="020B0604020202020204" pitchFamily="34" charset="0"/>
              <a:buChar char="•"/>
            </a:pPr>
            <a:r>
              <a:rPr lang="en-US" sz="1300" kern="100">
                <a:solidFill>
                  <a:schemeClr val="bg1"/>
                </a:solidFill>
                <a:latin typeface="+mj-lt"/>
                <a:ea typeface="Aptos" panose="020B0004020202020204" pitchFamily="34" charset="0"/>
                <a:cs typeface="Times New Roman"/>
              </a:rPr>
              <a:t>Seasonal workers from California arrived seeking Ag. work</a:t>
            </a:r>
          </a:p>
          <a:p>
            <a:pPr marL="285750" indent="-285750">
              <a:spcBef>
                <a:spcPts val="120"/>
              </a:spcBef>
              <a:spcAft>
                <a:spcPts val="100"/>
              </a:spcAft>
              <a:buFont typeface="Arial" panose="020B0604020202020204" pitchFamily="34" charset="0"/>
              <a:buChar char="•"/>
            </a:pPr>
            <a:r>
              <a:rPr lang="en-US" sz="1300" kern="100">
                <a:solidFill>
                  <a:schemeClr val="bg1"/>
                </a:solidFill>
                <a:latin typeface="+mj-lt"/>
                <a:ea typeface="Aptos" panose="020B0004020202020204" pitchFamily="34" charset="0"/>
                <a:cs typeface="Times New Roman"/>
              </a:rPr>
              <a:t>Outreach Staff led MSFWs to locate worksite.</a:t>
            </a:r>
          </a:p>
          <a:p>
            <a:pPr marL="285750" indent="-285750">
              <a:spcBef>
                <a:spcPts val="120"/>
              </a:spcBef>
              <a:spcAft>
                <a:spcPts val="100"/>
              </a:spcAft>
              <a:buFont typeface="Arial" panose="020B0604020202020204" pitchFamily="34" charset="0"/>
              <a:buChar char="•"/>
            </a:pPr>
            <a:r>
              <a:rPr lang="en-US" sz="1300" kern="100">
                <a:solidFill>
                  <a:schemeClr val="bg1"/>
                </a:solidFill>
                <a:latin typeface="+mj-lt"/>
                <a:ea typeface="Aptos" panose="020B0004020202020204" pitchFamily="34" charset="0"/>
                <a:cs typeface="Times New Roman"/>
              </a:rPr>
              <a:t>Outreach Staff introduced MSFWs to employer </a:t>
            </a:r>
          </a:p>
          <a:p>
            <a:pPr marL="285750" indent="-285750">
              <a:spcBef>
                <a:spcPts val="120"/>
              </a:spcBef>
              <a:spcAft>
                <a:spcPts val="100"/>
              </a:spcAft>
              <a:buFont typeface="Arial" panose="020B0604020202020204" pitchFamily="34" charset="0"/>
              <a:buChar char="•"/>
            </a:pPr>
            <a:r>
              <a:rPr lang="en-US" sz="1300" b="1" kern="100">
                <a:solidFill>
                  <a:srgbClr val="124A79"/>
                </a:solidFill>
                <a:latin typeface="+mj-lt"/>
                <a:ea typeface="Aptos" panose="020B0004020202020204" pitchFamily="34" charset="0"/>
                <a:cs typeface="Times New Roman"/>
              </a:rPr>
              <a:t>Result: </a:t>
            </a:r>
            <a:r>
              <a:rPr lang="en-US" sz="1300" kern="100">
                <a:solidFill>
                  <a:schemeClr val="bg1"/>
                </a:solidFill>
                <a:latin typeface="+mj-lt"/>
                <a:ea typeface="Aptos" panose="020B0004020202020204" pitchFamily="34" charset="0"/>
                <a:cs typeface="Times New Roman"/>
              </a:rPr>
              <a:t>Employer hired, conducted interview and safety assessment while onsite. </a:t>
            </a:r>
          </a:p>
          <a:p>
            <a:pPr marL="285750" indent="-285750">
              <a:spcBef>
                <a:spcPts val="120"/>
              </a:spcBef>
              <a:spcAft>
                <a:spcPts val="100"/>
              </a:spcAft>
              <a:buFont typeface="Arial" panose="020B0604020202020204" pitchFamily="34" charset="0"/>
              <a:buChar char="•"/>
            </a:pPr>
            <a:endParaRPr lang="en-US" sz="600" kern="100">
              <a:solidFill>
                <a:schemeClr val="bg1"/>
              </a:solidFill>
              <a:latin typeface="Century Gothic" panose="020B0502020202020204" pitchFamily="34" charset="0"/>
              <a:ea typeface="Aptos" panose="020B000402020202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7F532195-DA09-9B67-39B9-6B490A8652A3}"/>
              </a:ext>
            </a:extLst>
          </p:cNvPr>
          <p:cNvSpPr txBox="1"/>
          <p:nvPr/>
        </p:nvSpPr>
        <p:spPr>
          <a:xfrm>
            <a:off x="210505" y="2236366"/>
            <a:ext cx="6359758" cy="2385268"/>
          </a:xfrm>
          <a:prstGeom prst="rect">
            <a:avLst/>
          </a:prstGeom>
          <a:noFill/>
        </p:spPr>
        <p:txBody>
          <a:bodyPr wrap="square" lIns="91440" tIns="45720" rIns="91440" bIns="45720" anchor="t">
            <a:spAutoFit/>
          </a:bodyPr>
          <a:lstStyle/>
          <a:p>
            <a:r>
              <a:rPr lang="en-US" sz="1400" b="1">
                <a:solidFill>
                  <a:schemeClr val="bg1"/>
                </a:solidFill>
                <a:latin typeface="+mj-lt"/>
              </a:rPr>
              <a:t>WorkSource Columbia Gorge</a:t>
            </a:r>
            <a:br>
              <a:rPr lang="en-US" sz="1400">
                <a:latin typeface="+mj-lt"/>
              </a:rPr>
            </a:br>
            <a:br>
              <a:rPr lang="en-US" sz="600">
                <a:latin typeface="Century Gothic" panose="020B0502020202020204" pitchFamily="34" charset="0"/>
              </a:rPr>
            </a:br>
            <a:r>
              <a:rPr lang="en-US" sz="1400">
                <a:solidFill>
                  <a:schemeClr val="accent2">
                    <a:lumMod val="90000"/>
                    <a:lumOff val="10000"/>
                  </a:schemeClr>
                </a:solidFill>
                <a:latin typeface="+mj-lt"/>
              </a:rPr>
              <a:t>Direct support to MSFW facing discrimination</a:t>
            </a:r>
          </a:p>
          <a:p>
            <a:endParaRPr lang="en-US" sz="600">
              <a:solidFill>
                <a:schemeClr val="bg1"/>
              </a:solidFill>
              <a:latin typeface="+mj-lt"/>
            </a:endParaRPr>
          </a:p>
          <a:p>
            <a:pPr marL="285750" indent="-285750">
              <a:spcBef>
                <a:spcPts val="120"/>
              </a:spcBef>
              <a:buFont typeface="Arial" panose="020B0604020202020204" pitchFamily="34" charset="0"/>
              <a:buChar char="•"/>
            </a:pPr>
            <a:r>
              <a:rPr lang="en-US" sz="1300" kern="100">
                <a:solidFill>
                  <a:schemeClr val="bg1"/>
                </a:solidFill>
                <a:latin typeface="+mj-lt"/>
                <a:ea typeface="Aptos" panose="020B0004020202020204" pitchFamily="34" charset="0"/>
                <a:cs typeface="Times New Roman"/>
              </a:rPr>
              <a:t>Outreach Staff a</a:t>
            </a:r>
            <a:r>
              <a:rPr lang="en-US" sz="1300">
                <a:solidFill>
                  <a:schemeClr val="bg1"/>
                </a:solidFill>
                <a:latin typeface="+mj-lt"/>
              </a:rPr>
              <a:t>ssisted MSFW with an Apparent Violation.</a:t>
            </a:r>
          </a:p>
          <a:p>
            <a:pPr marL="742950" lvl="1" indent="-285750">
              <a:spcBef>
                <a:spcPts val="120"/>
              </a:spcBef>
              <a:buFont typeface="Courier New" panose="02070309020205020404" pitchFamily="49" charset="0"/>
              <a:buChar char="o"/>
            </a:pPr>
            <a:r>
              <a:rPr lang="en-US" sz="1300">
                <a:solidFill>
                  <a:schemeClr val="bg1"/>
                </a:solidFill>
                <a:latin typeface="+mj-lt"/>
              </a:rPr>
              <a:t>Employer denied transportation to MSFW for medical needs.</a:t>
            </a:r>
          </a:p>
          <a:p>
            <a:pPr marL="742950" lvl="1" indent="-285750">
              <a:spcBef>
                <a:spcPts val="120"/>
              </a:spcBef>
              <a:buFont typeface="Courier New" panose="02070309020205020404" pitchFamily="49" charset="0"/>
              <a:buChar char="o"/>
            </a:pPr>
            <a:r>
              <a:rPr lang="en-US" sz="1300">
                <a:solidFill>
                  <a:schemeClr val="bg1"/>
                </a:solidFill>
                <a:latin typeface="+mj-lt"/>
              </a:rPr>
              <a:t>Employer refused to pay the 75% contract wages required under the job order. </a:t>
            </a:r>
          </a:p>
          <a:p>
            <a:pPr marL="742950" lvl="1" indent="-285750">
              <a:spcBef>
                <a:spcPts val="120"/>
              </a:spcBef>
              <a:buFont typeface="Courier New" panose="02070309020205020404" pitchFamily="49" charset="0"/>
              <a:buChar char="o"/>
            </a:pPr>
            <a:r>
              <a:rPr lang="en-US" sz="1300">
                <a:solidFill>
                  <a:schemeClr val="bg1"/>
                </a:solidFill>
                <a:latin typeface="+mj-lt"/>
              </a:rPr>
              <a:t>Employer failed to provide light duty work.</a:t>
            </a:r>
          </a:p>
          <a:p>
            <a:pPr marL="285750" indent="-285750">
              <a:spcBef>
                <a:spcPts val="120"/>
              </a:spcBef>
              <a:buFont typeface="Arial" panose="020B0604020202020204" pitchFamily="34" charset="0"/>
              <a:buChar char="•"/>
            </a:pPr>
            <a:r>
              <a:rPr lang="en-US" sz="1300" kern="100">
                <a:solidFill>
                  <a:schemeClr val="bg1"/>
                </a:solidFill>
                <a:latin typeface="+mj-lt"/>
                <a:ea typeface="Aptos" panose="020B0004020202020204" pitchFamily="34" charset="0"/>
                <a:cs typeface="Times New Roman"/>
              </a:rPr>
              <a:t>Outreach Staff c</a:t>
            </a:r>
            <a:r>
              <a:rPr lang="en-US" sz="1300">
                <a:solidFill>
                  <a:schemeClr val="bg1"/>
                </a:solidFill>
                <a:latin typeface="+mj-lt"/>
              </a:rPr>
              <a:t>onnected MSFW to appropriate resources, enforcement agencies, and community partners.</a:t>
            </a:r>
          </a:p>
          <a:p>
            <a:pPr marL="285750" indent="-285750">
              <a:spcBef>
                <a:spcPts val="120"/>
              </a:spcBef>
              <a:buFont typeface="Arial" panose="020B0604020202020204" pitchFamily="34" charset="0"/>
              <a:buChar char="•"/>
            </a:pPr>
            <a:r>
              <a:rPr lang="en-US" sz="1300" b="1">
                <a:solidFill>
                  <a:schemeClr val="accent2">
                    <a:lumMod val="90000"/>
                    <a:lumOff val="10000"/>
                  </a:schemeClr>
                </a:solidFill>
                <a:latin typeface="+mj-lt"/>
              </a:rPr>
              <a:t>Result: </a:t>
            </a:r>
            <a:r>
              <a:rPr lang="en-US" sz="1300">
                <a:solidFill>
                  <a:schemeClr val="bg1">
                    <a:lumMod val="50000"/>
                  </a:schemeClr>
                </a:solidFill>
                <a:latin typeface="+mj-lt"/>
              </a:rPr>
              <a:t>Apparent violation was resolved and MSFW was rehired.</a:t>
            </a:r>
          </a:p>
        </p:txBody>
      </p:sp>
    </p:spTree>
    <p:extLst>
      <p:ext uri="{BB962C8B-B14F-4D97-AF65-F5344CB8AC3E}">
        <p14:creationId xmlns:p14="http://schemas.microsoft.com/office/powerpoint/2010/main" val="33944446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E5780A-220C-31D2-0534-CFE7211701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FD71E3-A1E1-93E4-6455-B25DC3B69F7B}"/>
              </a:ext>
            </a:extLst>
          </p:cNvPr>
          <p:cNvSpPr>
            <a:spLocks noGrp="1"/>
          </p:cNvSpPr>
          <p:nvPr>
            <p:ph type="title"/>
          </p:nvPr>
        </p:nvSpPr>
        <p:spPr/>
        <p:txBody>
          <a:bodyPr/>
          <a:lstStyle/>
          <a:p>
            <a:r>
              <a:rPr lang="en-US"/>
              <a:t>Agricultural Employment Map</a:t>
            </a:r>
          </a:p>
        </p:txBody>
      </p:sp>
      <p:sp>
        <p:nvSpPr>
          <p:cNvPr id="11" name="Rectangle 6">
            <a:extLst>
              <a:ext uri="{FF2B5EF4-FFF2-40B4-BE49-F238E27FC236}">
                <a16:creationId xmlns:a16="http://schemas.microsoft.com/office/drawing/2014/main" id="{07579B15-FB3E-A596-8E9D-09909EFF72D4}"/>
              </a:ext>
            </a:extLst>
          </p:cNvPr>
          <p:cNvSpPr>
            <a:spLocks noChangeArrowheads="1"/>
          </p:cNvSpPr>
          <p:nvPr/>
        </p:nvSpPr>
        <p:spPr bwMode="auto">
          <a:xfrm>
            <a:off x="-3330019" y="1280319"/>
            <a:ext cx="4860984"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12" name="Table 11">
            <a:extLst>
              <a:ext uri="{FF2B5EF4-FFF2-40B4-BE49-F238E27FC236}">
                <a16:creationId xmlns:a16="http://schemas.microsoft.com/office/drawing/2014/main" id="{C1744F50-0124-F584-84CD-4E3B82E2159E}"/>
              </a:ext>
            </a:extLst>
          </p:cNvPr>
          <p:cNvGraphicFramePr>
            <a:graphicFrameLocks noGrp="1"/>
          </p:cNvGraphicFramePr>
          <p:nvPr/>
        </p:nvGraphicFramePr>
        <p:xfrm>
          <a:off x="342900" y="2568575"/>
          <a:ext cx="5915025" cy="3351850"/>
        </p:xfrm>
        <a:graphic>
          <a:graphicData uri="http://schemas.openxmlformats.org/drawingml/2006/table">
            <a:tbl>
              <a:tblPr firstRow="1" bandRow="1">
                <a:tableStyleId>{5C22544A-7EE6-4342-B048-85BDC9FD1C3A}</a:tableStyleId>
              </a:tblPr>
              <a:tblGrid>
                <a:gridCol w="741954">
                  <a:extLst>
                    <a:ext uri="{9D8B030D-6E8A-4147-A177-3AD203B41FA5}">
                      <a16:colId xmlns:a16="http://schemas.microsoft.com/office/drawing/2014/main" val="3640391741"/>
                    </a:ext>
                  </a:extLst>
                </a:gridCol>
                <a:gridCol w="4120180">
                  <a:extLst>
                    <a:ext uri="{9D8B030D-6E8A-4147-A177-3AD203B41FA5}">
                      <a16:colId xmlns:a16="http://schemas.microsoft.com/office/drawing/2014/main" val="2037303810"/>
                    </a:ext>
                  </a:extLst>
                </a:gridCol>
                <a:gridCol w="1052891">
                  <a:extLst>
                    <a:ext uri="{9D8B030D-6E8A-4147-A177-3AD203B41FA5}">
                      <a16:colId xmlns:a16="http://schemas.microsoft.com/office/drawing/2014/main" val="1692281383"/>
                    </a:ext>
                  </a:extLst>
                </a:gridCol>
              </a:tblGrid>
              <a:tr h="604748">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900" b="1">
                          <a:solidFill>
                            <a:schemeClr val="bg1"/>
                          </a:solidFill>
                          <a:latin typeface="+mj-lt"/>
                        </a:rPr>
                        <a:t>Crop Production “</a:t>
                      </a:r>
                      <a:r>
                        <a:rPr lang="en-US" sz="1900" b="1" kern="1200">
                          <a:solidFill>
                            <a:schemeClr val="bg1"/>
                          </a:solidFill>
                          <a:latin typeface="Century Gothic" panose="020B0502020202020204" pitchFamily="34" charset="0"/>
                          <a:ea typeface="+mn-ea"/>
                          <a:cs typeface="+mn-cs"/>
                        </a:rPr>
                        <a:t>Covered”</a:t>
                      </a:r>
                      <a:r>
                        <a:rPr lang="en-US" sz="1900" b="1" kern="1200">
                          <a:solidFill>
                            <a:schemeClr val="bg1"/>
                          </a:solidFill>
                          <a:latin typeface="+mn-lt"/>
                          <a:ea typeface="+mn-ea"/>
                          <a:cs typeface="+mn-cs"/>
                        </a:rPr>
                        <a:t> </a:t>
                      </a:r>
                      <a:r>
                        <a:rPr lang="en-US" sz="1900" b="1">
                          <a:solidFill>
                            <a:schemeClr val="bg1"/>
                          </a:solidFill>
                          <a:latin typeface="+mj-lt"/>
                        </a:rPr>
                        <a:t>Employment </a:t>
                      </a:r>
                      <a:r>
                        <a:rPr lang="en-US" sz="1900" b="1">
                          <a:solidFill>
                            <a:schemeClr val="tx1">
                              <a:lumMod val="50000"/>
                            </a:schemeClr>
                          </a:solidFill>
                          <a:latin typeface="+mj-lt"/>
                        </a:rPr>
                        <a:t>•</a:t>
                      </a:r>
                      <a:r>
                        <a:rPr lang="en-US" sz="1900" b="1">
                          <a:solidFill>
                            <a:schemeClr val="bg1"/>
                          </a:solidFill>
                          <a:latin typeface="+mj-lt"/>
                        </a:rPr>
                        <a:t> 2022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135273"/>
                          </a:solidFill>
                          <a:effectLst/>
                          <a:uLnTx/>
                          <a:uFillTx/>
                          <a:latin typeface="Century Gothic" panose="020B0502020202020204" pitchFamily="34" charset="0"/>
                          <a:ea typeface="+mn-ea"/>
                          <a:cs typeface="+mn-cs"/>
                        </a:rPr>
                        <a:t>(Covered employment excludes H-2A workers)</a:t>
                      </a:r>
                    </a:p>
                  </a:txBody>
                  <a:tcPr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rgbClr val="E3F0F5"/>
                    </a:solidFill>
                  </a:tcPr>
                </a:tc>
                <a:tc hMerge="1">
                  <a:txBody>
                    <a:bodyPr/>
                    <a:lstStyle/>
                    <a:p>
                      <a:endParaRPr/>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rgbClr val="E3F0F5"/>
                    </a:solidFill>
                  </a:tcPr>
                </a:tc>
                <a:tc hMerge="1">
                  <a:txBody>
                    <a:bodyPr/>
                    <a:lstStyle/>
                    <a:p>
                      <a:endParaRPr lang="en-US"/>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extLst>
                  <a:ext uri="{0D108BD9-81ED-4DB2-BD59-A6C34878D82A}">
                    <a16:rowId xmlns:a16="http://schemas.microsoft.com/office/drawing/2014/main" val="3014439804"/>
                  </a:ext>
                </a:extLst>
              </a:tr>
              <a:tr h="527864">
                <a:tc>
                  <a:txBody>
                    <a:bodyPr/>
                    <a:lstStyle/>
                    <a:p>
                      <a:pPr marL="0" marR="0" algn="ctr">
                        <a:lnSpc>
                          <a:spcPct val="107000"/>
                        </a:lnSpc>
                        <a:spcBef>
                          <a:spcPts val="0"/>
                        </a:spcBef>
                        <a:spcAft>
                          <a:spcPts val="0"/>
                        </a:spcAft>
                      </a:pPr>
                      <a:endParaRPr lang="en-US" sz="35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chemeClr val="bg1"/>
                          </a:solidFill>
                          <a:latin typeface="+mj-lt"/>
                        </a:rPr>
                        <a:t>North Sound</a:t>
                      </a:r>
                    </a:p>
                  </a:txBody>
                  <a:tcPr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chemeClr val="bg1"/>
                          </a:solidFill>
                          <a:latin typeface="+mj-lt"/>
                        </a:rPr>
                        <a:t>5,755</a:t>
                      </a:r>
                    </a:p>
                  </a:txBody>
                  <a:tcPr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extLst>
                  <a:ext uri="{0D108BD9-81ED-4DB2-BD59-A6C34878D82A}">
                    <a16:rowId xmlns:a16="http://schemas.microsoft.com/office/drawing/2014/main" val="661171617"/>
                  </a:ext>
                </a:extLst>
              </a:tr>
              <a:tr h="527864">
                <a:tc>
                  <a:txBody>
                    <a:bodyPr/>
                    <a:lstStyle/>
                    <a:p>
                      <a:pPr marL="0" marR="0" algn="ctr">
                        <a:lnSpc>
                          <a:spcPct val="107000"/>
                        </a:lnSpc>
                        <a:spcBef>
                          <a:spcPts val="0"/>
                        </a:spcBef>
                        <a:spcAft>
                          <a:spcPts val="0"/>
                        </a:spcAft>
                      </a:pPr>
                      <a:endParaRPr lang="en-US" sz="35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chemeClr val="bg1"/>
                          </a:solidFill>
                          <a:latin typeface="+mj-lt"/>
                        </a:rPr>
                        <a:t>Central Sound</a:t>
                      </a:r>
                    </a:p>
                  </a:txBody>
                  <a:tcPr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chemeClr val="bg1"/>
                          </a:solidFill>
                          <a:latin typeface="+mj-lt"/>
                        </a:rPr>
                        <a:t>1,999</a:t>
                      </a:r>
                    </a:p>
                  </a:txBody>
                  <a:tcPr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extLst>
                  <a:ext uri="{0D108BD9-81ED-4DB2-BD59-A6C34878D82A}">
                    <a16:rowId xmlns:a16="http://schemas.microsoft.com/office/drawing/2014/main" val="3701729082"/>
                  </a:ext>
                </a:extLst>
              </a:tr>
              <a:tr h="527864">
                <a:tc>
                  <a:txBody>
                    <a:bodyPr/>
                    <a:lstStyle/>
                    <a:p>
                      <a:pPr marL="0" marR="0" algn="ctr">
                        <a:lnSpc>
                          <a:spcPct val="107000"/>
                        </a:lnSpc>
                        <a:spcBef>
                          <a:spcPts val="0"/>
                        </a:spcBef>
                        <a:spcAft>
                          <a:spcPts val="0"/>
                        </a:spcAft>
                      </a:pPr>
                      <a:endParaRPr lang="en-US" sz="35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chemeClr val="bg1"/>
                          </a:solidFill>
                          <a:latin typeface="+mj-lt"/>
                        </a:rPr>
                        <a:t>Southwest Coastal</a:t>
                      </a:r>
                    </a:p>
                  </a:txBody>
                  <a:tcPr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chemeClr val="bg1"/>
                          </a:solidFill>
                          <a:latin typeface="+mj-lt"/>
                        </a:rPr>
                        <a:t>1,896</a:t>
                      </a:r>
                    </a:p>
                  </a:txBody>
                  <a:tcPr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extLst>
                  <a:ext uri="{0D108BD9-81ED-4DB2-BD59-A6C34878D82A}">
                    <a16:rowId xmlns:a16="http://schemas.microsoft.com/office/drawing/2014/main" val="4132969662"/>
                  </a:ext>
                </a:extLst>
              </a:tr>
              <a:tr h="527864">
                <a:tc>
                  <a:txBody>
                    <a:bodyPr/>
                    <a:lstStyle/>
                    <a:p>
                      <a:pPr marL="0" marR="0" algn="ctr">
                        <a:lnSpc>
                          <a:spcPct val="107000"/>
                        </a:lnSpc>
                        <a:spcBef>
                          <a:spcPts val="0"/>
                        </a:spcBef>
                        <a:spcAft>
                          <a:spcPts val="0"/>
                        </a:spcAft>
                      </a:pPr>
                      <a:endParaRPr lang="en-US" sz="35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chemeClr val="bg1"/>
                          </a:solidFill>
                          <a:latin typeface="+mj-lt"/>
                        </a:rPr>
                        <a:t>Central </a:t>
                      </a:r>
                    </a:p>
                  </a:txBody>
                  <a:tcPr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chemeClr val="bg1"/>
                          </a:solidFill>
                          <a:latin typeface="+mj-lt"/>
                        </a:rPr>
                        <a:t>32,780</a:t>
                      </a:r>
                    </a:p>
                  </a:txBody>
                  <a:tcPr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extLst>
                  <a:ext uri="{0D108BD9-81ED-4DB2-BD59-A6C34878D82A}">
                    <a16:rowId xmlns:a16="http://schemas.microsoft.com/office/drawing/2014/main" val="3990353896"/>
                  </a:ext>
                </a:extLst>
              </a:tr>
              <a:tr h="527864">
                <a:tc>
                  <a:txBody>
                    <a:bodyPr/>
                    <a:lstStyle/>
                    <a:p>
                      <a:pPr marL="0" marR="0" algn="ctr">
                        <a:lnSpc>
                          <a:spcPct val="107000"/>
                        </a:lnSpc>
                        <a:spcBef>
                          <a:spcPts val="0"/>
                        </a:spcBef>
                        <a:spcAft>
                          <a:spcPts val="0"/>
                        </a:spcAft>
                      </a:pPr>
                      <a:endParaRPr lang="en-US" sz="35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chemeClr val="bg1"/>
                          </a:solidFill>
                          <a:latin typeface="+mj-lt"/>
                        </a:rPr>
                        <a:t>Eastern</a:t>
                      </a:r>
                    </a:p>
                  </a:txBody>
                  <a:tcPr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r>
                        <a:rPr lang="en-US">
                          <a:latin typeface="+mj-lt"/>
                        </a:rPr>
                        <a:t>7,513</a:t>
                      </a:r>
                    </a:p>
                  </a:txBody>
                  <a:tcPr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extLst>
                  <a:ext uri="{0D108BD9-81ED-4DB2-BD59-A6C34878D82A}">
                    <a16:rowId xmlns:a16="http://schemas.microsoft.com/office/drawing/2014/main" val="177811174"/>
                  </a:ext>
                </a:extLst>
              </a:tr>
            </a:tbl>
          </a:graphicData>
        </a:graphic>
      </p:graphicFrame>
      <p:sp>
        <p:nvSpPr>
          <p:cNvPr id="13" name="Title 1">
            <a:extLst>
              <a:ext uri="{FF2B5EF4-FFF2-40B4-BE49-F238E27FC236}">
                <a16:creationId xmlns:a16="http://schemas.microsoft.com/office/drawing/2014/main" id="{CEA8EA62-FB8F-5C94-84CB-2071F5626664}"/>
              </a:ext>
            </a:extLst>
          </p:cNvPr>
          <p:cNvSpPr txBox="1">
            <a:spLocks/>
          </p:cNvSpPr>
          <p:nvPr/>
        </p:nvSpPr>
        <p:spPr>
          <a:xfrm>
            <a:off x="171450" y="6205211"/>
            <a:ext cx="6086475" cy="60022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Century Gothic" panose="020B0502020202020204" pitchFamily="34" charset="0"/>
                <a:ea typeface="+mj-ea"/>
                <a:cs typeface="+mj-cs"/>
              </a:defRPr>
            </a:lvl1pPr>
          </a:lstStyle>
          <a:p>
            <a:pPr algn="ctr"/>
            <a:r>
              <a:rPr lang="en-US" sz="1300">
                <a:solidFill>
                  <a:srgbClr val="135273"/>
                </a:solidFill>
              </a:rPr>
              <a:t>*Source: esd.wa.gov/</a:t>
            </a:r>
            <a:r>
              <a:rPr lang="en-US" sz="1300" err="1">
                <a:solidFill>
                  <a:srgbClr val="135273"/>
                </a:solidFill>
              </a:rPr>
              <a:t>labormarketinfo</a:t>
            </a:r>
            <a:r>
              <a:rPr lang="en-US" sz="1300">
                <a:solidFill>
                  <a:srgbClr val="135273"/>
                </a:solidFill>
              </a:rPr>
              <a:t>/ag-employment-and-wages</a:t>
            </a:r>
          </a:p>
        </p:txBody>
      </p:sp>
      <p:grpSp>
        <p:nvGrpSpPr>
          <p:cNvPr id="20" name="Group 19">
            <a:extLst>
              <a:ext uri="{FF2B5EF4-FFF2-40B4-BE49-F238E27FC236}">
                <a16:creationId xmlns:a16="http://schemas.microsoft.com/office/drawing/2014/main" id="{A990102B-8415-18FB-50DA-81503FF53037}"/>
              </a:ext>
            </a:extLst>
          </p:cNvPr>
          <p:cNvGrpSpPr/>
          <p:nvPr/>
        </p:nvGrpSpPr>
        <p:grpSpPr>
          <a:xfrm>
            <a:off x="556785" y="3319164"/>
            <a:ext cx="323272" cy="2485861"/>
            <a:chOff x="5504873" y="2793877"/>
            <a:chExt cx="323272" cy="2485861"/>
          </a:xfrm>
        </p:grpSpPr>
        <p:sp>
          <p:nvSpPr>
            <p:cNvPr id="14" name="Rectangle 13">
              <a:extLst>
                <a:ext uri="{FF2B5EF4-FFF2-40B4-BE49-F238E27FC236}">
                  <a16:creationId xmlns:a16="http://schemas.microsoft.com/office/drawing/2014/main" id="{9649CA42-8365-8A33-EC83-4EB678C793AA}"/>
                </a:ext>
              </a:extLst>
            </p:cNvPr>
            <p:cNvSpPr/>
            <p:nvPr/>
          </p:nvSpPr>
          <p:spPr>
            <a:xfrm>
              <a:off x="5504873" y="2793877"/>
              <a:ext cx="323272" cy="300305"/>
            </a:xfrm>
            <a:prstGeom prst="rect">
              <a:avLst/>
            </a:prstGeom>
            <a:solidFill>
              <a:srgbClr val="004562"/>
            </a:solidFill>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A68EE22-F3FB-20EE-1801-B6DF841AF05F}"/>
                </a:ext>
              </a:extLst>
            </p:cNvPr>
            <p:cNvSpPr/>
            <p:nvPr/>
          </p:nvSpPr>
          <p:spPr>
            <a:xfrm>
              <a:off x="5504873" y="3341502"/>
              <a:ext cx="323272" cy="300305"/>
            </a:xfrm>
            <a:prstGeom prst="rect">
              <a:avLst/>
            </a:prstGeom>
            <a:solidFill>
              <a:srgbClr val="FAB300"/>
            </a:solidFill>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50CD8B5-B0A0-AA43-91ED-247062B1659D}"/>
                </a:ext>
              </a:extLst>
            </p:cNvPr>
            <p:cNvSpPr/>
            <p:nvPr/>
          </p:nvSpPr>
          <p:spPr>
            <a:xfrm>
              <a:off x="5504873" y="3892360"/>
              <a:ext cx="323272" cy="300305"/>
            </a:xfrm>
            <a:prstGeom prst="rect">
              <a:avLst/>
            </a:prstGeom>
            <a:solidFill>
              <a:srgbClr val="191A1C"/>
            </a:solidFill>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7B41E3CE-6949-4161-BE36-FB3A13532CD6}"/>
                </a:ext>
              </a:extLst>
            </p:cNvPr>
            <p:cNvSpPr/>
            <p:nvPr/>
          </p:nvSpPr>
          <p:spPr>
            <a:xfrm>
              <a:off x="5504873" y="4436064"/>
              <a:ext cx="323272" cy="300305"/>
            </a:xfrm>
            <a:prstGeom prst="rect">
              <a:avLst/>
            </a:prstGeom>
            <a:solidFill>
              <a:srgbClr val="58B4C7"/>
            </a:solidFill>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850E735-4132-C12D-CE26-098D8A04184E}"/>
                </a:ext>
              </a:extLst>
            </p:cNvPr>
            <p:cNvSpPr/>
            <p:nvPr/>
          </p:nvSpPr>
          <p:spPr>
            <a:xfrm>
              <a:off x="5504873" y="4979433"/>
              <a:ext cx="323272" cy="300305"/>
            </a:xfrm>
            <a:prstGeom prst="rect">
              <a:avLst/>
            </a:prstGeom>
            <a:solidFill>
              <a:srgbClr val="7B8086"/>
            </a:solidFill>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074" name="Picture 2">
            <a:extLst>
              <a:ext uri="{FF2B5EF4-FFF2-40B4-BE49-F238E27FC236}">
                <a16:creationId xmlns:a16="http://schemas.microsoft.com/office/drawing/2014/main" id="{21046D22-F23A-06C2-6405-11B32C32E9DD}"/>
              </a:ext>
            </a:extLst>
          </p:cNvPr>
          <p:cNvPicPr>
            <a:picLocks noChangeAspect="1" noChangeArrowheads="1"/>
          </p:cNvPicPr>
          <p:nvPr/>
        </p:nvPicPr>
        <p:blipFill rotWithShape="1">
          <a:blip r:embed="rId3">
            <a:clrChange>
              <a:clrFrom>
                <a:srgbClr val="FAFFFF"/>
              </a:clrFrom>
              <a:clrTo>
                <a:srgbClr val="FAFFFF">
                  <a:alpha val="0"/>
                </a:srgbClr>
              </a:clrTo>
            </a:clrChange>
            <a:alphaModFix/>
            <a:extLst>
              <a:ext uri="{BEBA8EAE-BF5A-486C-A8C5-ECC9F3942E4B}">
                <a14:imgProps xmlns:a14="http://schemas.microsoft.com/office/drawing/2010/main">
                  <a14:imgLayer r:embed="rId4">
                    <a14:imgEffect>
                      <a14:colorTemperature colorTemp="5900"/>
                    </a14:imgEffect>
                  </a14:imgLayer>
                </a14:imgProps>
              </a:ext>
              <a:ext uri="{28A0092B-C50C-407E-A947-70E740481C1C}">
                <a14:useLocalDpi xmlns:a14="http://schemas.microsoft.com/office/drawing/2010/main" val="0"/>
              </a:ext>
            </a:extLst>
          </a:blip>
          <a:srcRect l="6278" t="10081" r="8772" b="17204"/>
          <a:stretch/>
        </p:blipFill>
        <p:spPr bwMode="auto">
          <a:xfrm>
            <a:off x="6357511" y="2374180"/>
            <a:ext cx="5653514" cy="376475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4">
            <a:extLst>
              <a:ext uri="{FF2B5EF4-FFF2-40B4-BE49-F238E27FC236}">
                <a16:creationId xmlns:a16="http://schemas.microsoft.com/office/drawing/2014/main" id="{E327B909-F582-605D-BE93-0D0E5D380E09}"/>
              </a:ext>
            </a:extLst>
          </p:cNvPr>
          <p:cNvSpPr>
            <a:spLocks noChangeArrowheads="1"/>
          </p:cNvSpPr>
          <p:nvPr/>
        </p:nvSpPr>
        <p:spPr bwMode="auto">
          <a:xfrm>
            <a:off x="0" y="25252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42866367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92A872-F90E-9DB1-8686-05551049DA0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3E3CBE9-D9AE-8B60-F301-535A582F8C44}"/>
              </a:ext>
            </a:extLst>
          </p:cNvPr>
          <p:cNvSpPr>
            <a:spLocks noGrp="1"/>
          </p:cNvSpPr>
          <p:nvPr>
            <p:ph type="title"/>
          </p:nvPr>
        </p:nvSpPr>
        <p:spPr>
          <a:xfrm>
            <a:off x="311499" y="753228"/>
            <a:ext cx="9982683" cy="1080938"/>
          </a:xfrm>
        </p:spPr>
        <p:txBody>
          <a:bodyPr>
            <a:normAutofit/>
          </a:bodyPr>
          <a:lstStyle/>
          <a:p>
            <a:r>
              <a:rPr kumimoji="0" lang="en-US" sz="3200" b="0" i="0" u="none" strike="noStrike" kern="1200" cap="none" spc="0" normalizeH="0" baseline="0" noProof="0">
                <a:ln>
                  <a:noFill/>
                </a:ln>
                <a:solidFill>
                  <a:srgbClr val="FFFFFF"/>
                </a:solidFill>
                <a:effectLst/>
                <a:uLnTx/>
                <a:uFillTx/>
                <a:latin typeface="+mj-lt"/>
                <a:ea typeface="+mj-ea"/>
                <a:cs typeface="+mj-cs"/>
              </a:rPr>
              <a:t>MSFWs Served by Region </a:t>
            </a:r>
            <a:r>
              <a:rPr kumimoji="0" lang="en-US" sz="3200" b="0" i="0" u="none" strike="noStrike" kern="1200" cap="none" spc="0" normalizeH="0" baseline="0" noProof="0">
                <a:ln>
                  <a:noFill/>
                </a:ln>
                <a:solidFill>
                  <a:schemeClr val="tx1">
                    <a:lumMod val="50000"/>
                  </a:schemeClr>
                </a:solidFill>
                <a:effectLst/>
                <a:uLnTx/>
                <a:uFillTx/>
                <a:latin typeface="+mj-lt"/>
                <a:ea typeface="+mj-ea"/>
                <a:cs typeface="+mj-cs"/>
              </a:rPr>
              <a:t>•</a:t>
            </a:r>
            <a:r>
              <a:rPr kumimoji="0" lang="en-US" sz="3200" b="0" i="0" u="none" strike="noStrike" kern="1200" cap="none" spc="0" normalizeH="0" baseline="0" noProof="0">
                <a:ln>
                  <a:noFill/>
                </a:ln>
                <a:solidFill>
                  <a:srgbClr val="FFFFFF"/>
                </a:solidFill>
                <a:effectLst/>
                <a:uLnTx/>
                <a:uFillTx/>
                <a:latin typeface="+mj-lt"/>
                <a:ea typeface="+mj-ea"/>
                <a:cs typeface="+mj-cs"/>
              </a:rPr>
              <a:t> Rolling</a:t>
            </a:r>
            <a:r>
              <a:rPr lang="en-US" sz="3200">
                <a:solidFill>
                  <a:srgbClr val="FFFFFF"/>
                </a:solidFill>
                <a:latin typeface="+mj-lt"/>
              </a:rPr>
              <a:t> 12 Months</a:t>
            </a:r>
            <a:endParaRPr kumimoji="0" lang="en-US" sz="3200" b="0" i="0" u="none" strike="noStrike" kern="1200" cap="none" spc="0" normalizeH="0" baseline="0" noProof="0">
              <a:ln>
                <a:noFill/>
              </a:ln>
              <a:solidFill>
                <a:srgbClr val="FFFFFF"/>
              </a:solidFill>
              <a:effectLst/>
              <a:uLnTx/>
              <a:uFillTx/>
              <a:latin typeface="+mj-lt"/>
              <a:ea typeface="+mj-ea"/>
              <a:cs typeface="+mj-cs"/>
            </a:endParaRPr>
          </a:p>
        </p:txBody>
      </p:sp>
      <p:sp>
        <p:nvSpPr>
          <p:cNvPr id="2" name="TextBox 1">
            <a:extLst>
              <a:ext uri="{FF2B5EF4-FFF2-40B4-BE49-F238E27FC236}">
                <a16:creationId xmlns:a16="http://schemas.microsoft.com/office/drawing/2014/main" id="{30AF3353-4BF1-D765-52CB-D6EB40247952}"/>
              </a:ext>
            </a:extLst>
          </p:cNvPr>
          <p:cNvSpPr txBox="1"/>
          <p:nvPr/>
        </p:nvSpPr>
        <p:spPr>
          <a:xfrm>
            <a:off x="387928" y="2057400"/>
            <a:ext cx="11018982" cy="369332"/>
          </a:xfrm>
          <a:prstGeom prst="rect">
            <a:avLst/>
          </a:prstGeom>
          <a:noFill/>
        </p:spPr>
        <p:txBody>
          <a:bodyPr wrap="square" rtlCol="0">
            <a:spAutoFit/>
          </a:bodyPr>
          <a:lstStyle/>
          <a:p>
            <a:pPr algn="ctr"/>
            <a:r>
              <a:rPr lang="en-US" sz="1800">
                <a:solidFill>
                  <a:srgbClr val="135273"/>
                </a:solidFill>
                <a:latin typeface="+mj-lt"/>
                <a:ea typeface="+mn-ea"/>
                <a:cs typeface="+mn-cs"/>
              </a:rPr>
              <a:t>November </a:t>
            </a:r>
            <a:r>
              <a:rPr lang="en-US">
                <a:solidFill>
                  <a:srgbClr val="135273"/>
                </a:solidFill>
                <a:latin typeface="+mj-lt"/>
              </a:rPr>
              <a:t>through </a:t>
            </a:r>
            <a:r>
              <a:rPr lang="en-US" sz="1800">
                <a:solidFill>
                  <a:srgbClr val="135273"/>
                </a:solidFill>
                <a:latin typeface="+mj-lt"/>
                <a:ea typeface="+mn-ea"/>
                <a:cs typeface="+mn-cs"/>
              </a:rPr>
              <a:t>October</a:t>
            </a:r>
          </a:p>
        </p:txBody>
      </p:sp>
      <p:graphicFrame>
        <p:nvGraphicFramePr>
          <p:cNvPr id="5" name="Chart 4">
            <a:extLst>
              <a:ext uri="{FF2B5EF4-FFF2-40B4-BE49-F238E27FC236}">
                <a16:creationId xmlns:a16="http://schemas.microsoft.com/office/drawing/2014/main" id="{BDAABADD-C550-C4B7-6CEE-09F1102C62D9}"/>
              </a:ext>
            </a:extLst>
          </p:cNvPr>
          <p:cNvGraphicFramePr>
            <a:graphicFrameLocks/>
          </p:cNvGraphicFramePr>
          <p:nvPr/>
        </p:nvGraphicFramePr>
        <p:xfrm>
          <a:off x="387927" y="2281379"/>
          <a:ext cx="11175999" cy="445192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752080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28222AB-D0F1-4093-BB33-88E32F4BCFFE}"/>
              </a:ext>
            </a:extLst>
          </p:cNvPr>
          <p:cNvSpPr>
            <a:spLocks noGrp="1"/>
          </p:cNvSpPr>
          <p:nvPr>
            <p:ph type="title"/>
          </p:nvPr>
        </p:nvSpPr>
        <p:spPr/>
        <p:txBody>
          <a:bodyPr/>
          <a:lstStyle/>
          <a:p>
            <a:r>
              <a:rPr lang="en-US">
                <a:latin typeface="+mj-lt"/>
              </a:rPr>
              <a:t>Housekeeping</a:t>
            </a:r>
          </a:p>
        </p:txBody>
      </p:sp>
      <p:sp>
        <p:nvSpPr>
          <p:cNvPr id="2" name="Content Placeholder 1">
            <a:extLst>
              <a:ext uri="{FF2B5EF4-FFF2-40B4-BE49-F238E27FC236}">
                <a16:creationId xmlns:a16="http://schemas.microsoft.com/office/drawing/2014/main" id="{8342046F-8A5F-32CF-0435-2CD3D122B78B}"/>
              </a:ext>
            </a:extLst>
          </p:cNvPr>
          <p:cNvSpPr>
            <a:spLocks noGrp="1"/>
          </p:cNvSpPr>
          <p:nvPr>
            <p:ph idx="1"/>
          </p:nvPr>
        </p:nvSpPr>
        <p:spPr>
          <a:xfrm>
            <a:off x="680321" y="2336873"/>
            <a:ext cx="9613861" cy="4176222"/>
          </a:xfrm>
        </p:spPr>
        <p:txBody>
          <a:bodyPr>
            <a:normAutofit fontScale="92500" lnSpcReduction="10000"/>
          </a:bodyPr>
          <a:lstStyle/>
          <a:p>
            <a:pPr marL="0" indent="0">
              <a:spcBef>
                <a:spcPts val="200"/>
              </a:spcBef>
              <a:buNone/>
            </a:pPr>
            <a:r>
              <a:rPr lang="en-US" sz="2800" b="1">
                <a:solidFill>
                  <a:srgbClr val="274A67"/>
                </a:solidFill>
              </a:rPr>
              <a:t>RECORDING ANNOUNCEMENT: </a:t>
            </a:r>
          </a:p>
          <a:p>
            <a:pPr marL="0" indent="0">
              <a:spcBef>
                <a:spcPts val="200"/>
              </a:spcBef>
              <a:spcAft>
                <a:spcPts val="1200"/>
              </a:spcAft>
              <a:buNone/>
            </a:pPr>
            <a:r>
              <a:rPr lang="en-US" sz="2800">
                <a:solidFill>
                  <a:srgbClr val="274A67"/>
                </a:solidFill>
              </a:rPr>
              <a:t>This meeting is being recorded. Please be advised that your image and voice will be captured and recorded during the videoconference. Your participation in this videoconference equals consent to be recorded.</a:t>
            </a:r>
          </a:p>
          <a:p>
            <a:pPr marL="0" indent="0">
              <a:spcBef>
                <a:spcPts val="200"/>
              </a:spcBef>
              <a:spcAft>
                <a:spcPts val="1200"/>
              </a:spcAft>
              <a:buNone/>
            </a:pPr>
            <a:endParaRPr lang="en-US" sz="2800">
              <a:solidFill>
                <a:srgbClr val="274A67"/>
              </a:solidFill>
            </a:endParaRPr>
          </a:p>
          <a:p>
            <a:pPr marL="0" indent="0">
              <a:lnSpc>
                <a:spcPct val="100000"/>
              </a:lnSpc>
              <a:spcBef>
                <a:spcPts val="600"/>
              </a:spcBef>
              <a:buNone/>
            </a:pPr>
            <a:r>
              <a:rPr lang="es-ES" sz="2800" b="1">
                <a:solidFill>
                  <a:srgbClr val="274A67"/>
                </a:solidFill>
              </a:rPr>
              <a:t>ANUNCIO GRABADO: </a:t>
            </a:r>
          </a:p>
          <a:p>
            <a:pPr marL="0" indent="0">
              <a:spcBef>
                <a:spcPts val="200"/>
              </a:spcBef>
              <a:spcAft>
                <a:spcPts val="600"/>
              </a:spcAft>
              <a:buNone/>
            </a:pPr>
            <a:r>
              <a:rPr lang="es-ES" sz="2800">
                <a:solidFill>
                  <a:srgbClr val="274A67"/>
                </a:solidFill>
              </a:rPr>
              <a:t>Esta junta está siendo grabada. Por favor tenga en cuenta que su imagen y voz serán capturados y grabados durante la video-conferencia. Su participación en esta video-conferencia significa dar consentimiento de ser grabado.</a:t>
            </a:r>
            <a:endParaRPr lang="en-US" sz="2800">
              <a:solidFill>
                <a:srgbClr val="274A67"/>
              </a:solidFill>
            </a:endParaRPr>
          </a:p>
          <a:p>
            <a:pPr marL="0" indent="0">
              <a:spcBef>
                <a:spcPts val="200"/>
              </a:spcBef>
              <a:buNone/>
            </a:pPr>
            <a:endParaRPr lang="en-US" sz="2800">
              <a:solidFill>
                <a:schemeClr val="bg2">
                  <a:lumMod val="75000"/>
                </a:schemeClr>
              </a:solidFill>
            </a:endParaRPr>
          </a:p>
          <a:p>
            <a:endParaRPr lang="en-US" sz="2800">
              <a:solidFill>
                <a:schemeClr val="bg2">
                  <a:lumMod val="75000"/>
                </a:schemeClr>
              </a:solidFill>
            </a:endParaRPr>
          </a:p>
          <a:p>
            <a:endParaRPr lang="en-US" sz="2800">
              <a:solidFill>
                <a:schemeClr val="bg2">
                  <a:lumMod val="75000"/>
                </a:schemeClr>
              </a:solidFill>
            </a:endParaRPr>
          </a:p>
          <a:p>
            <a:endParaRPr lang="en-US"/>
          </a:p>
        </p:txBody>
      </p:sp>
    </p:spTree>
    <p:extLst>
      <p:ext uri="{BB962C8B-B14F-4D97-AF65-F5344CB8AC3E}">
        <p14:creationId xmlns:p14="http://schemas.microsoft.com/office/powerpoint/2010/main" val="93615742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978222-FDDE-6972-041E-FAEF03D2415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50E8B95-476A-7FE8-CAEA-1605A024D6BB}"/>
              </a:ext>
            </a:extLst>
          </p:cNvPr>
          <p:cNvSpPr>
            <a:spLocks noGrp="1"/>
          </p:cNvSpPr>
          <p:nvPr>
            <p:ph type="title"/>
          </p:nvPr>
        </p:nvSpPr>
        <p:spPr>
          <a:xfrm>
            <a:off x="311499" y="753228"/>
            <a:ext cx="9982683" cy="1080938"/>
          </a:xfrm>
        </p:spPr>
        <p:txBody>
          <a:bodyPr>
            <a:normAutofit/>
          </a:bodyPr>
          <a:lstStyle/>
          <a:p>
            <a:pPr algn="ctr"/>
            <a:r>
              <a:rPr kumimoji="0" lang="en-US" sz="3200" b="0" i="0" u="none" strike="noStrike" kern="1200" cap="none" spc="0" normalizeH="0" baseline="0" noProof="0">
                <a:ln>
                  <a:noFill/>
                </a:ln>
                <a:solidFill>
                  <a:srgbClr val="FFFFFF"/>
                </a:solidFill>
                <a:effectLst/>
                <a:uLnTx/>
                <a:uFillTx/>
                <a:latin typeface="+mj-lt"/>
                <a:ea typeface="+mj-ea"/>
                <a:cs typeface="+mj-cs"/>
              </a:rPr>
              <a:t>MSFWs Served by Significant Office</a:t>
            </a:r>
            <a:br>
              <a:rPr kumimoji="0" lang="en-US" sz="3200" b="0" i="0" u="none" strike="noStrike" kern="1200" cap="none" spc="0" normalizeH="0" baseline="0" noProof="0">
                <a:ln>
                  <a:noFill/>
                </a:ln>
                <a:solidFill>
                  <a:srgbClr val="FFFFFF"/>
                </a:solidFill>
                <a:effectLst/>
                <a:uLnTx/>
                <a:uFillTx/>
                <a:latin typeface="+mj-lt"/>
                <a:ea typeface="+mj-ea"/>
                <a:cs typeface="+mj-cs"/>
              </a:rPr>
            </a:br>
            <a:r>
              <a:rPr kumimoji="0" lang="en-US" sz="3200" b="0" i="0" u="none" strike="noStrike" kern="1200" cap="none" spc="0" normalizeH="0" baseline="0" noProof="0">
                <a:ln>
                  <a:noFill/>
                </a:ln>
                <a:solidFill>
                  <a:srgbClr val="FFFFFF"/>
                </a:solidFill>
                <a:effectLst/>
                <a:uLnTx/>
                <a:uFillTx/>
                <a:latin typeface="+mj-lt"/>
                <a:ea typeface="+mj-ea"/>
                <a:cs typeface="+mj-cs"/>
              </a:rPr>
              <a:t>Rolling</a:t>
            </a:r>
            <a:r>
              <a:rPr lang="en-US" sz="3200">
                <a:solidFill>
                  <a:srgbClr val="FFFFFF"/>
                </a:solidFill>
                <a:latin typeface="+mj-lt"/>
              </a:rPr>
              <a:t> 12 Months</a:t>
            </a:r>
            <a:endParaRPr kumimoji="0" lang="en-US" sz="3200" b="0" i="0" u="none" strike="noStrike" kern="1200" cap="none" spc="0" normalizeH="0" baseline="0" noProof="0">
              <a:ln>
                <a:noFill/>
              </a:ln>
              <a:solidFill>
                <a:srgbClr val="FFFFFF"/>
              </a:solidFill>
              <a:effectLst/>
              <a:uLnTx/>
              <a:uFillTx/>
              <a:latin typeface="+mj-lt"/>
              <a:ea typeface="+mj-ea"/>
              <a:cs typeface="+mj-cs"/>
            </a:endParaRPr>
          </a:p>
        </p:txBody>
      </p:sp>
      <p:sp>
        <p:nvSpPr>
          <p:cNvPr id="7" name="TextBox 6">
            <a:extLst>
              <a:ext uri="{FF2B5EF4-FFF2-40B4-BE49-F238E27FC236}">
                <a16:creationId xmlns:a16="http://schemas.microsoft.com/office/drawing/2014/main" id="{87517A5A-E0FF-274A-B33D-302D553FF429}"/>
              </a:ext>
            </a:extLst>
          </p:cNvPr>
          <p:cNvSpPr txBox="1"/>
          <p:nvPr/>
        </p:nvSpPr>
        <p:spPr>
          <a:xfrm>
            <a:off x="387928" y="2057400"/>
            <a:ext cx="11018982" cy="369332"/>
          </a:xfrm>
          <a:prstGeom prst="rect">
            <a:avLst/>
          </a:prstGeom>
          <a:noFill/>
        </p:spPr>
        <p:txBody>
          <a:bodyPr wrap="square" rtlCol="0">
            <a:spAutoFit/>
          </a:bodyPr>
          <a:lstStyle/>
          <a:p>
            <a:pPr algn="ctr"/>
            <a:r>
              <a:rPr lang="en-US" sz="1800">
                <a:solidFill>
                  <a:srgbClr val="135273"/>
                </a:solidFill>
                <a:latin typeface="+mj-lt"/>
                <a:ea typeface="+mn-ea"/>
                <a:cs typeface="+mn-cs"/>
              </a:rPr>
              <a:t>November </a:t>
            </a:r>
            <a:r>
              <a:rPr lang="en-US">
                <a:solidFill>
                  <a:srgbClr val="135273"/>
                </a:solidFill>
                <a:latin typeface="+mj-lt"/>
              </a:rPr>
              <a:t>through </a:t>
            </a:r>
            <a:r>
              <a:rPr lang="en-US" sz="1800">
                <a:solidFill>
                  <a:srgbClr val="135273"/>
                </a:solidFill>
                <a:latin typeface="+mj-lt"/>
                <a:ea typeface="+mn-ea"/>
                <a:cs typeface="+mn-cs"/>
              </a:rPr>
              <a:t>October</a:t>
            </a:r>
          </a:p>
        </p:txBody>
      </p:sp>
      <p:graphicFrame>
        <p:nvGraphicFramePr>
          <p:cNvPr id="9" name="Chart 8">
            <a:extLst>
              <a:ext uri="{FF2B5EF4-FFF2-40B4-BE49-F238E27FC236}">
                <a16:creationId xmlns:a16="http://schemas.microsoft.com/office/drawing/2014/main" id="{47AF6B3A-1CE3-8013-BA4F-B9F80F3B9B82}"/>
              </a:ext>
            </a:extLst>
          </p:cNvPr>
          <p:cNvGraphicFramePr>
            <a:graphicFrameLocks/>
          </p:cNvGraphicFramePr>
          <p:nvPr/>
        </p:nvGraphicFramePr>
        <p:xfrm>
          <a:off x="311499" y="2314576"/>
          <a:ext cx="11289722" cy="43815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91894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92A872-F90E-9DB1-8686-05551049DA0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3E3CBE9-D9AE-8B60-F301-535A582F8C44}"/>
              </a:ext>
            </a:extLst>
          </p:cNvPr>
          <p:cNvSpPr>
            <a:spLocks noGrp="1"/>
          </p:cNvSpPr>
          <p:nvPr>
            <p:ph type="title"/>
          </p:nvPr>
        </p:nvSpPr>
        <p:spPr>
          <a:xfrm>
            <a:off x="311499" y="753228"/>
            <a:ext cx="9982683" cy="1080938"/>
          </a:xfrm>
        </p:spPr>
        <p:txBody>
          <a:bodyPr>
            <a:normAutofit/>
          </a:bodyPr>
          <a:lstStyle/>
          <a:p>
            <a:pPr algn="ctr"/>
            <a:r>
              <a:rPr kumimoji="0" lang="en-US" sz="3200" b="0" i="0" u="none" strike="noStrike" kern="1200" cap="none" spc="0" normalizeH="0" baseline="0" noProof="0">
                <a:ln>
                  <a:noFill/>
                </a:ln>
                <a:solidFill>
                  <a:srgbClr val="FFFFFF"/>
                </a:solidFill>
                <a:effectLst/>
                <a:uLnTx/>
                <a:uFillTx/>
                <a:latin typeface="+mj-lt"/>
                <a:ea typeface="+mj-ea"/>
                <a:cs typeface="+mj-cs"/>
              </a:rPr>
              <a:t>MSFWs Served by Region </a:t>
            </a:r>
            <a:r>
              <a:rPr kumimoji="0" lang="en-US" sz="3200" b="0" i="0" u="none" strike="noStrike" kern="1200" cap="none" spc="0" normalizeH="0" baseline="0" noProof="0">
                <a:ln>
                  <a:noFill/>
                </a:ln>
                <a:solidFill>
                  <a:schemeClr val="tx1">
                    <a:lumMod val="50000"/>
                  </a:schemeClr>
                </a:solidFill>
                <a:effectLst/>
                <a:uLnTx/>
                <a:uFillTx/>
                <a:latin typeface="+mj-lt"/>
                <a:ea typeface="+mj-ea"/>
                <a:cs typeface="+mj-cs"/>
              </a:rPr>
              <a:t>• </a:t>
            </a:r>
            <a:r>
              <a:rPr kumimoji="0" lang="en-US" sz="3200" b="0" i="0" u="none" strike="noStrike" kern="1200" cap="none" spc="0" normalizeH="0" baseline="0" noProof="0">
                <a:ln>
                  <a:noFill/>
                </a:ln>
                <a:effectLst/>
                <a:uLnTx/>
                <a:uFillTx/>
                <a:latin typeface="+mj-lt"/>
                <a:ea typeface="+mj-ea"/>
                <a:cs typeface="+mj-cs"/>
              </a:rPr>
              <a:t>Migrant vs Seasonal</a:t>
            </a:r>
            <a:br>
              <a:rPr kumimoji="0" lang="en-US" sz="3200" b="0" i="0" u="none" strike="noStrike" kern="1200" cap="none" spc="0" normalizeH="0" baseline="0" noProof="0">
                <a:ln>
                  <a:noFill/>
                </a:ln>
                <a:solidFill>
                  <a:schemeClr val="tx1">
                    <a:lumMod val="50000"/>
                  </a:schemeClr>
                </a:solidFill>
                <a:effectLst/>
                <a:uLnTx/>
                <a:uFillTx/>
                <a:latin typeface="+mj-lt"/>
                <a:ea typeface="+mj-ea"/>
                <a:cs typeface="+mj-cs"/>
              </a:rPr>
            </a:br>
            <a:r>
              <a:rPr kumimoji="0" lang="en-US" sz="3200" b="0" i="0" u="none" strike="noStrike" kern="1200" cap="none" spc="0" normalizeH="0" baseline="0" noProof="0">
                <a:ln>
                  <a:noFill/>
                </a:ln>
                <a:solidFill>
                  <a:srgbClr val="FFFFFF"/>
                </a:solidFill>
                <a:effectLst/>
                <a:uLnTx/>
                <a:uFillTx/>
                <a:latin typeface="+mj-lt"/>
                <a:ea typeface="+mj-ea"/>
                <a:cs typeface="+mj-cs"/>
              </a:rPr>
              <a:t>Rolling</a:t>
            </a:r>
            <a:r>
              <a:rPr lang="en-US" sz="3200">
                <a:solidFill>
                  <a:srgbClr val="FFFFFF"/>
                </a:solidFill>
                <a:latin typeface="+mj-lt"/>
              </a:rPr>
              <a:t> 12 Months</a:t>
            </a:r>
            <a:endParaRPr kumimoji="0" lang="en-US" sz="3200" b="0" i="0" u="none" strike="noStrike" kern="1200" cap="none" spc="0" normalizeH="0" baseline="0" noProof="0">
              <a:ln>
                <a:noFill/>
              </a:ln>
              <a:solidFill>
                <a:srgbClr val="FFFFFF"/>
              </a:solidFill>
              <a:effectLst/>
              <a:uLnTx/>
              <a:uFillTx/>
              <a:latin typeface="+mj-lt"/>
              <a:ea typeface="+mj-ea"/>
              <a:cs typeface="+mj-cs"/>
            </a:endParaRPr>
          </a:p>
        </p:txBody>
      </p:sp>
      <p:sp>
        <p:nvSpPr>
          <p:cNvPr id="2" name="TextBox 1">
            <a:extLst>
              <a:ext uri="{FF2B5EF4-FFF2-40B4-BE49-F238E27FC236}">
                <a16:creationId xmlns:a16="http://schemas.microsoft.com/office/drawing/2014/main" id="{82F58A7D-5362-64AA-53B1-F676CF244E1B}"/>
              </a:ext>
            </a:extLst>
          </p:cNvPr>
          <p:cNvSpPr txBox="1"/>
          <p:nvPr/>
        </p:nvSpPr>
        <p:spPr>
          <a:xfrm>
            <a:off x="3613524" y="2026024"/>
            <a:ext cx="4558552" cy="369332"/>
          </a:xfrm>
          <a:prstGeom prst="rect">
            <a:avLst/>
          </a:prstGeom>
          <a:noFill/>
        </p:spPr>
        <p:txBody>
          <a:bodyPr wrap="square" rtlCol="0">
            <a:spAutoFit/>
          </a:bodyPr>
          <a:lstStyle/>
          <a:p>
            <a:pPr algn="ctr"/>
            <a:r>
              <a:rPr lang="en-US" sz="1800">
                <a:solidFill>
                  <a:srgbClr val="135273"/>
                </a:solidFill>
                <a:latin typeface="+mj-lt"/>
                <a:ea typeface="+mn-ea"/>
                <a:cs typeface="+mn-cs"/>
              </a:rPr>
              <a:t>November 2023 through October 2024</a:t>
            </a:r>
          </a:p>
        </p:txBody>
      </p:sp>
      <p:graphicFrame>
        <p:nvGraphicFramePr>
          <p:cNvPr id="5" name="Chart 4">
            <a:extLst>
              <a:ext uri="{FF2B5EF4-FFF2-40B4-BE49-F238E27FC236}">
                <a16:creationId xmlns:a16="http://schemas.microsoft.com/office/drawing/2014/main" id="{A5C247F6-ECD0-FF80-062F-35E82EB92D52}"/>
              </a:ext>
            </a:extLst>
          </p:cNvPr>
          <p:cNvGraphicFramePr>
            <a:graphicFrameLocks noGrp="1"/>
          </p:cNvGraphicFramePr>
          <p:nvPr/>
        </p:nvGraphicFramePr>
        <p:xfrm>
          <a:off x="508000" y="2395356"/>
          <a:ext cx="10769600" cy="431024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646217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E6670F-4540-3E98-57BF-DC22293AFCB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CE9F77D-3EDF-667C-5A2F-00CDB7042BB5}"/>
              </a:ext>
            </a:extLst>
          </p:cNvPr>
          <p:cNvSpPr>
            <a:spLocks noGrp="1"/>
          </p:cNvSpPr>
          <p:nvPr>
            <p:ph type="title"/>
          </p:nvPr>
        </p:nvSpPr>
        <p:spPr>
          <a:xfrm>
            <a:off x="-103699" y="753228"/>
            <a:ext cx="10642861" cy="1080938"/>
          </a:xfrm>
        </p:spPr>
        <p:txBody>
          <a:bodyPr>
            <a:noAutofit/>
          </a:bodyPr>
          <a:lstStyle/>
          <a:p>
            <a:pPr algn="ctr"/>
            <a:r>
              <a:rPr kumimoji="0" lang="en-US" sz="2900" b="0" i="0" u="none" strike="noStrike" kern="1200" cap="none" spc="0" normalizeH="0" baseline="0" noProof="0">
                <a:ln>
                  <a:noFill/>
                </a:ln>
                <a:solidFill>
                  <a:srgbClr val="FFFFFF"/>
                </a:solidFill>
                <a:effectLst/>
                <a:uLnTx/>
                <a:uFillTx/>
                <a:latin typeface="+mj-lt"/>
                <a:ea typeface="+mj-ea"/>
                <a:cs typeface="+mj-cs"/>
              </a:rPr>
              <a:t>MSFWs Served by Significant Office </a:t>
            </a:r>
            <a:r>
              <a:rPr kumimoji="0" lang="en-US" sz="2900" b="0" i="0" u="none" strike="noStrike" kern="1200" cap="none" spc="0" normalizeH="0" baseline="0" noProof="0">
                <a:ln>
                  <a:noFill/>
                </a:ln>
                <a:solidFill>
                  <a:schemeClr val="tx1">
                    <a:lumMod val="50000"/>
                  </a:schemeClr>
                </a:solidFill>
                <a:effectLst/>
                <a:uLnTx/>
                <a:uFillTx/>
                <a:latin typeface="+mj-lt"/>
                <a:ea typeface="+mj-ea"/>
                <a:cs typeface="+mj-cs"/>
              </a:rPr>
              <a:t>• </a:t>
            </a:r>
            <a:r>
              <a:rPr kumimoji="0" lang="en-US" sz="2900" b="0" i="0" u="none" strike="noStrike" kern="1200" cap="none" spc="0" normalizeH="0" baseline="0" noProof="0">
                <a:ln>
                  <a:noFill/>
                </a:ln>
                <a:effectLst/>
                <a:uLnTx/>
                <a:uFillTx/>
                <a:latin typeface="+mj-lt"/>
                <a:ea typeface="+mj-ea"/>
                <a:cs typeface="+mj-cs"/>
              </a:rPr>
              <a:t>Migrant vs Seasonal</a:t>
            </a:r>
            <a:br>
              <a:rPr kumimoji="0" lang="en-US" sz="2900" b="0" i="0" u="none" strike="noStrike" kern="1200" cap="none" spc="0" normalizeH="0" baseline="0" noProof="0">
                <a:ln>
                  <a:noFill/>
                </a:ln>
                <a:solidFill>
                  <a:schemeClr val="tx1">
                    <a:lumMod val="50000"/>
                  </a:schemeClr>
                </a:solidFill>
                <a:effectLst/>
                <a:uLnTx/>
                <a:uFillTx/>
                <a:latin typeface="+mj-lt"/>
                <a:ea typeface="+mj-ea"/>
                <a:cs typeface="+mj-cs"/>
              </a:rPr>
            </a:br>
            <a:r>
              <a:rPr kumimoji="0" lang="en-US" sz="2900" b="0" i="0" u="none" strike="noStrike" kern="1200" cap="none" spc="0" normalizeH="0" baseline="0" noProof="0">
                <a:ln>
                  <a:noFill/>
                </a:ln>
                <a:solidFill>
                  <a:srgbClr val="FFFFFF"/>
                </a:solidFill>
                <a:effectLst/>
                <a:uLnTx/>
                <a:uFillTx/>
                <a:latin typeface="+mj-lt"/>
                <a:ea typeface="+mj-ea"/>
                <a:cs typeface="+mj-cs"/>
              </a:rPr>
              <a:t>Rolling</a:t>
            </a:r>
            <a:r>
              <a:rPr lang="en-US" sz="2900">
                <a:solidFill>
                  <a:srgbClr val="FFFFFF"/>
                </a:solidFill>
                <a:latin typeface="+mj-lt"/>
              </a:rPr>
              <a:t> 12 Months</a:t>
            </a:r>
            <a:endParaRPr kumimoji="0" lang="en-US" sz="2900" b="0" i="0" u="none" strike="noStrike" kern="1200" cap="none" spc="0" normalizeH="0" baseline="0" noProof="0">
              <a:ln>
                <a:noFill/>
              </a:ln>
              <a:solidFill>
                <a:srgbClr val="FFFFFF"/>
              </a:solidFill>
              <a:effectLst/>
              <a:uLnTx/>
              <a:uFillTx/>
              <a:latin typeface="+mj-lt"/>
              <a:ea typeface="+mj-ea"/>
              <a:cs typeface="+mj-cs"/>
            </a:endParaRPr>
          </a:p>
        </p:txBody>
      </p:sp>
      <p:sp>
        <p:nvSpPr>
          <p:cNvPr id="3" name="TextBox 2">
            <a:extLst>
              <a:ext uri="{FF2B5EF4-FFF2-40B4-BE49-F238E27FC236}">
                <a16:creationId xmlns:a16="http://schemas.microsoft.com/office/drawing/2014/main" id="{D560A157-3445-FFD0-459C-337438001589}"/>
              </a:ext>
            </a:extLst>
          </p:cNvPr>
          <p:cNvSpPr txBox="1"/>
          <p:nvPr/>
        </p:nvSpPr>
        <p:spPr>
          <a:xfrm>
            <a:off x="387928" y="2057400"/>
            <a:ext cx="11358550" cy="369332"/>
          </a:xfrm>
          <a:prstGeom prst="rect">
            <a:avLst/>
          </a:prstGeom>
          <a:noFill/>
        </p:spPr>
        <p:txBody>
          <a:bodyPr wrap="square" rtlCol="0">
            <a:spAutoFit/>
          </a:bodyPr>
          <a:lstStyle/>
          <a:p>
            <a:pPr algn="ctr"/>
            <a:r>
              <a:rPr lang="en-US" sz="1800">
                <a:solidFill>
                  <a:srgbClr val="135273"/>
                </a:solidFill>
                <a:latin typeface="+mj-lt"/>
                <a:ea typeface="+mn-ea"/>
                <a:cs typeface="+mn-cs"/>
              </a:rPr>
              <a:t>November 2023 through October 2024</a:t>
            </a:r>
          </a:p>
        </p:txBody>
      </p:sp>
      <p:graphicFrame>
        <p:nvGraphicFramePr>
          <p:cNvPr id="5" name="Chart 4">
            <a:extLst>
              <a:ext uri="{FF2B5EF4-FFF2-40B4-BE49-F238E27FC236}">
                <a16:creationId xmlns:a16="http://schemas.microsoft.com/office/drawing/2014/main" id="{63D5073B-5762-E0A5-784F-B542143F5999}"/>
              </a:ext>
            </a:extLst>
          </p:cNvPr>
          <p:cNvGraphicFramePr>
            <a:graphicFrameLocks noGrp="1"/>
          </p:cNvGraphicFramePr>
          <p:nvPr/>
        </p:nvGraphicFramePr>
        <p:xfrm>
          <a:off x="387928" y="2286000"/>
          <a:ext cx="11358550" cy="445654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736247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0DF21-FF40-EF2B-DED6-A3779BDA75DA}"/>
              </a:ext>
            </a:extLst>
          </p:cNvPr>
          <p:cNvSpPr>
            <a:spLocks noGrp="1"/>
          </p:cNvSpPr>
          <p:nvPr>
            <p:ph type="title"/>
          </p:nvPr>
        </p:nvSpPr>
        <p:spPr/>
        <p:txBody>
          <a:bodyPr/>
          <a:lstStyle/>
          <a:p>
            <a:r>
              <a:rPr lang="en-US">
                <a:latin typeface="Century Gothic"/>
              </a:rPr>
              <a:t>Services Provided To MSFWs</a:t>
            </a:r>
          </a:p>
        </p:txBody>
      </p:sp>
      <p:graphicFrame>
        <p:nvGraphicFramePr>
          <p:cNvPr id="3" name="Table 2">
            <a:extLst>
              <a:ext uri="{FF2B5EF4-FFF2-40B4-BE49-F238E27FC236}">
                <a16:creationId xmlns:a16="http://schemas.microsoft.com/office/drawing/2014/main" id="{844BB4A9-4F12-B857-B104-0B90167CE66B}"/>
              </a:ext>
            </a:extLst>
          </p:cNvPr>
          <p:cNvGraphicFramePr>
            <a:graphicFrameLocks noGrp="1"/>
          </p:cNvGraphicFramePr>
          <p:nvPr/>
        </p:nvGraphicFramePr>
        <p:xfrm>
          <a:off x="2281238" y="2425769"/>
          <a:ext cx="7396162" cy="3676554"/>
        </p:xfrm>
        <a:graphic>
          <a:graphicData uri="http://schemas.openxmlformats.org/drawingml/2006/table">
            <a:tbl>
              <a:tblPr firstRow="1" bandRow="1">
                <a:tableStyleId>{5C22544A-7EE6-4342-B048-85BDC9FD1C3A}</a:tableStyleId>
              </a:tblPr>
              <a:tblGrid>
                <a:gridCol w="765492">
                  <a:extLst>
                    <a:ext uri="{9D8B030D-6E8A-4147-A177-3AD203B41FA5}">
                      <a16:colId xmlns:a16="http://schemas.microsoft.com/office/drawing/2014/main" val="377081540"/>
                    </a:ext>
                  </a:extLst>
                </a:gridCol>
                <a:gridCol w="6630670">
                  <a:extLst>
                    <a:ext uri="{9D8B030D-6E8A-4147-A177-3AD203B41FA5}">
                      <a16:colId xmlns:a16="http://schemas.microsoft.com/office/drawing/2014/main" val="995983518"/>
                    </a:ext>
                  </a:extLst>
                </a:gridCol>
              </a:tblGrid>
              <a:tr h="869881">
                <a:tc gridSpan="2">
                  <a:txBody>
                    <a:bodyPr/>
                    <a:lstStyle/>
                    <a:p>
                      <a:pPr algn="ctr"/>
                      <a:r>
                        <a:rPr lang="en-US" sz="3200" b="1">
                          <a:solidFill>
                            <a:schemeClr val="bg1">
                              <a:lumMod val="50000"/>
                            </a:schemeClr>
                          </a:solidFill>
                          <a:latin typeface="Century Gothic"/>
                        </a:rPr>
                        <a:t>Top 5 Services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135273"/>
                          </a:solidFill>
                          <a:effectLst/>
                          <a:uLnTx/>
                          <a:uFillTx/>
                          <a:latin typeface="Century Gothic"/>
                          <a:ea typeface="+mn-ea"/>
                          <a:cs typeface="+mn-cs"/>
                        </a:rPr>
                        <a:t> </a:t>
                      </a:r>
                      <a:r>
                        <a:rPr kumimoji="0" lang="en-US" sz="2000" b="0" i="0" u="none" strike="noStrike" kern="1200" cap="none" spc="0" normalizeH="0" baseline="0" noProof="0">
                          <a:ln>
                            <a:noFill/>
                          </a:ln>
                          <a:solidFill>
                            <a:srgbClr val="135273"/>
                          </a:solidFill>
                          <a:effectLst/>
                          <a:uLnTx/>
                          <a:uFillTx/>
                          <a:latin typeface="Century Gothic"/>
                          <a:ea typeface="+mn-ea"/>
                          <a:cs typeface="+mn-cs"/>
                        </a:rPr>
                        <a:t>November 2023 through October 2024</a:t>
                      </a:r>
                    </a:p>
                  </a:txBody>
                  <a:tcPr marL="124724" marR="124724" marT="62362" marB="62362" anchor="ctr">
                    <a:lnL w="12700" cap="flat" cmpd="sng" algn="ctr">
                      <a:solidFill>
                        <a:schemeClr val="bg1">
                          <a:lumMod val="60000"/>
                          <a:lumOff val="40000"/>
                        </a:schemeClr>
                      </a:solidFill>
                      <a:prstDash val="solid"/>
                      <a:round/>
                      <a:headEnd type="none" w="med" len="med"/>
                      <a:tailEnd type="none" w="med" len="med"/>
                    </a:lnL>
                    <a:lnR w="12700" cap="flat" cmpd="sng" algn="ctr">
                      <a:solidFill>
                        <a:schemeClr val="bg1">
                          <a:lumMod val="60000"/>
                          <a:lumOff val="40000"/>
                        </a:schemeClr>
                      </a:solidFill>
                      <a:prstDash val="solid"/>
                      <a:round/>
                      <a:headEnd type="none" w="med" len="med"/>
                      <a:tailEnd type="none" w="med" len="med"/>
                    </a:lnR>
                    <a:lnT w="12700" cap="flat" cmpd="sng" algn="ctr">
                      <a:solidFill>
                        <a:schemeClr val="bg1">
                          <a:lumMod val="60000"/>
                          <a:lumOff val="40000"/>
                        </a:schemeClr>
                      </a:solidFill>
                      <a:prstDash val="solid"/>
                      <a:round/>
                      <a:headEnd type="none" w="med" len="med"/>
                      <a:tailEnd type="none" w="med" len="med"/>
                    </a:lnT>
                    <a:lnB w="1270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51000"/>
                      </a:schemeClr>
                    </a:solidFill>
                  </a:tcPr>
                </a:tc>
                <a:tc hMerge="1">
                  <a:txBody>
                    <a:bodyPr/>
                    <a:lstStyle/>
                    <a:p>
                      <a:pPr algn="ctr"/>
                      <a:endParaRPr lang="en-US" sz="3000" b="1">
                        <a:solidFill>
                          <a:srgbClr val="000000"/>
                        </a:solidFill>
                        <a:latin typeface="+mj-lt"/>
                      </a:endParaRPr>
                    </a:p>
                  </a:txBody>
                  <a:tcPr marL="124724" marR="124724" marT="62362" marB="62362" anchor="ctr">
                    <a:lnL w="12700" cap="flat" cmpd="sng" algn="ctr">
                      <a:solidFill>
                        <a:schemeClr val="bg1">
                          <a:lumMod val="60000"/>
                          <a:lumOff val="40000"/>
                        </a:schemeClr>
                      </a:solidFill>
                      <a:prstDash val="solid"/>
                      <a:round/>
                      <a:headEnd type="none" w="med" len="med"/>
                      <a:tailEnd type="none" w="med" len="med"/>
                    </a:lnL>
                    <a:lnR w="12700" cap="flat" cmpd="sng" algn="ctr">
                      <a:solidFill>
                        <a:schemeClr val="bg1">
                          <a:lumMod val="60000"/>
                          <a:lumOff val="40000"/>
                        </a:schemeClr>
                      </a:solidFill>
                      <a:prstDash val="solid"/>
                      <a:round/>
                      <a:headEnd type="none" w="med" len="med"/>
                      <a:tailEnd type="none" w="med" len="med"/>
                    </a:lnR>
                    <a:lnT w="12700" cap="flat" cmpd="sng" algn="ctr">
                      <a:solidFill>
                        <a:schemeClr val="bg1">
                          <a:lumMod val="60000"/>
                          <a:lumOff val="40000"/>
                        </a:schemeClr>
                      </a:solidFill>
                      <a:prstDash val="solid"/>
                      <a:round/>
                      <a:headEnd type="none" w="med" len="med"/>
                      <a:tailEnd type="none" w="med" len="med"/>
                    </a:lnT>
                    <a:lnB w="1270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51000"/>
                      </a:schemeClr>
                    </a:solidFill>
                  </a:tcPr>
                </a:tc>
                <a:extLst>
                  <a:ext uri="{0D108BD9-81ED-4DB2-BD59-A6C34878D82A}">
                    <a16:rowId xmlns:a16="http://schemas.microsoft.com/office/drawing/2014/main" val="1910574886"/>
                  </a:ext>
                </a:extLst>
              </a:tr>
              <a:tr h="551870">
                <a:tc>
                  <a:txBody>
                    <a:bodyPr/>
                    <a:lstStyle/>
                    <a:p>
                      <a:pPr algn="ctr"/>
                      <a:r>
                        <a:rPr lang="en-US" sz="2300">
                          <a:solidFill>
                            <a:srgbClr val="000000"/>
                          </a:solidFill>
                          <a:latin typeface="+mj-lt"/>
                        </a:rPr>
                        <a:t>1.</a:t>
                      </a:r>
                    </a:p>
                  </a:txBody>
                  <a:tcPr marL="124724" marR="124724" marT="62362" marB="62362" anchor="ctr">
                    <a:lnL w="12700" cap="flat" cmpd="sng" algn="ctr">
                      <a:solidFill>
                        <a:schemeClr val="bg1">
                          <a:lumMod val="60000"/>
                          <a:lumOff val="40000"/>
                        </a:schemeClr>
                      </a:solidFill>
                      <a:prstDash val="solid"/>
                      <a:round/>
                      <a:headEnd type="none" w="med" len="med"/>
                      <a:tailEnd type="none" w="med" len="med"/>
                    </a:lnL>
                    <a:lnR w="12700" cap="flat" cmpd="sng" algn="ctr">
                      <a:solidFill>
                        <a:schemeClr val="bg1">
                          <a:lumMod val="60000"/>
                          <a:lumOff val="40000"/>
                        </a:schemeClr>
                      </a:solidFill>
                      <a:prstDash val="solid"/>
                      <a:round/>
                      <a:headEnd type="none" w="med" len="med"/>
                      <a:tailEnd type="none" w="med" len="med"/>
                    </a:lnR>
                    <a:lnT w="12700" cap="flat" cmpd="sng" algn="ctr">
                      <a:solidFill>
                        <a:schemeClr val="bg1">
                          <a:lumMod val="60000"/>
                          <a:lumOff val="40000"/>
                        </a:schemeClr>
                      </a:solidFill>
                      <a:prstDash val="solid"/>
                      <a:round/>
                      <a:headEnd type="none" w="med" len="med"/>
                      <a:tailEnd type="none" w="med" len="med"/>
                    </a:lnT>
                    <a:lnB w="1270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300">
                          <a:solidFill>
                            <a:schemeClr val="bg1">
                              <a:lumMod val="50000"/>
                            </a:schemeClr>
                          </a:solidFill>
                          <a:latin typeface="Century Gothic"/>
                        </a:rPr>
                        <a:t>Translation/Interpretation Services</a:t>
                      </a:r>
                    </a:p>
                  </a:txBody>
                  <a:tcPr marL="124724" marR="124724" marT="62362" marB="62362" anchor="ctr">
                    <a:lnL w="12700" cap="flat" cmpd="sng" algn="ctr">
                      <a:solidFill>
                        <a:schemeClr val="bg1">
                          <a:lumMod val="60000"/>
                          <a:lumOff val="40000"/>
                        </a:schemeClr>
                      </a:solidFill>
                      <a:prstDash val="solid"/>
                      <a:round/>
                      <a:headEnd type="none" w="med" len="med"/>
                      <a:tailEnd type="none" w="med" len="med"/>
                    </a:lnL>
                    <a:lnR w="12700" cap="flat" cmpd="sng" algn="ctr">
                      <a:solidFill>
                        <a:schemeClr val="bg1">
                          <a:lumMod val="60000"/>
                          <a:lumOff val="40000"/>
                        </a:schemeClr>
                      </a:solidFill>
                      <a:prstDash val="solid"/>
                      <a:round/>
                      <a:headEnd type="none" w="med" len="med"/>
                      <a:tailEnd type="none" w="med" len="med"/>
                    </a:lnR>
                    <a:lnT w="12700" cap="flat" cmpd="sng" algn="ctr">
                      <a:solidFill>
                        <a:schemeClr val="bg1">
                          <a:lumMod val="60000"/>
                          <a:lumOff val="40000"/>
                        </a:schemeClr>
                      </a:solidFill>
                      <a:prstDash val="solid"/>
                      <a:round/>
                      <a:headEnd type="none" w="med" len="med"/>
                      <a:tailEnd type="none" w="med" len="med"/>
                    </a:lnT>
                    <a:lnB w="1270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32640929"/>
                  </a:ext>
                </a:extLst>
              </a:tr>
              <a:tr h="551870">
                <a:tc>
                  <a:txBody>
                    <a:bodyPr/>
                    <a:lstStyle/>
                    <a:p>
                      <a:pPr algn="ctr"/>
                      <a:r>
                        <a:rPr lang="en-US" sz="2300">
                          <a:solidFill>
                            <a:srgbClr val="000000"/>
                          </a:solidFill>
                          <a:latin typeface="+mj-lt"/>
                        </a:rPr>
                        <a:t>2.</a:t>
                      </a:r>
                    </a:p>
                  </a:txBody>
                  <a:tcPr marL="124724" marR="124724" marT="62362" marB="62362" anchor="ctr">
                    <a:lnL w="12700" cap="flat" cmpd="sng" algn="ctr">
                      <a:solidFill>
                        <a:schemeClr val="bg1">
                          <a:lumMod val="60000"/>
                          <a:lumOff val="40000"/>
                        </a:schemeClr>
                      </a:solidFill>
                      <a:prstDash val="solid"/>
                      <a:round/>
                      <a:headEnd type="none" w="med" len="med"/>
                      <a:tailEnd type="none" w="med" len="med"/>
                    </a:lnL>
                    <a:lnR w="12700" cap="flat" cmpd="sng" algn="ctr">
                      <a:solidFill>
                        <a:schemeClr val="bg1">
                          <a:lumMod val="60000"/>
                          <a:lumOff val="40000"/>
                        </a:schemeClr>
                      </a:solidFill>
                      <a:prstDash val="solid"/>
                      <a:round/>
                      <a:headEnd type="none" w="med" len="med"/>
                      <a:tailEnd type="none" w="med" len="med"/>
                    </a:lnR>
                    <a:lnT w="12700" cap="flat" cmpd="sng" algn="ctr">
                      <a:solidFill>
                        <a:schemeClr val="bg1">
                          <a:lumMod val="60000"/>
                          <a:lumOff val="40000"/>
                        </a:schemeClr>
                      </a:solidFill>
                      <a:prstDash val="solid"/>
                      <a:round/>
                      <a:headEnd type="none" w="med" len="med"/>
                      <a:tailEnd type="none" w="med" len="med"/>
                    </a:lnT>
                    <a:lnB w="1270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300">
                          <a:solidFill>
                            <a:schemeClr val="bg1">
                              <a:lumMod val="50000"/>
                            </a:schemeClr>
                          </a:solidFill>
                          <a:latin typeface="Century Gothic"/>
                        </a:rPr>
                        <a:t>Provided </a:t>
                      </a:r>
                      <a:r>
                        <a:rPr lang="en-US" sz="2300" err="1">
                          <a:solidFill>
                            <a:schemeClr val="bg1">
                              <a:lumMod val="50000"/>
                            </a:schemeClr>
                          </a:solidFill>
                          <a:latin typeface="Century Gothic"/>
                        </a:rPr>
                        <a:t>WorkForce</a:t>
                      </a:r>
                      <a:r>
                        <a:rPr lang="en-US" sz="2300">
                          <a:solidFill>
                            <a:schemeClr val="bg1">
                              <a:lumMod val="50000"/>
                            </a:schemeClr>
                          </a:solidFill>
                          <a:latin typeface="Century Gothic"/>
                        </a:rPr>
                        <a:t> Information</a:t>
                      </a:r>
                    </a:p>
                  </a:txBody>
                  <a:tcPr marL="124724" marR="124724" marT="62362" marB="62362" anchor="ctr">
                    <a:lnL w="12700" cap="flat" cmpd="sng" algn="ctr">
                      <a:solidFill>
                        <a:schemeClr val="bg1">
                          <a:lumMod val="60000"/>
                          <a:lumOff val="40000"/>
                        </a:schemeClr>
                      </a:solidFill>
                      <a:prstDash val="solid"/>
                      <a:round/>
                      <a:headEnd type="none" w="med" len="med"/>
                      <a:tailEnd type="none" w="med" len="med"/>
                    </a:lnL>
                    <a:lnR w="12700" cap="flat" cmpd="sng" algn="ctr">
                      <a:solidFill>
                        <a:schemeClr val="bg1">
                          <a:lumMod val="60000"/>
                          <a:lumOff val="40000"/>
                        </a:schemeClr>
                      </a:solidFill>
                      <a:prstDash val="solid"/>
                      <a:round/>
                      <a:headEnd type="none" w="med" len="med"/>
                      <a:tailEnd type="none" w="med" len="med"/>
                    </a:lnR>
                    <a:lnT w="12700" cap="flat" cmpd="sng" algn="ctr">
                      <a:solidFill>
                        <a:schemeClr val="bg1">
                          <a:lumMod val="60000"/>
                          <a:lumOff val="40000"/>
                        </a:schemeClr>
                      </a:solidFill>
                      <a:prstDash val="solid"/>
                      <a:round/>
                      <a:headEnd type="none" w="med" len="med"/>
                      <a:tailEnd type="none" w="med" len="med"/>
                    </a:lnT>
                    <a:lnB w="1270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17183496"/>
                  </a:ext>
                </a:extLst>
              </a:tr>
              <a:tr h="551870">
                <a:tc>
                  <a:txBody>
                    <a:bodyPr/>
                    <a:lstStyle/>
                    <a:p>
                      <a:pPr algn="ctr"/>
                      <a:r>
                        <a:rPr lang="en-US" sz="2300">
                          <a:solidFill>
                            <a:srgbClr val="000000"/>
                          </a:solidFill>
                          <a:latin typeface="+mj-lt"/>
                        </a:rPr>
                        <a:t>3.</a:t>
                      </a:r>
                    </a:p>
                  </a:txBody>
                  <a:tcPr marL="124724" marR="124724" marT="62362" marB="62362" anchor="ctr">
                    <a:lnL w="12700" cap="flat" cmpd="sng" algn="ctr">
                      <a:solidFill>
                        <a:schemeClr val="bg1">
                          <a:lumMod val="60000"/>
                          <a:lumOff val="40000"/>
                        </a:schemeClr>
                      </a:solidFill>
                      <a:prstDash val="solid"/>
                      <a:round/>
                      <a:headEnd type="none" w="med" len="med"/>
                      <a:tailEnd type="none" w="med" len="med"/>
                    </a:lnL>
                    <a:lnR w="12700" cap="flat" cmpd="sng" algn="ctr">
                      <a:solidFill>
                        <a:schemeClr val="bg1">
                          <a:lumMod val="60000"/>
                          <a:lumOff val="40000"/>
                        </a:schemeClr>
                      </a:solidFill>
                      <a:prstDash val="solid"/>
                      <a:round/>
                      <a:headEnd type="none" w="med" len="med"/>
                      <a:tailEnd type="none" w="med" len="med"/>
                    </a:lnR>
                    <a:lnT w="12700" cap="flat" cmpd="sng" algn="ctr">
                      <a:solidFill>
                        <a:schemeClr val="bg1">
                          <a:lumMod val="60000"/>
                          <a:lumOff val="40000"/>
                        </a:schemeClr>
                      </a:solidFill>
                      <a:prstDash val="solid"/>
                      <a:round/>
                      <a:headEnd type="none" w="med" len="med"/>
                      <a:tailEnd type="none" w="med" len="med"/>
                    </a:lnT>
                    <a:lnB w="1270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300">
                          <a:solidFill>
                            <a:schemeClr val="bg1">
                              <a:lumMod val="50000"/>
                            </a:schemeClr>
                          </a:solidFill>
                          <a:latin typeface="Century Gothic"/>
                        </a:rPr>
                        <a:t>RESEA (Reemployment Services)</a:t>
                      </a:r>
                      <a:endParaRPr lang="en-US" sz="2300">
                        <a:solidFill>
                          <a:schemeClr val="bg1">
                            <a:lumMod val="50000"/>
                          </a:schemeClr>
                        </a:solidFill>
                      </a:endParaRPr>
                    </a:p>
                  </a:txBody>
                  <a:tcPr marL="124724" marR="124724" marT="62362" marB="62362" anchor="ctr">
                    <a:lnL w="12700" cap="flat" cmpd="sng" algn="ctr">
                      <a:solidFill>
                        <a:schemeClr val="bg1">
                          <a:lumMod val="60000"/>
                          <a:lumOff val="40000"/>
                        </a:schemeClr>
                      </a:solidFill>
                      <a:prstDash val="solid"/>
                      <a:round/>
                      <a:headEnd type="none" w="med" len="med"/>
                      <a:tailEnd type="none" w="med" len="med"/>
                    </a:lnL>
                    <a:lnR w="12700" cap="flat" cmpd="sng" algn="ctr">
                      <a:solidFill>
                        <a:schemeClr val="bg1">
                          <a:lumMod val="60000"/>
                          <a:lumOff val="40000"/>
                        </a:schemeClr>
                      </a:solidFill>
                      <a:prstDash val="solid"/>
                      <a:round/>
                      <a:headEnd type="none" w="med" len="med"/>
                      <a:tailEnd type="none" w="med" len="med"/>
                    </a:lnR>
                    <a:lnT w="12700" cap="flat" cmpd="sng" algn="ctr">
                      <a:solidFill>
                        <a:schemeClr val="bg1">
                          <a:lumMod val="60000"/>
                          <a:lumOff val="40000"/>
                        </a:schemeClr>
                      </a:solidFill>
                      <a:prstDash val="solid"/>
                      <a:round/>
                      <a:headEnd type="none" w="med" len="med"/>
                      <a:tailEnd type="none" w="med" len="med"/>
                    </a:lnT>
                    <a:lnB w="1270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97432634"/>
                  </a:ext>
                </a:extLst>
              </a:tr>
              <a:tr h="551870">
                <a:tc>
                  <a:txBody>
                    <a:bodyPr/>
                    <a:lstStyle/>
                    <a:p>
                      <a:pPr algn="ctr"/>
                      <a:r>
                        <a:rPr lang="en-US" sz="2300">
                          <a:solidFill>
                            <a:srgbClr val="000000"/>
                          </a:solidFill>
                          <a:latin typeface="+mj-lt"/>
                        </a:rPr>
                        <a:t>4.</a:t>
                      </a:r>
                    </a:p>
                  </a:txBody>
                  <a:tcPr marL="124724" marR="124724" marT="62362" marB="62362" anchor="ctr">
                    <a:lnL w="12700" cap="flat" cmpd="sng" algn="ctr">
                      <a:solidFill>
                        <a:schemeClr val="bg1">
                          <a:lumMod val="60000"/>
                          <a:lumOff val="40000"/>
                        </a:schemeClr>
                      </a:solidFill>
                      <a:prstDash val="solid"/>
                      <a:round/>
                      <a:headEnd type="none" w="med" len="med"/>
                      <a:tailEnd type="none" w="med" len="med"/>
                    </a:lnL>
                    <a:lnR w="12700" cap="flat" cmpd="sng" algn="ctr">
                      <a:solidFill>
                        <a:schemeClr val="bg1">
                          <a:lumMod val="60000"/>
                          <a:lumOff val="40000"/>
                        </a:schemeClr>
                      </a:solidFill>
                      <a:prstDash val="solid"/>
                      <a:round/>
                      <a:headEnd type="none" w="med" len="med"/>
                      <a:tailEnd type="none" w="med" len="med"/>
                    </a:lnR>
                    <a:lnT w="12700" cap="flat" cmpd="sng" algn="ctr">
                      <a:solidFill>
                        <a:schemeClr val="bg1">
                          <a:lumMod val="60000"/>
                          <a:lumOff val="40000"/>
                        </a:schemeClr>
                      </a:solidFill>
                      <a:prstDash val="solid"/>
                      <a:round/>
                      <a:headEnd type="none" w="med" len="med"/>
                      <a:tailEnd type="none" w="med" len="med"/>
                    </a:lnT>
                    <a:lnB w="1270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300">
                          <a:solidFill>
                            <a:schemeClr val="bg1">
                              <a:lumMod val="50000"/>
                            </a:schemeClr>
                          </a:solidFill>
                          <a:latin typeface="Century Gothic"/>
                        </a:rPr>
                        <a:t>Meaningful UI Assistance</a:t>
                      </a:r>
                    </a:p>
                  </a:txBody>
                  <a:tcPr marL="124724" marR="124724" marT="62362" marB="62362" anchor="ctr">
                    <a:lnL w="12700" cap="flat" cmpd="sng" algn="ctr">
                      <a:solidFill>
                        <a:schemeClr val="bg1">
                          <a:lumMod val="60000"/>
                          <a:lumOff val="40000"/>
                        </a:schemeClr>
                      </a:solidFill>
                      <a:prstDash val="solid"/>
                      <a:round/>
                      <a:headEnd type="none" w="med" len="med"/>
                      <a:tailEnd type="none" w="med" len="med"/>
                    </a:lnL>
                    <a:lnR w="12700" cap="flat" cmpd="sng" algn="ctr">
                      <a:solidFill>
                        <a:schemeClr val="bg1">
                          <a:lumMod val="60000"/>
                          <a:lumOff val="40000"/>
                        </a:schemeClr>
                      </a:solidFill>
                      <a:prstDash val="solid"/>
                      <a:round/>
                      <a:headEnd type="none" w="med" len="med"/>
                      <a:tailEnd type="none" w="med" len="med"/>
                    </a:lnR>
                    <a:lnT w="12700" cap="flat" cmpd="sng" algn="ctr">
                      <a:solidFill>
                        <a:schemeClr val="bg1">
                          <a:lumMod val="60000"/>
                          <a:lumOff val="40000"/>
                        </a:schemeClr>
                      </a:solidFill>
                      <a:prstDash val="solid"/>
                      <a:round/>
                      <a:headEnd type="none" w="med" len="med"/>
                      <a:tailEnd type="none" w="med" len="med"/>
                    </a:lnT>
                    <a:lnB w="1270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3241875"/>
                  </a:ext>
                </a:extLst>
              </a:tr>
              <a:tr h="5518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300">
                          <a:solidFill>
                            <a:schemeClr val="bg1">
                              <a:lumMod val="50000"/>
                            </a:schemeClr>
                          </a:solidFill>
                          <a:latin typeface="Century Gothic"/>
                        </a:rPr>
                        <a:t>5.</a:t>
                      </a:r>
                    </a:p>
                  </a:txBody>
                  <a:tcPr marL="124724" marR="124724" marT="62362" marB="62362" anchor="ctr">
                    <a:lnL w="12700" cap="flat" cmpd="sng" algn="ctr">
                      <a:solidFill>
                        <a:schemeClr val="bg1">
                          <a:lumMod val="60000"/>
                          <a:lumOff val="40000"/>
                        </a:schemeClr>
                      </a:solidFill>
                      <a:prstDash val="solid"/>
                      <a:round/>
                      <a:headEnd type="none" w="med" len="med"/>
                      <a:tailEnd type="none" w="med" len="med"/>
                    </a:lnL>
                    <a:lnR w="12700" cap="flat" cmpd="sng" algn="ctr">
                      <a:solidFill>
                        <a:schemeClr val="bg1">
                          <a:lumMod val="60000"/>
                          <a:lumOff val="40000"/>
                        </a:schemeClr>
                      </a:solidFill>
                      <a:prstDash val="solid"/>
                      <a:round/>
                      <a:headEnd type="none" w="med" len="med"/>
                      <a:tailEnd type="none" w="med" len="med"/>
                    </a:lnR>
                    <a:lnT w="12700" cap="flat" cmpd="sng" algn="ctr">
                      <a:solidFill>
                        <a:schemeClr val="bg1">
                          <a:lumMod val="60000"/>
                          <a:lumOff val="40000"/>
                        </a:schemeClr>
                      </a:solidFill>
                      <a:prstDash val="solid"/>
                      <a:round/>
                      <a:headEnd type="none" w="med" len="med"/>
                      <a:tailEnd type="none" w="med" len="med"/>
                    </a:lnT>
                    <a:lnB w="1270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300">
                          <a:solidFill>
                            <a:schemeClr val="bg1">
                              <a:lumMod val="50000"/>
                            </a:schemeClr>
                          </a:solidFill>
                          <a:latin typeface="Century Gothic"/>
                        </a:rPr>
                        <a:t>Deskside Job Seeker Assistance</a:t>
                      </a:r>
                    </a:p>
                  </a:txBody>
                  <a:tcPr marL="124724" marR="124724" marT="62362" marB="62362" anchor="ctr">
                    <a:lnL w="12700" cap="flat" cmpd="sng" algn="ctr">
                      <a:solidFill>
                        <a:schemeClr val="bg1">
                          <a:lumMod val="60000"/>
                          <a:lumOff val="40000"/>
                        </a:schemeClr>
                      </a:solidFill>
                      <a:prstDash val="solid"/>
                      <a:round/>
                      <a:headEnd type="none" w="med" len="med"/>
                      <a:tailEnd type="none" w="med" len="med"/>
                    </a:lnL>
                    <a:lnR w="12700" cap="flat" cmpd="sng" algn="ctr">
                      <a:solidFill>
                        <a:schemeClr val="bg1">
                          <a:lumMod val="60000"/>
                          <a:lumOff val="40000"/>
                        </a:schemeClr>
                      </a:solidFill>
                      <a:prstDash val="solid"/>
                      <a:round/>
                      <a:headEnd type="none" w="med" len="med"/>
                      <a:tailEnd type="none" w="med" len="med"/>
                    </a:lnR>
                    <a:lnT w="12700" cap="flat" cmpd="sng" algn="ctr">
                      <a:solidFill>
                        <a:schemeClr val="bg1">
                          <a:lumMod val="60000"/>
                          <a:lumOff val="40000"/>
                        </a:schemeClr>
                      </a:solidFill>
                      <a:prstDash val="solid"/>
                      <a:round/>
                      <a:headEnd type="none" w="med" len="med"/>
                      <a:tailEnd type="none" w="med" len="med"/>
                    </a:lnT>
                    <a:lnB w="1270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88094425"/>
                  </a:ext>
                </a:extLst>
              </a:tr>
            </a:tbl>
          </a:graphicData>
        </a:graphic>
      </p:graphicFrame>
    </p:spTree>
    <p:extLst>
      <p:ext uri="{BB962C8B-B14F-4D97-AF65-F5344CB8AC3E}">
        <p14:creationId xmlns:p14="http://schemas.microsoft.com/office/powerpoint/2010/main" val="31459519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152465-B393-F8A8-0AC1-6D1D18F8CF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A3883A-7518-E4DC-D6C5-7D26A4079993}"/>
              </a:ext>
            </a:extLst>
          </p:cNvPr>
          <p:cNvSpPr>
            <a:spLocks noGrp="1"/>
          </p:cNvSpPr>
          <p:nvPr>
            <p:ph type="title"/>
          </p:nvPr>
        </p:nvSpPr>
        <p:spPr/>
        <p:txBody>
          <a:bodyPr/>
          <a:lstStyle/>
          <a:p>
            <a:r>
              <a:rPr lang="en-US"/>
              <a:t>Job Order Referral Data </a:t>
            </a:r>
            <a:endParaRPr lang="en-US" sz="2500"/>
          </a:p>
        </p:txBody>
      </p:sp>
      <p:sp>
        <p:nvSpPr>
          <p:cNvPr id="5" name="Title 1">
            <a:extLst>
              <a:ext uri="{FF2B5EF4-FFF2-40B4-BE49-F238E27FC236}">
                <a16:creationId xmlns:a16="http://schemas.microsoft.com/office/drawing/2014/main" id="{A3093830-39C6-D284-2CC6-EF03F56C281C}"/>
              </a:ext>
            </a:extLst>
          </p:cNvPr>
          <p:cNvSpPr txBox="1">
            <a:spLocks/>
          </p:cNvSpPr>
          <p:nvPr/>
        </p:nvSpPr>
        <p:spPr>
          <a:xfrm>
            <a:off x="680321" y="2888531"/>
            <a:ext cx="9613861" cy="10809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Century Gothic" panose="020B0502020202020204" pitchFamily="34" charset="0"/>
                <a:ea typeface="+mj-ea"/>
                <a:cs typeface="+mj-cs"/>
              </a:defRPr>
            </a:lvl1pPr>
          </a:lstStyle>
          <a:p>
            <a:pPr marL="571500" indent="-571500">
              <a:buFont typeface="Arial" panose="020B0604020202020204" pitchFamily="34" charset="0"/>
              <a:buChar char="•"/>
            </a:pPr>
            <a:endParaRPr lang="en-US" sz="2000">
              <a:solidFill>
                <a:schemeClr val="bg1"/>
              </a:solidFill>
            </a:endParaRPr>
          </a:p>
        </p:txBody>
      </p:sp>
      <p:graphicFrame>
        <p:nvGraphicFramePr>
          <p:cNvPr id="3" name="Chart 2">
            <a:extLst>
              <a:ext uri="{FF2B5EF4-FFF2-40B4-BE49-F238E27FC236}">
                <a16:creationId xmlns:a16="http://schemas.microsoft.com/office/drawing/2014/main" id="{642B5F3C-2C88-CB55-FC02-9A7700A2B9F9}"/>
              </a:ext>
            </a:extLst>
          </p:cNvPr>
          <p:cNvGraphicFramePr>
            <a:graphicFrameLocks noGrp="1"/>
          </p:cNvGraphicFramePr>
          <p:nvPr/>
        </p:nvGraphicFramePr>
        <p:xfrm>
          <a:off x="84840" y="2215298"/>
          <a:ext cx="11868347" cy="4642701"/>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81518616-670C-7E9D-AC0C-1F41D496C2C9}"/>
              </a:ext>
            </a:extLst>
          </p:cNvPr>
          <p:cNvSpPr txBox="1"/>
          <p:nvPr/>
        </p:nvSpPr>
        <p:spPr>
          <a:xfrm>
            <a:off x="1038225" y="2034002"/>
            <a:ext cx="10782299" cy="369332"/>
          </a:xfrm>
          <a:prstGeom prst="rect">
            <a:avLst/>
          </a:prstGeom>
          <a:noFill/>
        </p:spPr>
        <p:txBody>
          <a:bodyPr wrap="square">
            <a:spAutoFit/>
          </a:bodyPr>
          <a:lstStyle/>
          <a:p>
            <a:pPr algn="ctr"/>
            <a:r>
              <a:rPr lang="en-US">
                <a:solidFill>
                  <a:srgbClr val="135273"/>
                </a:solidFill>
                <a:latin typeface="Century Gothic" panose="020B0502020202020204" pitchFamily="34" charset="0"/>
              </a:rPr>
              <a:t>October</a:t>
            </a:r>
            <a:r>
              <a:rPr lang="en-US">
                <a:solidFill>
                  <a:srgbClr val="135273"/>
                </a:solidFill>
                <a:latin typeface="+mj-lt"/>
              </a:rPr>
              <a:t> 1, 2023 through September 30, 2024</a:t>
            </a:r>
          </a:p>
        </p:txBody>
      </p:sp>
    </p:spTree>
    <p:extLst>
      <p:ext uri="{BB962C8B-B14F-4D97-AF65-F5344CB8AC3E}">
        <p14:creationId xmlns:p14="http://schemas.microsoft.com/office/powerpoint/2010/main" val="4417432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004D72-DA6B-7F4B-4A24-FE0453474608}"/>
            </a:ext>
          </a:extLst>
        </p:cNvPr>
        <p:cNvGrpSpPr/>
        <p:nvPr/>
      </p:nvGrpSpPr>
      <p:grpSpPr>
        <a:xfrm>
          <a:off x="0" y="0"/>
          <a:ext cx="0" cy="0"/>
          <a:chOff x="0" y="0"/>
          <a:chExt cx="0" cy="0"/>
        </a:xfrm>
      </p:grpSpPr>
      <p:sp>
        <p:nvSpPr>
          <p:cNvPr id="12" name="Rectangle: Folded Corner 11">
            <a:extLst>
              <a:ext uri="{FF2B5EF4-FFF2-40B4-BE49-F238E27FC236}">
                <a16:creationId xmlns:a16="http://schemas.microsoft.com/office/drawing/2014/main" id="{74DC3C39-912E-D3D4-1234-EA1CB7B1A429}"/>
              </a:ext>
            </a:extLst>
          </p:cNvPr>
          <p:cNvSpPr/>
          <p:nvPr/>
        </p:nvSpPr>
        <p:spPr>
          <a:xfrm>
            <a:off x="6177699" y="2579490"/>
            <a:ext cx="5795522" cy="4066408"/>
          </a:xfrm>
          <a:prstGeom prst="foldedCorner">
            <a:avLst/>
          </a:prstGeom>
          <a:solidFill>
            <a:srgbClr val="E9EFF4">
              <a:alpha val="62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4" name="Title 3">
            <a:extLst>
              <a:ext uri="{FF2B5EF4-FFF2-40B4-BE49-F238E27FC236}">
                <a16:creationId xmlns:a16="http://schemas.microsoft.com/office/drawing/2014/main" id="{A0DB434F-5EFB-9BDB-0591-667557FB4B23}"/>
              </a:ext>
            </a:extLst>
          </p:cNvPr>
          <p:cNvSpPr>
            <a:spLocks noGrp="1"/>
          </p:cNvSpPr>
          <p:nvPr>
            <p:ph type="title"/>
          </p:nvPr>
        </p:nvSpPr>
        <p:spPr>
          <a:xfrm>
            <a:off x="900196" y="753228"/>
            <a:ext cx="9400685" cy="1080938"/>
          </a:xfrm>
        </p:spPr>
        <p:txBody>
          <a:bodyPr>
            <a:normAutofit/>
          </a:bodyPr>
          <a:lstStyle/>
          <a:p>
            <a:r>
              <a:rPr lang="en-US" sz="3200">
                <a:solidFill>
                  <a:srgbClr val="FFFFFF"/>
                </a:solidFill>
                <a:latin typeface="+mj-lt"/>
              </a:rPr>
              <a:t>Improvements to the Referral Process</a:t>
            </a:r>
            <a:endParaRPr lang="en-US"/>
          </a:p>
        </p:txBody>
      </p:sp>
      <p:sp>
        <p:nvSpPr>
          <p:cNvPr id="9" name="TextBox 8">
            <a:extLst>
              <a:ext uri="{FF2B5EF4-FFF2-40B4-BE49-F238E27FC236}">
                <a16:creationId xmlns:a16="http://schemas.microsoft.com/office/drawing/2014/main" id="{B789D6F3-7E89-3003-8C5F-658C41F1DA35}"/>
              </a:ext>
            </a:extLst>
          </p:cNvPr>
          <p:cNvSpPr txBox="1"/>
          <p:nvPr/>
        </p:nvSpPr>
        <p:spPr>
          <a:xfrm>
            <a:off x="218780" y="2074822"/>
            <a:ext cx="11655721" cy="43088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srgbClr val="333333"/>
                </a:solidFill>
                <a:effectLst/>
                <a:uLnTx/>
                <a:uFillTx/>
                <a:latin typeface="Century Gothic" panose="020B0502020202020204" pitchFamily="34" charset="0"/>
                <a:ea typeface="+mn-ea"/>
                <a:cs typeface="+mn-cs"/>
              </a:rPr>
              <a:t>Process Improvement Project </a:t>
            </a:r>
            <a:r>
              <a:rPr kumimoji="0" lang="en-US" sz="2200" b="0" i="0" u="none" strike="noStrike" kern="1200" cap="none" spc="0" normalizeH="0" baseline="0" noProof="0">
                <a:ln>
                  <a:noFill/>
                </a:ln>
                <a:solidFill>
                  <a:srgbClr val="FFFFFF">
                    <a:lumMod val="50000"/>
                  </a:srgbClr>
                </a:solidFill>
                <a:effectLst/>
                <a:uLnTx/>
                <a:uFillTx/>
                <a:latin typeface="Century Gothic" panose="020B0502020202020204" pitchFamily="34" charset="0"/>
                <a:ea typeface="+mn-ea"/>
                <a:cs typeface="+mn-cs"/>
              </a:rPr>
              <a:t>•</a:t>
            </a:r>
            <a:r>
              <a:rPr kumimoji="0" lang="en-US" sz="2200" b="0" i="0" u="none" strike="noStrike" kern="1200" cap="none" spc="0" normalizeH="0" baseline="0" noProof="0">
                <a:ln>
                  <a:noFill/>
                </a:ln>
                <a:solidFill>
                  <a:srgbClr val="333333"/>
                </a:solidFill>
                <a:effectLst/>
                <a:uLnTx/>
                <a:uFillTx/>
                <a:latin typeface="Century Gothic" panose="020B0502020202020204" pitchFamily="34" charset="0"/>
                <a:ea typeface="+mn-ea"/>
                <a:cs typeface="+mn-cs"/>
              </a:rPr>
              <a:t> Collaborative Effort between ASWS and WSD </a:t>
            </a:r>
          </a:p>
        </p:txBody>
      </p:sp>
      <p:sp>
        <p:nvSpPr>
          <p:cNvPr id="2" name="Rectangle: Folded Corner 1">
            <a:extLst>
              <a:ext uri="{FF2B5EF4-FFF2-40B4-BE49-F238E27FC236}">
                <a16:creationId xmlns:a16="http://schemas.microsoft.com/office/drawing/2014/main" id="{78E8C796-5342-CE17-A424-D8D63B6EA664}"/>
              </a:ext>
            </a:extLst>
          </p:cNvPr>
          <p:cNvSpPr/>
          <p:nvPr/>
        </p:nvSpPr>
        <p:spPr>
          <a:xfrm>
            <a:off x="137080" y="2579490"/>
            <a:ext cx="5877221" cy="4066408"/>
          </a:xfrm>
          <a:prstGeom prst="foldedCorner">
            <a:avLst/>
          </a:prstGeom>
          <a:solidFill>
            <a:srgbClr val="EAF4FC">
              <a:alpha val="62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6" name="TextBox 5">
            <a:extLst>
              <a:ext uri="{FF2B5EF4-FFF2-40B4-BE49-F238E27FC236}">
                <a16:creationId xmlns:a16="http://schemas.microsoft.com/office/drawing/2014/main" id="{7111CB12-9190-23B2-2C00-F3A34DFB5710}"/>
              </a:ext>
            </a:extLst>
          </p:cNvPr>
          <p:cNvSpPr txBox="1"/>
          <p:nvPr/>
        </p:nvSpPr>
        <p:spPr>
          <a:xfrm>
            <a:off x="218780" y="2663606"/>
            <a:ext cx="5685542" cy="3631763"/>
          </a:xfrm>
          <a:prstGeom prst="rect">
            <a:avLst/>
          </a:prstGeom>
          <a:noFill/>
        </p:spPr>
        <p:txBody>
          <a:bodyPr wrap="square" lIns="91440" tIns="45720" rIns="91440" bIns="45720" anchor="t">
            <a:spAutoFit/>
          </a:bodyPr>
          <a:lstStyle/>
          <a:p>
            <a:pPr>
              <a:defRPr/>
            </a:pPr>
            <a:r>
              <a:rPr kumimoji="0" lang="en-US" sz="2000" b="1" i="0" u="none" strike="noStrike" kern="1200" cap="none" spc="0" normalizeH="0" baseline="0" noProof="0">
                <a:ln>
                  <a:noFill/>
                </a:ln>
                <a:solidFill>
                  <a:srgbClr val="FAB300"/>
                </a:solidFill>
                <a:effectLst/>
                <a:uLnTx/>
                <a:uFillTx/>
                <a:latin typeface="Century Gothic"/>
              </a:rPr>
              <a:t>▶</a:t>
            </a:r>
            <a:r>
              <a:rPr kumimoji="0" lang="en-US" sz="2000" b="1" i="0" u="none" strike="noStrike" kern="1200" cap="none" spc="0" normalizeH="0" baseline="0" noProof="0">
                <a:ln>
                  <a:noFill/>
                </a:ln>
                <a:solidFill>
                  <a:srgbClr val="124A79"/>
                </a:solidFill>
                <a:effectLst/>
                <a:uLnTx/>
                <a:uFillTx/>
                <a:latin typeface="Century Gothic"/>
              </a:rPr>
              <a:t> Gap </a:t>
            </a:r>
          </a:p>
          <a:p>
            <a:pPr>
              <a:defRPr/>
            </a:pPr>
            <a:endParaRPr lang="en-US" sz="500">
              <a:solidFill>
                <a:srgbClr val="124A79"/>
              </a:solidFill>
              <a:ea typeface="+mn-lt"/>
              <a:cs typeface="+mn-lt"/>
            </a:endParaRPr>
          </a:p>
          <a:p>
            <a:pPr marL="285750" indent="-285750">
              <a:buFont typeface="Arial"/>
              <a:buChar char="•"/>
              <a:defRPr/>
            </a:pPr>
            <a:r>
              <a:rPr lang="en-US">
                <a:solidFill>
                  <a:srgbClr val="333333"/>
                </a:solidFill>
                <a:latin typeface="Century Gothic"/>
                <a:ea typeface="+mn-lt"/>
                <a:cs typeface="+mn-lt"/>
              </a:rPr>
              <a:t>Referrals are made outside of ETO/WSWA.com system</a:t>
            </a:r>
          </a:p>
          <a:p>
            <a:pPr marL="285750" indent="-285750">
              <a:buFont typeface="Arial"/>
              <a:buChar char="•"/>
              <a:defRPr/>
            </a:pPr>
            <a:endParaRPr lang="en-US" sz="500">
              <a:solidFill>
                <a:srgbClr val="FFFFFF"/>
              </a:solidFill>
              <a:latin typeface="Century Gothic"/>
              <a:ea typeface="+mn-lt"/>
              <a:cs typeface="+mn-lt"/>
            </a:endParaRPr>
          </a:p>
          <a:p>
            <a:pPr marL="285750" indent="-285750">
              <a:buFont typeface="Arial"/>
              <a:buChar char="•"/>
              <a:defRPr/>
            </a:pPr>
            <a:r>
              <a:rPr lang="en-US">
                <a:solidFill>
                  <a:srgbClr val="333333"/>
                </a:solidFill>
                <a:latin typeface="Century Gothic"/>
                <a:ea typeface="+mn-lt"/>
                <a:cs typeface="+mn-lt"/>
              </a:rPr>
              <a:t>We are recording referrals in 2 different systems</a:t>
            </a:r>
          </a:p>
          <a:p>
            <a:pPr marL="285750" indent="-285750">
              <a:buFont typeface="Arial"/>
              <a:buChar char="•"/>
              <a:defRPr/>
            </a:pPr>
            <a:endParaRPr lang="en-US" sz="500">
              <a:solidFill>
                <a:srgbClr val="FFFFFF"/>
              </a:solidFill>
              <a:latin typeface="Century Gothic"/>
              <a:ea typeface="+mn-lt"/>
              <a:cs typeface="+mn-lt"/>
            </a:endParaRPr>
          </a:p>
          <a:p>
            <a:pPr marL="285750" indent="-285750">
              <a:buFont typeface="Arial"/>
              <a:buChar char="•"/>
              <a:defRPr/>
            </a:pPr>
            <a:r>
              <a:rPr lang="en-US">
                <a:solidFill>
                  <a:srgbClr val="333333"/>
                </a:solidFill>
                <a:latin typeface="Century Gothic"/>
                <a:ea typeface="+mn-lt"/>
                <a:cs typeface="+mn-lt"/>
              </a:rPr>
              <a:t>Follow-up on referrals is conducted differently in offices</a:t>
            </a:r>
          </a:p>
          <a:p>
            <a:pPr marL="285750" indent="-285750">
              <a:buFont typeface="Arial"/>
              <a:buChar char="•"/>
              <a:defRPr/>
            </a:pPr>
            <a:endParaRPr lang="en-US" sz="500">
              <a:solidFill>
                <a:srgbClr val="FFFFFF"/>
              </a:solidFill>
              <a:latin typeface="Century Gothic"/>
              <a:ea typeface="+mn-lt"/>
              <a:cs typeface="+mn-lt"/>
            </a:endParaRPr>
          </a:p>
          <a:p>
            <a:pPr marL="285750" indent="-285750">
              <a:buFont typeface="Arial"/>
              <a:buChar char="•"/>
              <a:defRPr/>
            </a:pPr>
            <a:r>
              <a:rPr lang="en-US">
                <a:solidFill>
                  <a:srgbClr val="333333"/>
                </a:solidFill>
                <a:latin typeface="Century Gothic"/>
                <a:ea typeface="+mn-lt"/>
                <a:cs typeface="+mn-lt"/>
              </a:rPr>
              <a:t>Communication between WSD and ASWS is inconsistent</a:t>
            </a:r>
          </a:p>
          <a:p>
            <a:pPr marL="285750" indent="-285750">
              <a:buFont typeface="Arial"/>
              <a:buChar char="•"/>
              <a:defRPr/>
            </a:pPr>
            <a:endParaRPr lang="en-US" sz="500">
              <a:solidFill>
                <a:srgbClr val="FFFFFF"/>
              </a:solidFill>
              <a:latin typeface="Century Gothic"/>
              <a:ea typeface="+mn-lt"/>
              <a:cs typeface="+mn-lt"/>
            </a:endParaRPr>
          </a:p>
          <a:p>
            <a:pPr marL="285750" indent="-285750">
              <a:buFont typeface="Arial"/>
              <a:buChar char="•"/>
              <a:defRPr/>
            </a:pPr>
            <a:r>
              <a:rPr lang="en-US">
                <a:solidFill>
                  <a:srgbClr val="333333"/>
                </a:solidFill>
                <a:latin typeface="Century Gothic"/>
                <a:ea typeface="+mn-lt"/>
                <a:cs typeface="+mn-lt"/>
              </a:rPr>
              <a:t>Notifying employers about referrals is not part of our current process</a:t>
            </a:r>
          </a:p>
          <a:p>
            <a:pPr marL="285750" indent="-285750">
              <a:buFont typeface="Arial"/>
              <a:buChar char="•"/>
              <a:defRPr/>
            </a:pPr>
            <a:endParaRPr lang="en-US" sz="500">
              <a:solidFill>
                <a:srgbClr val="FFFFFF"/>
              </a:solidFill>
              <a:latin typeface="Century Gothic"/>
              <a:ea typeface="+mn-lt"/>
              <a:cs typeface="+mn-lt"/>
            </a:endParaRPr>
          </a:p>
          <a:p>
            <a:pPr marL="285750" indent="-285750">
              <a:buFont typeface="Arial"/>
              <a:buChar char="•"/>
              <a:defRPr/>
            </a:pPr>
            <a:r>
              <a:rPr lang="en-US">
                <a:solidFill>
                  <a:srgbClr val="333333"/>
                </a:solidFill>
                <a:latin typeface="Century Gothic"/>
                <a:ea typeface="+mn-lt"/>
                <a:cs typeface="+mn-lt"/>
              </a:rPr>
              <a:t>Placement verification is not reliable</a:t>
            </a:r>
            <a:endParaRPr lang="en-US">
              <a:latin typeface="Century Gothic"/>
              <a:cs typeface="Calibri"/>
            </a:endParaRPr>
          </a:p>
        </p:txBody>
      </p:sp>
      <p:sp>
        <p:nvSpPr>
          <p:cNvPr id="11" name="TextBox 10">
            <a:extLst>
              <a:ext uri="{FF2B5EF4-FFF2-40B4-BE49-F238E27FC236}">
                <a16:creationId xmlns:a16="http://schemas.microsoft.com/office/drawing/2014/main" id="{89DE6662-7D5A-0E55-6F40-48C0B5E5CECE}"/>
              </a:ext>
            </a:extLst>
          </p:cNvPr>
          <p:cNvSpPr txBox="1"/>
          <p:nvPr/>
        </p:nvSpPr>
        <p:spPr>
          <a:xfrm>
            <a:off x="6287678" y="2665541"/>
            <a:ext cx="5685543" cy="3908762"/>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AB300"/>
                </a:solidFill>
                <a:effectLst/>
                <a:uLnTx/>
                <a:uFillTx/>
                <a:latin typeface="Century Gothic"/>
              </a:rPr>
              <a:t>▶ </a:t>
            </a:r>
            <a:r>
              <a:rPr kumimoji="0" lang="en-US" sz="2000" b="1" i="0" u="none" strike="noStrike" kern="1200" cap="none" spc="0" normalizeH="0" baseline="0" noProof="0">
                <a:ln>
                  <a:noFill/>
                </a:ln>
                <a:solidFill>
                  <a:srgbClr val="124A79"/>
                </a:solidFill>
                <a:effectLst/>
                <a:uLnTx/>
                <a:uFillTx/>
                <a:latin typeface="Century Gothic"/>
              </a:rPr>
              <a:t>New Process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a:ln>
                <a:noFill/>
              </a:ln>
              <a:solidFill>
                <a:srgbClr val="124A79"/>
              </a:solidFill>
              <a:effectLst/>
              <a:uLnTx/>
              <a:uFillTx/>
              <a:latin typeface="Century Gothic"/>
            </a:endParaRPr>
          </a:p>
          <a:p>
            <a:pPr marL="342900" indent="-342900">
              <a:buFont typeface="Arial"/>
              <a:buChar char="•"/>
              <a:defRPr/>
            </a:pPr>
            <a:r>
              <a:rPr lang="en-US">
                <a:solidFill>
                  <a:srgbClr val="333333"/>
                </a:solidFill>
                <a:latin typeface="Century Gothic"/>
              </a:rPr>
              <a:t>Recording all referrals in ETO</a:t>
            </a:r>
          </a:p>
          <a:p>
            <a:pPr marL="342900" indent="-342900">
              <a:buFont typeface="Arial"/>
              <a:buChar char="•"/>
              <a:defRPr/>
            </a:pPr>
            <a:endParaRPr lang="en-US" sz="500">
              <a:solidFill>
                <a:srgbClr val="333333"/>
              </a:solidFill>
              <a:latin typeface="Century Gothic"/>
            </a:endParaRPr>
          </a:p>
          <a:p>
            <a:pPr marL="342900" indent="-342900">
              <a:buFont typeface="Arial"/>
              <a:buChar char="•"/>
              <a:defRPr/>
            </a:pPr>
            <a:r>
              <a:rPr lang="en-US">
                <a:solidFill>
                  <a:srgbClr val="333333"/>
                </a:solidFill>
                <a:latin typeface="Century Gothic"/>
              </a:rPr>
              <a:t>Referring staff send email at time of referral to employer and FLC</a:t>
            </a:r>
          </a:p>
          <a:p>
            <a:pPr marL="342900" indent="-342900">
              <a:buFont typeface="Arial"/>
              <a:buChar char="•"/>
              <a:defRPr/>
            </a:pPr>
            <a:endParaRPr lang="en-US" sz="500">
              <a:solidFill>
                <a:srgbClr val="333333"/>
              </a:solidFill>
              <a:latin typeface="Century Gothic"/>
            </a:endParaRPr>
          </a:p>
          <a:p>
            <a:pPr marL="342900" indent="-342900">
              <a:buFont typeface="Arial"/>
              <a:buChar char="•"/>
              <a:defRPr/>
            </a:pPr>
            <a:r>
              <a:rPr lang="en-US">
                <a:solidFill>
                  <a:srgbClr val="333333"/>
                </a:solidFill>
                <a:latin typeface="Century Gothic"/>
              </a:rPr>
              <a:t>Follow up and record outcome within 3 days of referral in ETO</a:t>
            </a:r>
          </a:p>
          <a:p>
            <a:pPr marL="342900" indent="-342900">
              <a:buFont typeface="Arial"/>
              <a:buChar char="•"/>
              <a:defRPr/>
            </a:pPr>
            <a:endParaRPr lang="en-US" sz="500">
              <a:solidFill>
                <a:srgbClr val="333333"/>
              </a:solidFill>
              <a:latin typeface="Century Gothic"/>
            </a:endParaRPr>
          </a:p>
          <a:p>
            <a:pPr marL="342900" indent="-342900">
              <a:buFont typeface="Arial"/>
              <a:buChar char="•"/>
              <a:defRPr/>
            </a:pPr>
            <a:r>
              <a:rPr lang="en-US">
                <a:solidFill>
                  <a:srgbClr val="333333"/>
                </a:solidFill>
                <a:latin typeface="Century Gothic"/>
              </a:rPr>
              <a:t>Notify ASWS Compliance when applicants offered a job</a:t>
            </a:r>
          </a:p>
          <a:p>
            <a:pPr marL="342900" indent="-342900">
              <a:buFont typeface="Arial"/>
              <a:buChar char="•"/>
              <a:defRPr/>
            </a:pPr>
            <a:endParaRPr lang="en-US" sz="500">
              <a:solidFill>
                <a:srgbClr val="333333"/>
              </a:solidFill>
              <a:latin typeface="Century Gothic"/>
            </a:endParaRPr>
          </a:p>
          <a:p>
            <a:pPr marL="342900" indent="-342900">
              <a:buFont typeface="Arial"/>
              <a:buChar char="•"/>
              <a:defRPr/>
            </a:pPr>
            <a:r>
              <a:rPr lang="en-US">
                <a:solidFill>
                  <a:srgbClr val="333333"/>
                </a:solidFill>
                <a:latin typeface="Century Gothic"/>
              </a:rPr>
              <a:t>ASWS Compliance verifies placement with employer when contract starts</a:t>
            </a:r>
          </a:p>
          <a:p>
            <a:pPr marL="342900" indent="-342900">
              <a:buFont typeface="Arial"/>
              <a:buChar char="•"/>
              <a:defRPr/>
            </a:pPr>
            <a:endParaRPr lang="en-US" sz="500">
              <a:solidFill>
                <a:srgbClr val="333333"/>
              </a:solidFill>
              <a:latin typeface="Century Gothic"/>
            </a:endParaRPr>
          </a:p>
          <a:p>
            <a:pPr marL="342900" indent="-342900">
              <a:buFont typeface="Arial"/>
              <a:buChar char="•"/>
              <a:defRPr/>
            </a:pPr>
            <a:r>
              <a:rPr lang="en-US">
                <a:solidFill>
                  <a:srgbClr val="333333"/>
                </a:solidFill>
                <a:latin typeface="Century Gothic"/>
              </a:rPr>
              <a:t>ASWS Compliance notifies AHO and staff update record with placement in ETO</a:t>
            </a:r>
          </a:p>
        </p:txBody>
      </p:sp>
    </p:spTree>
    <p:extLst>
      <p:ext uri="{BB962C8B-B14F-4D97-AF65-F5344CB8AC3E}">
        <p14:creationId xmlns:p14="http://schemas.microsoft.com/office/powerpoint/2010/main" val="24969010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941E7E-0B28-94CB-9074-6E5EAC98DB3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AE2D377-091F-4533-4895-5D0CD834964E}"/>
              </a:ext>
            </a:extLst>
          </p:cNvPr>
          <p:cNvSpPr>
            <a:spLocks noGrp="1"/>
          </p:cNvSpPr>
          <p:nvPr>
            <p:ph type="ctrTitle"/>
          </p:nvPr>
        </p:nvSpPr>
        <p:spPr>
          <a:xfrm>
            <a:off x="173736" y="2733709"/>
            <a:ext cx="9079992" cy="1373070"/>
          </a:xfrm>
        </p:spPr>
        <p:txBody>
          <a:bodyPr anchor="ctr">
            <a:noAutofit/>
          </a:bodyPr>
          <a:lstStyle/>
          <a:p>
            <a:pPr algn="l"/>
            <a:r>
              <a:rPr lang="en-US" sz="3600">
                <a:latin typeface="+mj-lt"/>
              </a:rPr>
              <a:t>Customer Experience Study Wrap-Up</a:t>
            </a:r>
          </a:p>
        </p:txBody>
      </p:sp>
      <p:sp>
        <p:nvSpPr>
          <p:cNvPr id="2" name="Subtitle 1">
            <a:extLst>
              <a:ext uri="{FF2B5EF4-FFF2-40B4-BE49-F238E27FC236}">
                <a16:creationId xmlns:a16="http://schemas.microsoft.com/office/drawing/2014/main" id="{F16A6E55-30A5-2368-C3F4-53B52B3C38F4}"/>
              </a:ext>
            </a:extLst>
          </p:cNvPr>
          <p:cNvSpPr>
            <a:spLocks noGrp="1"/>
          </p:cNvSpPr>
          <p:nvPr>
            <p:ph type="subTitle" idx="1"/>
          </p:nvPr>
        </p:nvSpPr>
        <p:spPr>
          <a:xfrm>
            <a:off x="780906" y="4394039"/>
            <a:ext cx="8144134" cy="1117687"/>
          </a:xfrm>
        </p:spPr>
        <p:txBody>
          <a:bodyPr>
            <a:normAutofit/>
          </a:bodyPr>
          <a:lstStyle/>
          <a:p>
            <a:pPr algn="l">
              <a:lnSpc>
                <a:spcPct val="100000"/>
              </a:lnSpc>
              <a:spcBef>
                <a:spcPts val="600"/>
              </a:spcBef>
            </a:pPr>
            <a:r>
              <a:rPr lang="en-US">
                <a:solidFill>
                  <a:schemeClr val="accent2"/>
                </a:solidFill>
              </a:rPr>
              <a:t>Olga Kondratjeva, Program Evaluation, Research and Analysis Manager, LMIR Division, ESD</a:t>
            </a:r>
          </a:p>
        </p:txBody>
      </p:sp>
    </p:spTree>
    <p:extLst>
      <p:ext uri="{BB962C8B-B14F-4D97-AF65-F5344CB8AC3E}">
        <p14:creationId xmlns:p14="http://schemas.microsoft.com/office/powerpoint/2010/main" val="27765842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020BF1-970E-40FE-E19D-6DF4E896104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7A2DF51-A3EE-7071-5C4B-FD829D06886D}"/>
              </a:ext>
            </a:extLst>
          </p:cNvPr>
          <p:cNvSpPr>
            <a:spLocks noGrp="1"/>
          </p:cNvSpPr>
          <p:nvPr>
            <p:ph type="ctrTitle"/>
          </p:nvPr>
        </p:nvSpPr>
        <p:spPr>
          <a:xfrm>
            <a:off x="173736" y="2733709"/>
            <a:ext cx="9079992" cy="1373070"/>
          </a:xfrm>
        </p:spPr>
        <p:txBody>
          <a:bodyPr anchor="ctr">
            <a:noAutofit/>
          </a:bodyPr>
          <a:lstStyle/>
          <a:p>
            <a:pPr algn="l"/>
            <a:r>
              <a:rPr lang="en-US" sz="3600">
                <a:latin typeface="+mj-lt"/>
              </a:rPr>
              <a:t>Policy Updates</a:t>
            </a:r>
          </a:p>
        </p:txBody>
      </p:sp>
      <p:sp>
        <p:nvSpPr>
          <p:cNvPr id="2" name="Subtitle 1">
            <a:extLst>
              <a:ext uri="{FF2B5EF4-FFF2-40B4-BE49-F238E27FC236}">
                <a16:creationId xmlns:a16="http://schemas.microsoft.com/office/drawing/2014/main" id="{D2412FBF-CA42-9C99-5B75-2CF9BA5B6987}"/>
              </a:ext>
            </a:extLst>
          </p:cNvPr>
          <p:cNvSpPr>
            <a:spLocks noGrp="1"/>
          </p:cNvSpPr>
          <p:nvPr>
            <p:ph type="subTitle" idx="1"/>
          </p:nvPr>
        </p:nvSpPr>
        <p:spPr/>
        <p:txBody>
          <a:bodyPr>
            <a:normAutofit/>
          </a:bodyPr>
          <a:lstStyle/>
          <a:p>
            <a:pPr>
              <a:lnSpc>
                <a:spcPct val="120000"/>
              </a:lnSpc>
              <a:spcBef>
                <a:spcPts val="0"/>
              </a:spcBef>
            </a:pPr>
            <a:r>
              <a:rPr lang="en-US">
                <a:solidFill>
                  <a:schemeClr val="accent2"/>
                </a:solidFill>
              </a:rPr>
              <a:t>Joy Adams, ESPI Policy Director, ESD</a:t>
            </a:r>
          </a:p>
        </p:txBody>
      </p:sp>
    </p:spTree>
    <p:extLst>
      <p:ext uri="{BB962C8B-B14F-4D97-AF65-F5344CB8AC3E}">
        <p14:creationId xmlns:p14="http://schemas.microsoft.com/office/powerpoint/2010/main" val="19531127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8B18C7-0533-546D-15AA-930C9B22AF2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F546877-7EF7-11DC-9B02-23042BFC6C9F}"/>
              </a:ext>
            </a:extLst>
          </p:cNvPr>
          <p:cNvSpPr>
            <a:spLocks noGrp="1"/>
          </p:cNvSpPr>
          <p:nvPr>
            <p:ph type="title"/>
          </p:nvPr>
        </p:nvSpPr>
        <p:spPr>
          <a:xfrm>
            <a:off x="680321" y="753228"/>
            <a:ext cx="9613861" cy="1080938"/>
          </a:xfrm>
        </p:spPr>
        <p:txBody>
          <a:bodyPr anchor="ctr">
            <a:normAutofit/>
          </a:bodyPr>
          <a:lstStyle/>
          <a:p>
            <a:r>
              <a:rPr lang="en-US"/>
              <a:t>HB2226 Sec. 2 update</a:t>
            </a:r>
          </a:p>
        </p:txBody>
      </p:sp>
      <p:sp>
        <p:nvSpPr>
          <p:cNvPr id="12" name="Content Placeholder 3">
            <a:extLst>
              <a:ext uri="{FF2B5EF4-FFF2-40B4-BE49-F238E27FC236}">
                <a16:creationId xmlns:a16="http://schemas.microsoft.com/office/drawing/2014/main" id="{8BFFEE7E-BAAF-CE8A-5135-52B395B8B221}"/>
              </a:ext>
            </a:extLst>
          </p:cNvPr>
          <p:cNvSpPr>
            <a:spLocks noGrp="1"/>
          </p:cNvSpPr>
          <p:nvPr>
            <p:ph sz="half" idx="1"/>
          </p:nvPr>
        </p:nvSpPr>
        <p:spPr>
          <a:xfrm>
            <a:off x="680320" y="2336873"/>
            <a:ext cx="4698358" cy="3599316"/>
          </a:xfrm>
        </p:spPr>
        <p:txBody>
          <a:bodyPr>
            <a:normAutofit/>
          </a:bodyPr>
          <a:lstStyle/>
          <a:p>
            <a:pPr marL="0" indent="0">
              <a:buNone/>
            </a:pPr>
            <a:endParaRPr lang="en-US"/>
          </a:p>
          <a:p>
            <a:pPr marL="0" indent="0">
              <a:buNone/>
            </a:pPr>
            <a:endParaRPr lang="en-US"/>
          </a:p>
          <a:p>
            <a:pPr marL="0" indent="0">
              <a:buNone/>
            </a:pPr>
            <a:endParaRPr lang="en-US"/>
          </a:p>
          <a:p>
            <a:pPr marL="0" indent="0">
              <a:buNone/>
            </a:pPr>
            <a:endParaRPr lang="en-US"/>
          </a:p>
          <a:p>
            <a:pPr marL="0" indent="0">
              <a:buNone/>
            </a:pPr>
            <a:r>
              <a:rPr lang="en-US"/>
              <a:t>W</a:t>
            </a:r>
            <a:r>
              <a:rPr lang="en-US">
                <a:effectLst/>
              </a:rPr>
              <a:t>e are at the 9</a:t>
            </a:r>
            <a:r>
              <a:rPr lang="en-US" baseline="30000">
                <a:effectLst/>
              </a:rPr>
              <a:t>th</a:t>
            </a:r>
            <a:r>
              <a:rPr lang="en-US">
                <a:effectLst/>
              </a:rPr>
              <a:t> step in the schedule (Proposal Evaluations and Scoring)</a:t>
            </a:r>
            <a:endParaRPr lang="en-US"/>
          </a:p>
        </p:txBody>
      </p:sp>
      <p:pic>
        <p:nvPicPr>
          <p:cNvPr id="7" name="Content Placeholder 6" descr="Table&#10;&#10;Description automatically generated">
            <a:extLst>
              <a:ext uri="{FF2B5EF4-FFF2-40B4-BE49-F238E27FC236}">
                <a16:creationId xmlns:a16="http://schemas.microsoft.com/office/drawing/2014/main" id="{F684BF13-A9EC-00DA-6994-053BEFB6CE7C}"/>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863622" y="2336873"/>
            <a:ext cx="4161059" cy="3599316"/>
          </a:xfrm>
          <a:noFill/>
        </p:spPr>
      </p:pic>
      <p:cxnSp>
        <p:nvCxnSpPr>
          <p:cNvPr id="3" name="Straight Arrow Connector 2">
            <a:extLst>
              <a:ext uri="{FF2B5EF4-FFF2-40B4-BE49-F238E27FC236}">
                <a16:creationId xmlns:a16="http://schemas.microsoft.com/office/drawing/2014/main" id="{096A6A63-8580-4511-CAA5-BB328508BADA}"/>
              </a:ext>
            </a:extLst>
          </p:cNvPr>
          <p:cNvCxnSpPr>
            <a:cxnSpLocks/>
          </p:cNvCxnSpPr>
          <p:nvPr/>
        </p:nvCxnSpPr>
        <p:spPr>
          <a:xfrm>
            <a:off x="3856383" y="5074635"/>
            <a:ext cx="1744317" cy="0"/>
          </a:xfrm>
          <a:prstGeom prst="straightConnector1">
            <a:avLst/>
          </a:prstGeom>
          <a:ln w="82550">
            <a:solidFill>
              <a:srgbClr val="0D3455"/>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01498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D50495-E0DD-DF31-CD49-6B6291C2E53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74178C5-DA90-06DD-E3AD-72FE914060DB}"/>
              </a:ext>
            </a:extLst>
          </p:cNvPr>
          <p:cNvSpPr>
            <a:spLocks noGrp="1"/>
          </p:cNvSpPr>
          <p:nvPr>
            <p:ph type="title"/>
          </p:nvPr>
        </p:nvSpPr>
        <p:spPr>
          <a:xfrm>
            <a:off x="680321" y="753228"/>
            <a:ext cx="9613861" cy="1080938"/>
          </a:xfrm>
        </p:spPr>
        <p:txBody>
          <a:bodyPr anchor="ctr">
            <a:normAutofit/>
          </a:bodyPr>
          <a:lstStyle/>
          <a:p>
            <a:r>
              <a:rPr lang="en-US"/>
              <a:t>Wage replacement workgroup report</a:t>
            </a:r>
          </a:p>
        </p:txBody>
      </p:sp>
      <p:sp>
        <p:nvSpPr>
          <p:cNvPr id="3" name="Content Placeholder 2">
            <a:extLst>
              <a:ext uri="{FF2B5EF4-FFF2-40B4-BE49-F238E27FC236}">
                <a16:creationId xmlns:a16="http://schemas.microsoft.com/office/drawing/2014/main" id="{8AA9CA78-8276-5334-10E5-78D2C399EA48}"/>
              </a:ext>
            </a:extLst>
          </p:cNvPr>
          <p:cNvSpPr>
            <a:spLocks noGrp="1"/>
          </p:cNvSpPr>
          <p:nvPr>
            <p:ph sz="half" idx="2"/>
          </p:nvPr>
        </p:nvSpPr>
        <p:spPr/>
        <p:txBody>
          <a:bodyPr/>
          <a:lstStyle/>
          <a:p>
            <a:endParaRPr lang="en-US"/>
          </a:p>
        </p:txBody>
      </p:sp>
      <p:sp>
        <p:nvSpPr>
          <p:cNvPr id="6" name="Content Placeholder 5">
            <a:extLst>
              <a:ext uri="{FF2B5EF4-FFF2-40B4-BE49-F238E27FC236}">
                <a16:creationId xmlns:a16="http://schemas.microsoft.com/office/drawing/2014/main" id="{A3388FF3-30FE-918E-5FF4-55F273248B38}"/>
              </a:ext>
            </a:extLst>
          </p:cNvPr>
          <p:cNvSpPr>
            <a:spLocks noGrp="1"/>
          </p:cNvSpPr>
          <p:nvPr>
            <p:ph sz="half" idx="1"/>
          </p:nvPr>
        </p:nvSpPr>
        <p:spPr/>
        <p:txBody>
          <a:bodyPr/>
          <a:lstStyle/>
          <a:p>
            <a:endParaRPr lang="en-US"/>
          </a:p>
        </p:txBody>
      </p:sp>
    </p:spTree>
    <p:extLst>
      <p:ext uri="{BB962C8B-B14F-4D97-AF65-F5344CB8AC3E}">
        <p14:creationId xmlns:p14="http://schemas.microsoft.com/office/powerpoint/2010/main" val="29478456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206ACEB-1F89-4F35-96FB-30A58637A242}"/>
              </a:ext>
            </a:extLst>
          </p:cNvPr>
          <p:cNvSpPr/>
          <p:nvPr/>
        </p:nvSpPr>
        <p:spPr>
          <a:xfrm>
            <a:off x="0" y="0"/>
            <a:ext cx="12192000" cy="68580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8036441C-43C3-4F65-9408-4535FDDDF48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446318" y="1"/>
            <a:ext cx="5299359" cy="6857994"/>
          </a:xfrm>
          <a:prstGeom prst="rect">
            <a:avLst/>
          </a:prstGeom>
        </p:spPr>
      </p:pic>
      <p:sp>
        <p:nvSpPr>
          <p:cNvPr id="2" name="Title 1">
            <a:extLst>
              <a:ext uri="{FF2B5EF4-FFF2-40B4-BE49-F238E27FC236}">
                <a16:creationId xmlns:a16="http://schemas.microsoft.com/office/drawing/2014/main" id="{9FEF51FB-8AA9-4A2B-B9BF-A0C93E5E907D}"/>
              </a:ext>
            </a:extLst>
          </p:cNvPr>
          <p:cNvSpPr>
            <a:spLocks noGrp="1"/>
          </p:cNvSpPr>
          <p:nvPr>
            <p:ph type="title"/>
          </p:nvPr>
        </p:nvSpPr>
        <p:spPr>
          <a:xfrm>
            <a:off x="230816" y="435006"/>
            <a:ext cx="2982907" cy="1203851"/>
          </a:xfrm>
        </p:spPr>
        <p:txBody>
          <a:bodyPr>
            <a:normAutofit/>
          </a:bodyPr>
          <a:lstStyle/>
          <a:p>
            <a:pPr algn="ctr"/>
            <a:r>
              <a:rPr lang="en-US">
                <a:latin typeface="+mj-lt"/>
              </a:rPr>
              <a:t>Agenda</a:t>
            </a:r>
            <a:endParaRPr lang="en-US" sz="3200"/>
          </a:p>
        </p:txBody>
      </p:sp>
    </p:spTree>
    <p:extLst>
      <p:ext uri="{BB962C8B-B14F-4D97-AF65-F5344CB8AC3E}">
        <p14:creationId xmlns:p14="http://schemas.microsoft.com/office/powerpoint/2010/main" val="38935298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63143" y="5254752"/>
            <a:ext cx="3771773" cy="1007180"/>
          </a:xfrm>
          <a:prstGeom prst="rect">
            <a:avLst/>
          </a:prstGeom>
        </p:spPr>
      </p:pic>
      <p:pic>
        <p:nvPicPr>
          <p:cNvPr id="3" name="object 3"/>
          <p:cNvPicPr/>
          <p:nvPr/>
        </p:nvPicPr>
        <p:blipFill>
          <a:blip r:embed="rId3" cstate="print"/>
          <a:stretch>
            <a:fillRect/>
          </a:stretch>
        </p:blipFill>
        <p:spPr>
          <a:xfrm>
            <a:off x="0" y="0"/>
            <a:ext cx="12191999" cy="4572000"/>
          </a:xfrm>
          <a:prstGeom prst="rect">
            <a:avLst/>
          </a:prstGeom>
        </p:spPr>
      </p:pic>
      <p:sp>
        <p:nvSpPr>
          <p:cNvPr id="4" name="object 4"/>
          <p:cNvSpPr txBox="1"/>
          <p:nvPr/>
        </p:nvSpPr>
        <p:spPr>
          <a:xfrm>
            <a:off x="4672076" y="5261254"/>
            <a:ext cx="7265034" cy="834390"/>
          </a:xfrm>
          <a:prstGeom prst="rect">
            <a:avLst/>
          </a:prstGeom>
        </p:spPr>
        <p:txBody>
          <a:bodyPr vert="horz" wrap="square" lIns="0" tIns="61594" rIns="0" bIns="0" rtlCol="0">
            <a:spAutoFit/>
          </a:bodyPr>
          <a:lstStyle/>
          <a:p>
            <a:pPr marL="1644650" marR="5080" lvl="0" indent="-1632585" defTabSz="914400" eaLnBrk="1" fontAlgn="auto" latinLnBrk="0" hangingPunct="1">
              <a:lnSpc>
                <a:spcPts val="3010"/>
              </a:lnSpc>
              <a:spcBef>
                <a:spcPts val="484"/>
              </a:spcBef>
              <a:spcAft>
                <a:spcPts val="0"/>
              </a:spcAft>
              <a:buClrTx/>
              <a:buSzTx/>
              <a:buFontTx/>
              <a:buNone/>
              <a:tabLst/>
              <a:defRPr/>
            </a:pPr>
            <a:r>
              <a:rPr kumimoji="0" sz="2800" b="1" i="0" u="none" strike="noStrike" kern="0" cap="none" spc="0" normalizeH="0" baseline="0" noProof="0">
                <a:ln>
                  <a:noFill/>
                </a:ln>
                <a:solidFill>
                  <a:sysClr val="windowText" lastClr="000000"/>
                </a:solidFill>
                <a:effectLst/>
                <a:uLnTx/>
                <a:uFillTx/>
                <a:latin typeface="Century Gothic"/>
                <a:cs typeface="Century Gothic"/>
              </a:rPr>
              <a:t>IMPROVING</a:t>
            </a:r>
            <a:r>
              <a:rPr kumimoji="0" sz="2800" b="1" i="0" u="none" strike="noStrike" kern="0" cap="none" spc="-90" normalizeH="0" baseline="0" noProof="0">
                <a:ln>
                  <a:noFill/>
                </a:ln>
                <a:solidFill>
                  <a:sysClr val="windowText" lastClr="000000"/>
                </a:solidFill>
                <a:effectLst/>
                <a:uLnTx/>
                <a:uFillTx/>
                <a:latin typeface="Century Gothic"/>
                <a:cs typeface="Century Gothic"/>
              </a:rPr>
              <a:t> </a:t>
            </a:r>
            <a:r>
              <a:rPr kumimoji="0" sz="2800" b="1" i="0" u="none" strike="noStrike" kern="0" cap="none" spc="0" normalizeH="0" baseline="0" noProof="0">
                <a:ln>
                  <a:noFill/>
                </a:ln>
                <a:solidFill>
                  <a:sysClr val="windowText" lastClr="000000"/>
                </a:solidFill>
                <a:effectLst/>
                <a:uLnTx/>
                <a:uFillTx/>
                <a:latin typeface="Century Gothic"/>
                <a:cs typeface="Century Gothic"/>
              </a:rPr>
              <a:t>CHERRY</a:t>
            </a:r>
            <a:r>
              <a:rPr kumimoji="0" sz="2800" b="1" i="0" u="none" strike="noStrike" kern="0" cap="none" spc="-110" normalizeH="0" baseline="0" noProof="0">
                <a:ln>
                  <a:noFill/>
                </a:ln>
                <a:solidFill>
                  <a:sysClr val="windowText" lastClr="000000"/>
                </a:solidFill>
                <a:effectLst/>
                <a:uLnTx/>
                <a:uFillTx/>
                <a:latin typeface="Century Gothic"/>
                <a:cs typeface="Century Gothic"/>
              </a:rPr>
              <a:t> </a:t>
            </a:r>
            <a:r>
              <a:rPr kumimoji="0" sz="2800" b="1" i="0" u="none" strike="noStrike" kern="0" cap="none" spc="0" normalizeH="0" baseline="0" noProof="0">
                <a:ln>
                  <a:noFill/>
                </a:ln>
                <a:solidFill>
                  <a:sysClr val="windowText" lastClr="000000"/>
                </a:solidFill>
                <a:effectLst/>
                <a:uLnTx/>
                <a:uFillTx/>
                <a:latin typeface="Century Gothic"/>
                <a:cs typeface="Century Gothic"/>
              </a:rPr>
              <a:t>HARVEST</a:t>
            </a:r>
            <a:r>
              <a:rPr kumimoji="0" sz="2800" b="1" i="0" u="none" strike="noStrike" kern="0" cap="none" spc="-110" normalizeH="0" baseline="0" noProof="0">
                <a:ln>
                  <a:noFill/>
                </a:ln>
                <a:solidFill>
                  <a:sysClr val="windowText" lastClr="000000"/>
                </a:solidFill>
                <a:effectLst/>
                <a:uLnTx/>
                <a:uFillTx/>
                <a:latin typeface="Century Gothic"/>
                <a:cs typeface="Century Gothic"/>
              </a:rPr>
              <a:t> </a:t>
            </a:r>
            <a:r>
              <a:rPr kumimoji="0" sz="2800" b="1" i="0" u="none" strike="noStrike" kern="0" cap="none" spc="0" normalizeH="0" baseline="0" noProof="0">
                <a:ln>
                  <a:noFill/>
                </a:ln>
                <a:solidFill>
                  <a:sysClr val="windowText" lastClr="000000"/>
                </a:solidFill>
                <a:effectLst/>
                <a:uLnTx/>
                <a:uFillTx/>
                <a:latin typeface="Century Gothic"/>
                <a:cs typeface="Century Gothic"/>
              </a:rPr>
              <a:t>TENT</a:t>
            </a:r>
            <a:r>
              <a:rPr kumimoji="0" sz="2800" b="1" i="0" u="none" strike="noStrike" kern="0" cap="none" spc="-114" normalizeH="0" baseline="0" noProof="0">
                <a:ln>
                  <a:noFill/>
                </a:ln>
                <a:solidFill>
                  <a:sysClr val="windowText" lastClr="000000"/>
                </a:solidFill>
                <a:effectLst/>
                <a:uLnTx/>
                <a:uFillTx/>
                <a:latin typeface="Century Gothic"/>
                <a:cs typeface="Century Gothic"/>
              </a:rPr>
              <a:t> </a:t>
            </a:r>
            <a:r>
              <a:rPr kumimoji="0" sz="2800" b="1" i="0" u="none" strike="noStrike" kern="0" cap="none" spc="-10" normalizeH="0" baseline="0" noProof="0">
                <a:ln>
                  <a:noFill/>
                </a:ln>
                <a:solidFill>
                  <a:sysClr val="windowText" lastClr="000000"/>
                </a:solidFill>
                <a:effectLst/>
                <a:uLnTx/>
                <a:uFillTx/>
                <a:latin typeface="Century Gothic"/>
                <a:cs typeface="Century Gothic"/>
              </a:rPr>
              <a:t>CAMPS </a:t>
            </a:r>
            <a:r>
              <a:rPr kumimoji="0" sz="2800" b="1" i="0" u="none" strike="noStrike" kern="0" cap="none" spc="0" normalizeH="0" baseline="0" noProof="0">
                <a:ln>
                  <a:noFill/>
                </a:ln>
                <a:solidFill>
                  <a:sysClr val="windowText" lastClr="000000"/>
                </a:solidFill>
                <a:effectLst/>
                <a:uLnTx/>
                <a:uFillTx/>
                <a:latin typeface="Century Gothic"/>
                <a:cs typeface="Century Gothic"/>
              </a:rPr>
              <a:t>IN</a:t>
            </a:r>
            <a:r>
              <a:rPr kumimoji="0" sz="2800" b="1" i="0" u="none" strike="noStrike" kern="0" cap="none" spc="-110" normalizeH="0" baseline="0" noProof="0">
                <a:ln>
                  <a:noFill/>
                </a:ln>
                <a:solidFill>
                  <a:sysClr val="windowText" lastClr="000000"/>
                </a:solidFill>
                <a:effectLst/>
                <a:uLnTx/>
                <a:uFillTx/>
                <a:latin typeface="Century Gothic"/>
                <a:cs typeface="Century Gothic"/>
              </a:rPr>
              <a:t> </a:t>
            </a:r>
            <a:r>
              <a:rPr kumimoji="0" sz="2800" b="1" i="0" u="none" strike="noStrike" kern="0" cap="none" spc="0" normalizeH="0" baseline="0" noProof="0">
                <a:ln>
                  <a:noFill/>
                </a:ln>
                <a:solidFill>
                  <a:sysClr val="windowText" lastClr="000000"/>
                </a:solidFill>
                <a:effectLst/>
                <a:uLnTx/>
                <a:uFillTx/>
                <a:latin typeface="Century Gothic"/>
                <a:cs typeface="Century Gothic"/>
              </a:rPr>
              <a:t>WASHINGTON</a:t>
            </a:r>
            <a:r>
              <a:rPr kumimoji="0" sz="2800" b="1" i="0" u="none" strike="noStrike" kern="0" cap="none" spc="-90" normalizeH="0" baseline="0" noProof="0">
                <a:ln>
                  <a:noFill/>
                </a:ln>
                <a:solidFill>
                  <a:sysClr val="windowText" lastClr="000000"/>
                </a:solidFill>
                <a:effectLst/>
                <a:uLnTx/>
                <a:uFillTx/>
                <a:latin typeface="Century Gothic"/>
                <a:cs typeface="Century Gothic"/>
              </a:rPr>
              <a:t> </a:t>
            </a:r>
            <a:r>
              <a:rPr kumimoji="0" sz="2800" b="1" i="0" u="none" strike="noStrike" kern="0" cap="none" spc="-10" normalizeH="0" baseline="0" noProof="0">
                <a:ln>
                  <a:noFill/>
                </a:ln>
                <a:solidFill>
                  <a:sysClr val="windowText" lastClr="000000"/>
                </a:solidFill>
                <a:effectLst/>
                <a:uLnTx/>
                <a:uFillTx/>
                <a:latin typeface="Century Gothic"/>
                <a:cs typeface="Century Gothic"/>
              </a:rPr>
              <a:t>STATE.</a:t>
            </a:r>
            <a:endParaRPr kumimoji="0" sz="2800" b="0" i="0" u="none" strike="noStrike" kern="0" cap="none" spc="0" normalizeH="0" baseline="0" noProof="0">
              <a:ln>
                <a:noFill/>
              </a:ln>
              <a:solidFill>
                <a:sysClr val="windowText" lastClr="000000"/>
              </a:solidFill>
              <a:effectLst/>
              <a:uLnTx/>
              <a:uFillTx/>
              <a:latin typeface="Century Gothic"/>
              <a:cs typeface="Century Gothic"/>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440301" y="1889125"/>
            <a:ext cx="3311525" cy="2487549"/>
          </a:xfrm>
          <a:prstGeom prst="rect">
            <a:avLst/>
          </a:prstGeom>
        </p:spPr>
      </p:pic>
      <p:sp>
        <p:nvSpPr>
          <p:cNvPr id="3" name="object 3"/>
          <p:cNvSpPr txBox="1"/>
          <p:nvPr/>
        </p:nvSpPr>
        <p:spPr>
          <a:xfrm>
            <a:off x="3604386" y="1016994"/>
            <a:ext cx="4961890" cy="784225"/>
          </a:xfrm>
          <a:prstGeom prst="rect">
            <a:avLst/>
          </a:prstGeom>
        </p:spPr>
        <p:txBody>
          <a:bodyPr vert="horz" wrap="square" lIns="0" tIns="104775" rIns="0" bIns="0" rtlCol="0">
            <a:spAutoFit/>
          </a:bodyPr>
          <a:lstStyle/>
          <a:p>
            <a:pPr marL="0" marR="0" lvl="0" indent="0" algn="ctr" defTabSz="914400" eaLnBrk="1" fontAlgn="auto" latinLnBrk="0" hangingPunct="1">
              <a:lnSpc>
                <a:spcPct val="100000"/>
              </a:lnSpc>
              <a:spcBef>
                <a:spcPts val="825"/>
              </a:spcBef>
              <a:spcAft>
                <a:spcPts val="0"/>
              </a:spcAft>
              <a:buClrTx/>
              <a:buSzTx/>
              <a:buFontTx/>
              <a:buNone/>
              <a:tabLst/>
              <a:defRPr/>
            </a:pPr>
            <a:r>
              <a:rPr kumimoji="0" sz="2200" b="0" i="0" u="none" strike="noStrike" kern="0" cap="none" spc="0" normalizeH="0" baseline="0" noProof="0" dirty="0">
                <a:ln>
                  <a:noFill/>
                </a:ln>
                <a:solidFill>
                  <a:sysClr val="windowText" lastClr="000000"/>
                </a:solidFill>
                <a:effectLst/>
                <a:uLnTx/>
                <a:uFillTx/>
                <a:latin typeface="Century Gothic"/>
                <a:cs typeface="Century Gothic"/>
              </a:rPr>
              <a:t>DOH</a:t>
            </a:r>
            <a:r>
              <a:rPr kumimoji="0" sz="2200" b="0" i="0" u="none" strike="noStrike" kern="0" cap="none" spc="-60" normalizeH="0" baseline="0" noProof="0" dirty="0">
                <a:ln>
                  <a:noFill/>
                </a:ln>
                <a:solidFill>
                  <a:sysClr val="windowText" lastClr="000000"/>
                </a:solidFill>
                <a:effectLst/>
                <a:uLnTx/>
                <a:uFillTx/>
                <a:latin typeface="Century Gothic"/>
                <a:cs typeface="Century Gothic"/>
              </a:rPr>
              <a:t> </a:t>
            </a:r>
            <a:r>
              <a:rPr kumimoji="0" sz="2200" b="0" i="0" u="none" strike="noStrike" kern="0" cap="none" spc="0" normalizeH="0" baseline="0" noProof="0" dirty="0">
                <a:ln>
                  <a:noFill/>
                </a:ln>
                <a:solidFill>
                  <a:sysClr val="windowText" lastClr="000000"/>
                </a:solidFill>
                <a:effectLst/>
                <a:uLnTx/>
                <a:uFillTx/>
                <a:latin typeface="Century Gothic"/>
                <a:cs typeface="Century Gothic"/>
              </a:rPr>
              <a:t>and</a:t>
            </a:r>
            <a:r>
              <a:rPr kumimoji="0" sz="2200" b="0" i="0" u="none" strike="noStrike" kern="0" cap="none" spc="-75" normalizeH="0" baseline="0" noProof="0" dirty="0">
                <a:ln>
                  <a:noFill/>
                </a:ln>
                <a:solidFill>
                  <a:sysClr val="windowText" lastClr="000000"/>
                </a:solidFill>
                <a:effectLst/>
                <a:uLnTx/>
                <a:uFillTx/>
                <a:latin typeface="Century Gothic"/>
                <a:cs typeface="Century Gothic"/>
              </a:rPr>
              <a:t> </a:t>
            </a:r>
            <a:r>
              <a:rPr kumimoji="0" sz="2200" b="0" i="0" u="none" strike="noStrike" kern="0" cap="none" spc="0" normalizeH="0" baseline="0" noProof="0" dirty="0">
                <a:ln>
                  <a:noFill/>
                </a:ln>
                <a:solidFill>
                  <a:sysClr val="windowText" lastClr="000000"/>
                </a:solidFill>
                <a:effectLst/>
                <a:uLnTx/>
                <a:uFillTx/>
                <a:latin typeface="Century Gothic"/>
                <a:cs typeface="Century Gothic"/>
              </a:rPr>
              <a:t>ASWS</a:t>
            </a:r>
            <a:r>
              <a:rPr kumimoji="0" sz="2200" b="0" i="0" u="none" strike="noStrike" kern="0" cap="none" spc="-15" normalizeH="0" baseline="0" noProof="0" dirty="0">
                <a:ln>
                  <a:noFill/>
                </a:ln>
                <a:solidFill>
                  <a:sysClr val="windowText" lastClr="000000"/>
                </a:solidFill>
                <a:effectLst/>
                <a:uLnTx/>
                <a:uFillTx/>
                <a:latin typeface="Century Gothic"/>
                <a:cs typeface="Century Gothic"/>
              </a:rPr>
              <a:t> </a:t>
            </a:r>
            <a:r>
              <a:rPr kumimoji="0" sz="2200" b="0" i="0" u="none" strike="noStrike" kern="0" cap="none" spc="0" normalizeH="0" baseline="0" noProof="0" dirty="0">
                <a:ln>
                  <a:noFill/>
                </a:ln>
                <a:solidFill>
                  <a:sysClr val="windowText" lastClr="000000"/>
                </a:solidFill>
                <a:effectLst/>
                <a:uLnTx/>
                <a:uFillTx/>
                <a:latin typeface="Century Gothic"/>
                <a:cs typeface="Century Gothic"/>
              </a:rPr>
              <a:t>Committee</a:t>
            </a:r>
            <a:r>
              <a:rPr kumimoji="0" sz="2200" b="0" i="0" u="none" strike="noStrike" kern="0" cap="none" spc="-100" normalizeH="0" baseline="0" noProof="0" dirty="0">
                <a:ln>
                  <a:noFill/>
                </a:ln>
                <a:solidFill>
                  <a:sysClr val="windowText" lastClr="000000"/>
                </a:solidFill>
                <a:effectLst/>
                <a:uLnTx/>
                <a:uFillTx/>
                <a:latin typeface="Century Gothic"/>
                <a:cs typeface="Century Gothic"/>
              </a:rPr>
              <a:t> </a:t>
            </a:r>
            <a:r>
              <a:rPr kumimoji="0" sz="2200" b="0" i="0" u="none" strike="noStrike" kern="0" cap="none" spc="-10" normalizeH="0" baseline="0" noProof="0" dirty="0">
                <a:ln>
                  <a:noFill/>
                </a:ln>
                <a:solidFill>
                  <a:sysClr val="windowText" lastClr="000000"/>
                </a:solidFill>
                <a:effectLst/>
                <a:uLnTx/>
                <a:uFillTx/>
                <a:latin typeface="Century Gothic"/>
                <a:cs typeface="Century Gothic"/>
              </a:rPr>
              <a:t>meeting</a:t>
            </a:r>
            <a:endParaRPr kumimoji="0" sz="2200" b="0" i="0" u="none" strike="noStrike" kern="0" cap="none" spc="0" normalizeH="0" baseline="0" noProof="0" dirty="0">
              <a:ln>
                <a:noFill/>
              </a:ln>
              <a:solidFill>
                <a:sysClr val="windowText" lastClr="000000"/>
              </a:solidFill>
              <a:effectLst/>
              <a:uLnTx/>
              <a:uFillTx/>
              <a:latin typeface="Century Gothic"/>
              <a:cs typeface="Century Gothic"/>
            </a:endParaRPr>
          </a:p>
          <a:p>
            <a:pPr marL="635" marR="0" lvl="0" indent="0" algn="ctr" defTabSz="914400" eaLnBrk="1" fontAlgn="auto" latinLnBrk="0" hangingPunct="1">
              <a:lnSpc>
                <a:spcPct val="100000"/>
              </a:lnSpc>
              <a:spcBef>
                <a:spcPts val="570"/>
              </a:spcBef>
              <a:spcAft>
                <a:spcPts val="0"/>
              </a:spcAft>
              <a:buClrTx/>
              <a:buSzTx/>
              <a:buFontTx/>
              <a:buNone/>
              <a:tabLst/>
              <a:defRPr/>
            </a:pPr>
            <a:r>
              <a:rPr lang="en-US" sz="1700" kern="0">
                <a:solidFill>
                  <a:sysClr val="windowText" lastClr="000000"/>
                </a:solidFill>
                <a:latin typeface="Century Gothic"/>
                <a:cs typeface="Century Gothic"/>
              </a:rPr>
              <a:t>November 20</a:t>
            </a:r>
            <a:r>
              <a:rPr kumimoji="0" sz="1700" b="0" i="0" u="none" strike="noStrike" kern="0" cap="none" spc="0" normalizeH="0" baseline="0" noProof="0" dirty="0">
                <a:ln>
                  <a:noFill/>
                </a:ln>
                <a:solidFill>
                  <a:sysClr val="windowText" lastClr="000000"/>
                </a:solidFill>
                <a:effectLst/>
                <a:uLnTx/>
                <a:uFillTx/>
                <a:latin typeface="Century Gothic"/>
                <a:cs typeface="Century Gothic"/>
              </a:rPr>
              <a:t>,</a:t>
            </a:r>
            <a:r>
              <a:rPr kumimoji="0" sz="1700" b="0" i="0" u="none" strike="noStrike" kern="0" cap="none" spc="-25" normalizeH="0" baseline="0" noProof="0" dirty="0">
                <a:ln>
                  <a:noFill/>
                </a:ln>
                <a:solidFill>
                  <a:sysClr val="windowText" lastClr="000000"/>
                </a:solidFill>
                <a:effectLst/>
                <a:uLnTx/>
                <a:uFillTx/>
                <a:latin typeface="Century Gothic"/>
                <a:cs typeface="Century Gothic"/>
              </a:rPr>
              <a:t> </a:t>
            </a:r>
            <a:r>
              <a:rPr kumimoji="0" sz="1700" b="0" i="0" u="none" strike="noStrike" kern="0" cap="none" spc="-20" normalizeH="0" baseline="0" noProof="0" dirty="0">
                <a:ln>
                  <a:noFill/>
                </a:ln>
                <a:solidFill>
                  <a:sysClr val="windowText" lastClr="000000"/>
                </a:solidFill>
                <a:effectLst/>
                <a:uLnTx/>
                <a:uFillTx/>
                <a:latin typeface="Century Gothic"/>
                <a:cs typeface="Century Gothic"/>
              </a:rPr>
              <a:t>2024</a:t>
            </a:r>
            <a:endParaRPr kumimoji="0" sz="1700" b="0" i="0" u="none" strike="noStrike" kern="0" cap="none" spc="0" normalizeH="0" baseline="0" noProof="0" dirty="0">
              <a:ln>
                <a:noFill/>
              </a:ln>
              <a:solidFill>
                <a:sysClr val="windowText" lastClr="000000"/>
              </a:solidFill>
              <a:effectLst/>
              <a:uLnTx/>
              <a:uFillTx/>
              <a:latin typeface="Century Gothic"/>
              <a:cs typeface="Century Gothic"/>
            </a:endParaRPr>
          </a:p>
        </p:txBody>
      </p:sp>
      <p:sp>
        <p:nvSpPr>
          <p:cNvPr id="4" name="object 4"/>
          <p:cNvSpPr txBox="1"/>
          <p:nvPr/>
        </p:nvSpPr>
        <p:spPr>
          <a:xfrm>
            <a:off x="4555616" y="4229053"/>
            <a:ext cx="3080385" cy="2098040"/>
          </a:xfrm>
          <a:prstGeom prst="rect">
            <a:avLst/>
          </a:prstGeom>
        </p:spPr>
        <p:txBody>
          <a:bodyPr vert="horz" wrap="square" lIns="0" tIns="154305" rIns="0" bIns="0" rtlCol="0">
            <a:spAutoFit/>
          </a:bodyPr>
          <a:lstStyle/>
          <a:p>
            <a:pPr marL="0" marR="0" lvl="0" indent="0" algn="ctr" defTabSz="914400" eaLnBrk="1" fontAlgn="auto" latinLnBrk="0" hangingPunct="1">
              <a:lnSpc>
                <a:spcPct val="100000"/>
              </a:lnSpc>
              <a:spcBef>
                <a:spcPts val="1215"/>
              </a:spcBef>
              <a:spcAft>
                <a:spcPts val="0"/>
              </a:spcAft>
              <a:buClrTx/>
              <a:buSzTx/>
              <a:buFontTx/>
              <a:buNone/>
              <a:tabLst/>
              <a:defRPr/>
            </a:pPr>
            <a:r>
              <a:rPr kumimoji="0" sz="2200" b="1" i="0" u="none" strike="noStrike" kern="0" cap="none" spc="0" normalizeH="0" baseline="0" noProof="0">
                <a:ln>
                  <a:noFill/>
                </a:ln>
                <a:solidFill>
                  <a:sysClr val="windowText" lastClr="000000"/>
                </a:solidFill>
                <a:effectLst/>
                <a:uLnTx/>
                <a:uFillTx/>
                <a:latin typeface="Calibri"/>
                <a:cs typeface="Calibri"/>
              </a:rPr>
              <a:t>Juan</a:t>
            </a:r>
            <a:r>
              <a:rPr kumimoji="0" sz="2200" b="1" i="0" u="none" strike="noStrike" kern="0" cap="none" spc="-50" normalizeH="0" baseline="0" noProof="0">
                <a:ln>
                  <a:noFill/>
                </a:ln>
                <a:solidFill>
                  <a:sysClr val="windowText" lastClr="000000"/>
                </a:solidFill>
                <a:effectLst/>
                <a:uLnTx/>
                <a:uFillTx/>
                <a:latin typeface="Calibri"/>
                <a:cs typeface="Calibri"/>
              </a:rPr>
              <a:t> </a:t>
            </a:r>
            <a:r>
              <a:rPr kumimoji="0" sz="2200" b="1" i="0" u="none" strike="noStrike" kern="0" cap="none" spc="0" normalizeH="0" baseline="0" noProof="0">
                <a:ln>
                  <a:noFill/>
                </a:ln>
                <a:solidFill>
                  <a:sysClr val="windowText" lastClr="000000"/>
                </a:solidFill>
                <a:effectLst/>
                <a:uLnTx/>
                <a:uFillTx/>
                <a:latin typeface="Calibri"/>
                <a:cs typeface="Calibri"/>
              </a:rPr>
              <a:t>C.</a:t>
            </a:r>
            <a:r>
              <a:rPr kumimoji="0" sz="2200" b="1" i="0" u="none" strike="noStrike" kern="0" cap="none" spc="-45" normalizeH="0" baseline="0" noProof="0">
                <a:ln>
                  <a:noFill/>
                </a:ln>
                <a:solidFill>
                  <a:sysClr val="windowText" lastClr="000000"/>
                </a:solidFill>
                <a:effectLst/>
                <a:uLnTx/>
                <a:uFillTx/>
                <a:latin typeface="Calibri"/>
                <a:cs typeface="Calibri"/>
              </a:rPr>
              <a:t> </a:t>
            </a:r>
            <a:r>
              <a:rPr kumimoji="0" sz="2200" b="1" i="0" u="none" strike="noStrike" kern="0" cap="none" spc="0" normalizeH="0" baseline="0" noProof="0">
                <a:ln>
                  <a:noFill/>
                </a:ln>
                <a:solidFill>
                  <a:sysClr val="windowText" lastClr="000000"/>
                </a:solidFill>
                <a:effectLst/>
                <a:uLnTx/>
                <a:uFillTx/>
                <a:latin typeface="Calibri"/>
                <a:cs typeface="Calibri"/>
              </a:rPr>
              <a:t>Gamez</a:t>
            </a:r>
            <a:r>
              <a:rPr kumimoji="0" sz="2200" b="1" i="0" u="none" strike="noStrike" kern="0" cap="none" spc="-25" normalizeH="0" baseline="0" noProof="0">
                <a:ln>
                  <a:noFill/>
                </a:ln>
                <a:solidFill>
                  <a:sysClr val="windowText" lastClr="000000"/>
                </a:solidFill>
                <a:effectLst/>
                <a:uLnTx/>
                <a:uFillTx/>
                <a:latin typeface="Calibri"/>
                <a:cs typeface="Calibri"/>
              </a:rPr>
              <a:t> </a:t>
            </a:r>
            <a:r>
              <a:rPr kumimoji="0" sz="2400" b="1" i="0" u="none" strike="noStrike" kern="0" cap="none" spc="-10" normalizeH="0" baseline="0" noProof="0">
                <a:ln>
                  <a:noFill/>
                </a:ln>
                <a:solidFill>
                  <a:sysClr val="windowText" lastClr="000000"/>
                </a:solidFill>
                <a:effectLst/>
                <a:uLnTx/>
                <a:uFillTx/>
                <a:latin typeface="Calibri"/>
                <a:cs typeface="Calibri"/>
              </a:rPr>
              <a:t>Briceno</a:t>
            </a:r>
            <a:endParaRPr kumimoji="0" sz="2400" b="0" i="0" u="none" strike="noStrike" kern="0" cap="none" spc="0" normalizeH="0" baseline="0" noProof="0">
              <a:ln>
                <a:noFill/>
              </a:ln>
              <a:solidFill>
                <a:sysClr val="windowText" lastClr="000000"/>
              </a:solidFill>
              <a:effectLst/>
              <a:uLnTx/>
              <a:uFillTx/>
              <a:latin typeface="Calibri"/>
              <a:cs typeface="Calibri"/>
            </a:endParaRPr>
          </a:p>
          <a:p>
            <a:pPr marL="0" marR="0" lvl="0" indent="0" algn="ctr" defTabSz="914400" eaLnBrk="1" fontAlgn="auto" latinLnBrk="0" hangingPunct="1">
              <a:lnSpc>
                <a:spcPct val="100000"/>
              </a:lnSpc>
              <a:spcBef>
                <a:spcPts val="940"/>
              </a:spcBef>
              <a:spcAft>
                <a:spcPts val="0"/>
              </a:spcAft>
              <a:buClrTx/>
              <a:buSzTx/>
              <a:buFontTx/>
              <a:buNone/>
              <a:tabLst/>
              <a:defRPr/>
            </a:pPr>
            <a:r>
              <a:rPr kumimoji="0" sz="2000" b="0" i="1" u="none" strike="noStrike" kern="0" cap="none" spc="0" normalizeH="0" baseline="0" noProof="0">
                <a:ln>
                  <a:noFill/>
                </a:ln>
                <a:solidFill>
                  <a:sysClr val="windowText" lastClr="000000"/>
                </a:solidFill>
                <a:effectLst/>
                <a:uLnTx/>
                <a:uFillTx/>
                <a:latin typeface="Calibri"/>
                <a:cs typeface="Calibri"/>
              </a:rPr>
              <a:t>Section</a:t>
            </a:r>
            <a:r>
              <a:rPr kumimoji="0" sz="2000" b="0" i="1" u="none" strike="noStrike" kern="0" cap="none" spc="-35" normalizeH="0" baseline="0" noProof="0">
                <a:ln>
                  <a:noFill/>
                </a:ln>
                <a:solidFill>
                  <a:sysClr val="windowText" lastClr="000000"/>
                </a:solidFill>
                <a:effectLst/>
                <a:uLnTx/>
                <a:uFillTx/>
                <a:latin typeface="Calibri"/>
                <a:cs typeface="Calibri"/>
              </a:rPr>
              <a:t> </a:t>
            </a:r>
            <a:r>
              <a:rPr kumimoji="0" sz="2000" b="0" i="1" u="none" strike="noStrike" kern="0" cap="none" spc="0" normalizeH="0" baseline="0" noProof="0">
                <a:ln>
                  <a:noFill/>
                </a:ln>
                <a:solidFill>
                  <a:sysClr val="windowText" lastClr="000000"/>
                </a:solidFill>
                <a:effectLst/>
                <a:uLnTx/>
                <a:uFillTx/>
                <a:latin typeface="Calibri"/>
                <a:cs typeface="Calibri"/>
              </a:rPr>
              <a:t>Manager</a:t>
            </a:r>
            <a:r>
              <a:rPr kumimoji="0" sz="2000" b="0" i="1" u="none" strike="noStrike" kern="0" cap="none" spc="-65" normalizeH="0" baseline="0" noProof="0">
                <a:ln>
                  <a:noFill/>
                </a:ln>
                <a:solidFill>
                  <a:sysClr val="windowText" lastClr="000000"/>
                </a:solidFill>
                <a:effectLst/>
                <a:uLnTx/>
                <a:uFillTx/>
                <a:latin typeface="Calibri"/>
                <a:cs typeface="Calibri"/>
              </a:rPr>
              <a:t> </a:t>
            </a:r>
            <a:r>
              <a:rPr kumimoji="0" sz="2000" b="0" i="1" u="none" strike="noStrike" kern="0" cap="none" spc="0" normalizeH="0" baseline="0" noProof="0">
                <a:ln>
                  <a:noFill/>
                </a:ln>
                <a:solidFill>
                  <a:sysClr val="windowText" lastClr="000000"/>
                </a:solidFill>
                <a:effectLst/>
                <a:uLnTx/>
                <a:uFillTx/>
                <a:latin typeface="Calibri"/>
                <a:cs typeface="Calibri"/>
              </a:rPr>
              <a:t>in</a:t>
            </a:r>
            <a:r>
              <a:rPr kumimoji="0" sz="2000" b="0" i="1" u="none" strike="noStrike" kern="0" cap="none" spc="-20" normalizeH="0" baseline="0" noProof="0">
                <a:ln>
                  <a:noFill/>
                </a:ln>
                <a:solidFill>
                  <a:sysClr val="windowText" lastClr="000000"/>
                </a:solidFill>
                <a:effectLst/>
                <a:uLnTx/>
                <a:uFillTx/>
                <a:latin typeface="Calibri"/>
                <a:cs typeface="Calibri"/>
              </a:rPr>
              <a:t> OEHS</a:t>
            </a:r>
            <a:endParaRPr kumimoji="0" sz="2000" b="0" i="0" u="none" strike="noStrike" kern="0" cap="none" spc="0" normalizeH="0" baseline="0" noProof="0">
              <a:ln>
                <a:noFill/>
              </a:ln>
              <a:solidFill>
                <a:sysClr val="windowText" lastClr="000000"/>
              </a:solidFill>
              <a:effectLst/>
              <a:uLnTx/>
              <a:uFillTx/>
              <a:latin typeface="Calibri"/>
              <a:cs typeface="Calibri"/>
            </a:endParaRPr>
          </a:p>
          <a:p>
            <a:pPr marL="12700" marR="5080" lvl="0" indent="0" algn="ctr" defTabSz="914400" eaLnBrk="1" fontAlgn="auto" latinLnBrk="0" hangingPunct="1">
              <a:lnSpc>
                <a:spcPts val="1730"/>
              </a:lnSpc>
              <a:spcBef>
                <a:spcPts val="365"/>
              </a:spcBef>
              <a:spcAft>
                <a:spcPts val="0"/>
              </a:spcAft>
              <a:buClrTx/>
              <a:buSzTx/>
              <a:buFontTx/>
              <a:buNone/>
              <a:tabLst/>
              <a:defRPr/>
            </a:pPr>
            <a:r>
              <a:rPr kumimoji="0" sz="1600" b="0" i="0" u="none" strike="noStrike" kern="0" cap="none" spc="-20" normalizeH="0" baseline="0" noProof="0">
                <a:ln>
                  <a:noFill/>
                </a:ln>
                <a:solidFill>
                  <a:sysClr val="windowText" lastClr="000000"/>
                </a:solidFill>
                <a:effectLst/>
                <a:uLnTx/>
                <a:uFillTx/>
                <a:latin typeface="Calibri"/>
                <a:cs typeface="Calibri"/>
              </a:rPr>
              <a:t>Temporary</a:t>
            </a:r>
            <a:r>
              <a:rPr kumimoji="0" sz="1600" b="0" i="0" u="none" strike="noStrike" kern="0" cap="none" spc="-40" normalizeH="0" baseline="0" noProof="0">
                <a:ln>
                  <a:noFill/>
                </a:ln>
                <a:solidFill>
                  <a:sysClr val="windowText" lastClr="000000"/>
                </a:solidFill>
                <a:effectLst/>
                <a:uLnTx/>
                <a:uFillTx/>
                <a:latin typeface="Calibri"/>
                <a:cs typeface="Calibri"/>
              </a:rPr>
              <a:t> </a:t>
            </a:r>
            <a:r>
              <a:rPr kumimoji="0" sz="1600" b="0" i="0" u="none" strike="noStrike" kern="0" cap="none" spc="-20" normalizeH="0" baseline="0" noProof="0">
                <a:ln>
                  <a:noFill/>
                </a:ln>
                <a:solidFill>
                  <a:sysClr val="windowText" lastClr="000000"/>
                </a:solidFill>
                <a:effectLst/>
                <a:uLnTx/>
                <a:uFillTx/>
                <a:latin typeface="Calibri"/>
                <a:cs typeface="Calibri"/>
              </a:rPr>
              <a:t>Worker</a:t>
            </a:r>
            <a:r>
              <a:rPr kumimoji="0" sz="1600" b="0" i="0" u="none" strike="noStrike" kern="0" cap="none" spc="-15" normalizeH="0" baseline="0" noProof="0">
                <a:ln>
                  <a:noFill/>
                </a:ln>
                <a:solidFill>
                  <a:sysClr val="windowText" lastClr="000000"/>
                </a:solidFill>
                <a:effectLst/>
                <a:uLnTx/>
                <a:uFillTx/>
                <a:latin typeface="Calibri"/>
                <a:cs typeface="Calibri"/>
              </a:rPr>
              <a:t> </a:t>
            </a:r>
            <a:r>
              <a:rPr kumimoji="0" sz="1600" b="0" i="0" u="none" strike="noStrike" kern="0" cap="none" spc="0" normalizeH="0" baseline="0" noProof="0">
                <a:ln>
                  <a:noFill/>
                </a:ln>
                <a:solidFill>
                  <a:sysClr val="windowText" lastClr="000000"/>
                </a:solidFill>
                <a:effectLst/>
                <a:uLnTx/>
                <a:uFillTx/>
                <a:latin typeface="Calibri"/>
                <a:cs typeface="Calibri"/>
              </a:rPr>
              <a:t>Housing</a:t>
            </a:r>
            <a:r>
              <a:rPr kumimoji="0" sz="1600" b="0" i="0" u="none" strike="noStrike" kern="0" cap="none" spc="-60" normalizeH="0" baseline="0" noProof="0">
                <a:ln>
                  <a:noFill/>
                </a:ln>
                <a:solidFill>
                  <a:sysClr val="windowText" lastClr="000000"/>
                </a:solidFill>
                <a:effectLst/>
                <a:uLnTx/>
                <a:uFillTx/>
                <a:latin typeface="Calibri"/>
                <a:cs typeface="Calibri"/>
              </a:rPr>
              <a:t> </a:t>
            </a:r>
            <a:r>
              <a:rPr kumimoji="0" sz="1600" b="0" i="0" u="none" strike="noStrike" kern="0" cap="none" spc="-10" normalizeH="0" baseline="0" noProof="0">
                <a:ln>
                  <a:noFill/>
                </a:ln>
                <a:solidFill>
                  <a:sysClr val="windowText" lastClr="000000"/>
                </a:solidFill>
                <a:effectLst/>
                <a:uLnTx/>
                <a:uFillTx/>
                <a:latin typeface="Calibri"/>
                <a:cs typeface="Calibri"/>
              </a:rPr>
              <a:t>Program, </a:t>
            </a:r>
            <a:r>
              <a:rPr kumimoji="0" sz="1600" b="0" i="0" u="none" strike="noStrike" kern="0" cap="none" spc="-20" normalizeH="0" baseline="0" noProof="0">
                <a:ln>
                  <a:noFill/>
                </a:ln>
                <a:solidFill>
                  <a:sysClr val="windowText" lastClr="000000"/>
                </a:solidFill>
                <a:effectLst/>
                <a:uLnTx/>
                <a:uFillTx/>
                <a:latin typeface="Calibri"/>
                <a:cs typeface="Calibri"/>
              </a:rPr>
              <a:t>Transient</a:t>
            </a:r>
            <a:r>
              <a:rPr kumimoji="0" sz="1600" b="0" i="0" u="none" strike="noStrike" kern="0" cap="none" spc="-35" normalizeH="0" baseline="0" noProof="0">
                <a:ln>
                  <a:noFill/>
                </a:ln>
                <a:solidFill>
                  <a:sysClr val="windowText" lastClr="000000"/>
                </a:solidFill>
                <a:effectLst/>
                <a:uLnTx/>
                <a:uFillTx/>
                <a:latin typeface="Calibri"/>
                <a:cs typeface="Calibri"/>
              </a:rPr>
              <a:t> </a:t>
            </a:r>
            <a:r>
              <a:rPr kumimoji="0" sz="1600" b="0" i="0" u="none" strike="noStrike" kern="0" cap="none" spc="-10" normalizeH="0" baseline="0" noProof="0">
                <a:ln>
                  <a:noFill/>
                </a:ln>
                <a:solidFill>
                  <a:sysClr val="windowText" lastClr="000000"/>
                </a:solidFill>
                <a:effectLst/>
                <a:uLnTx/>
                <a:uFillTx/>
                <a:latin typeface="Calibri"/>
                <a:cs typeface="Calibri"/>
              </a:rPr>
              <a:t>Accommodations</a:t>
            </a:r>
            <a:r>
              <a:rPr kumimoji="0" sz="1600" b="0" i="0" u="none" strike="noStrike" kern="0" cap="none" spc="5" normalizeH="0" baseline="0" noProof="0">
                <a:ln>
                  <a:noFill/>
                </a:ln>
                <a:solidFill>
                  <a:sysClr val="windowText" lastClr="000000"/>
                </a:solidFill>
                <a:effectLst/>
                <a:uLnTx/>
                <a:uFillTx/>
                <a:latin typeface="Calibri"/>
                <a:cs typeface="Calibri"/>
              </a:rPr>
              <a:t> </a:t>
            </a:r>
            <a:r>
              <a:rPr kumimoji="0" sz="1600" b="0" i="0" u="none" strike="noStrike" kern="0" cap="none" spc="-10" normalizeH="0" baseline="0" noProof="0">
                <a:ln>
                  <a:noFill/>
                </a:ln>
                <a:solidFill>
                  <a:sysClr val="windowText" lastClr="000000"/>
                </a:solidFill>
                <a:effectLst/>
                <a:uLnTx/>
                <a:uFillTx/>
                <a:latin typeface="Calibri"/>
                <a:cs typeface="Calibri"/>
              </a:rPr>
              <a:t>Program, </a:t>
            </a:r>
            <a:r>
              <a:rPr kumimoji="0" sz="1600" b="0" i="0" u="none" strike="noStrike" kern="0" cap="none" spc="0" normalizeH="0" baseline="0" noProof="0">
                <a:ln>
                  <a:noFill/>
                </a:ln>
                <a:solidFill>
                  <a:sysClr val="windowText" lastClr="000000"/>
                </a:solidFill>
                <a:effectLst/>
                <a:uLnTx/>
                <a:uFillTx/>
                <a:latin typeface="Calibri"/>
                <a:cs typeface="Calibri"/>
              </a:rPr>
              <a:t>Schools</a:t>
            </a:r>
            <a:r>
              <a:rPr kumimoji="0" sz="1600" b="0" i="0" u="none" strike="noStrike" kern="0" cap="none" spc="-60" normalizeH="0" baseline="0" noProof="0">
                <a:ln>
                  <a:noFill/>
                </a:ln>
                <a:solidFill>
                  <a:sysClr val="windowText" lastClr="000000"/>
                </a:solidFill>
                <a:effectLst/>
                <a:uLnTx/>
                <a:uFillTx/>
                <a:latin typeface="Calibri"/>
                <a:cs typeface="Calibri"/>
              </a:rPr>
              <a:t> </a:t>
            </a:r>
            <a:r>
              <a:rPr kumimoji="0" sz="1600" b="0" i="0" u="none" strike="noStrike" kern="0" cap="none" spc="0" normalizeH="0" baseline="0" noProof="0">
                <a:ln>
                  <a:noFill/>
                </a:ln>
                <a:solidFill>
                  <a:sysClr val="windowText" lastClr="000000"/>
                </a:solidFill>
                <a:effectLst/>
                <a:uLnTx/>
                <a:uFillTx/>
                <a:latin typeface="Calibri"/>
                <a:cs typeface="Calibri"/>
              </a:rPr>
              <a:t>EHS+IAQ</a:t>
            </a:r>
            <a:r>
              <a:rPr kumimoji="0" sz="1600" b="0" i="0" u="none" strike="noStrike" kern="0" cap="none" spc="-75" normalizeH="0" baseline="0" noProof="0">
                <a:ln>
                  <a:noFill/>
                </a:ln>
                <a:solidFill>
                  <a:sysClr val="windowText" lastClr="000000"/>
                </a:solidFill>
                <a:effectLst/>
                <a:uLnTx/>
                <a:uFillTx/>
                <a:latin typeface="Calibri"/>
                <a:cs typeface="Calibri"/>
              </a:rPr>
              <a:t> </a:t>
            </a:r>
            <a:r>
              <a:rPr kumimoji="0" sz="1600" b="0" i="0" u="none" strike="noStrike" kern="0" cap="none" spc="-10" normalizeH="0" baseline="0" noProof="0">
                <a:ln>
                  <a:noFill/>
                </a:ln>
                <a:solidFill>
                  <a:sysClr val="windowText" lastClr="000000"/>
                </a:solidFill>
                <a:effectLst/>
                <a:uLnTx/>
                <a:uFillTx/>
                <a:latin typeface="Calibri"/>
                <a:cs typeface="Calibri"/>
              </a:rPr>
              <a:t>Program, Clandestine</a:t>
            </a:r>
            <a:r>
              <a:rPr kumimoji="0" sz="1600" b="0" i="0" u="none" strike="noStrike" kern="0" cap="none" spc="-60" normalizeH="0" baseline="0" noProof="0">
                <a:ln>
                  <a:noFill/>
                </a:ln>
                <a:solidFill>
                  <a:sysClr val="windowText" lastClr="000000"/>
                </a:solidFill>
                <a:effectLst/>
                <a:uLnTx/>
                <a:uFillTx/>
                <a:latin typeface="Calibri"/>
                <a:cs typeface="Calibri"/>
              </a:rPr>
              <a:t> </a:t>
            </a:r>
            <a:r>
              <a:rPr kumimoji="0" sz="1600" b="0" i="0" u="none" strike="noStrike" kern="0" cap="none" spc="0" normalizeH="0" baseline="0" noProof="0">
                <a:ln>
                  <a:noFill/>
                </a:ln>
                <a:solidFill>
                  <a:sysClr val="windowText" lastClr="000000"/>
                </a:solidFill>
                <a:effectLst/>
                <a:uLnTx/>
                <a:uFillTx/>
                <a:latin typeface="Calibri"/>
                <a:cs typeface="Calibri"/>
              </a:rPr>
              <a:t>Drug</a:t>
            </a:r>
            <a:r>
              <a:rPr kumimoji="0" sz="1600" b="0" i="0" u="none" strike="noStrike" kern="0" cap="none" spc="-25" normalizeH="0" baseline="0" noProof="0">
                <a:ln>
                  <a:noFill/>
                </a:ln>
                <a:solidFill>
                  <a:sysClr val="windowText" lastClr="000000"/>
                </a:solidFill>
                <a:effectLst/>
                <a:uLnTx/>
                <a:uFillTx/>
                <a:latin typeface="Calibri"/>
                <a:cs typeface="Calibri"/>
              </a:rPr>
              <a:t> </a:t>
            </a:r>
            <a:r>
              <a:rPr kumimoji="0" sz="1600" b="0" i="0" u="none" strike="noStrike" kern="0" cap="none" spc="0" normalizeH="0" baseline="0" noProof="0">
                <a:ln>
                  <a:noFill/>
                </a:ln>
                <a:solidFill>
                  <a:sysClr val="windowText" lastClr="000000"/>
                </a:solidFill>
                <a:effectLst/>
                <a:uLnTx/>
                <a:uFillTx/>
                <a:latin typeface="Calibri"/>
                <a:cs typeface="Calibri"/>
              </a:rPr>
              <a:t>Labs</a:t>
            </a:r>
            <a:r>
              <a:rPr kumimoji="0" sz="1600" b="0" i="0" u="none" strike="noStrike" kern="0" cap="none" spc="-35" normalizeH="0" baseline="0" noProof="0">
                <a:ln>
                  <a:noFill/>
                </a:ln>
                <a:solidFill>
                  <a:sysClr val="windowText" lastClr="000000"/>
                </a:solidFill>
                <a:effectLst/>
                <a:uLnTx/>
                <a:uFillTx/>
                <a:latin typeface="Calibri"/>
                <a:cs typeface="Calibri"/>
              </a:rPr>
              <a:t> </a:t>
            </a:r>
            <a:r>
              <a:rPr kumimoji="0" sz="1600" b="0" i="0" u="none" strike="noStrike" kern="0" cap="none" spc="0" normalizeH="0" baseline="0" noProof="0">
                <a:ln>
                  <a:noFill/>
                </a:ln>
                <a:solidFill>
                  <a:sysClr val="windowText" lastClr="000000"/>
                </a:solidFill>
                <a:effectLst/>
                <a:uLnTx/>
                <a:uFillTx/>
                <a:latin typeface="Calibri"/>
                <a:cs typeface="Calibri"/>
              </a:rPr>
              <a:t>Program,</a:t>
            </a:r>
            <a:r>
              <a:rPr kumimoji="0" sz="1600" b="0" i="0" u="none" strike="noStrike" kern="0" cap="none" spc="-20" normalizeH="0" baseline="0" noProof="0">
                <a:ln>
                  <a:noFill/>
                </a:ln>
                <a:solidFill>
                  <a:sysClr val="windowText" lastClr="000000"/>
                </a:solidFill>
                <a:effectLst/>
                <a:uLnTx/>
                <a:uFillTx/>
                <a:latin typeface="Calibri"/>
                <a:cs typeface="Calibri"/>
              </a:rPr>
              <a:t> </a:t>
            </a:r>
            <a:r>
              <a:rPr kumimoji="0" sz="1600" b="0" i="0" u="none" strike="noStrike" kern="0" cap="none" spc="-25" normalizeH="0" baseline="0" noProof="0">
                <a:ln>
                  <a:noFill/>
                </a:ln>
                <a:solidFill>
                  <a:sysClr val="windowText" lastClr="000000"/>
                </a:solidFill>
                <a:effectLst/>
                <a:uLnTx/>
                <a:uFillTx/>
                <a:latin typeface="Calibri"/>
                <a:cs typeface="Calibri"/>
              </a:rPr>
              <a:t>and </a:t>
            </a:r>
            <a:r>
              <a:rPr kumimoji="0" sz="1600" b="0" i="0" u="none" strike="noStrike" kern="0" cap="none" spc="0" normalizeH="0" baseline="0" noProof="0">
                <a:ln>
                  <a:noFill/>
                </a:ln>
                <a:solidFill>
                  <a:sysClr val="windowText" lastClr="000000"/>
                </a:solidFill>
                <a:effectLst/>
                <a:uLnTx/>
                <a:uFillTx/>
                <a:latin typeface="Calibri"/>
                <a:cs typeface="Calibri"/>
              </a:rPr>
              <a:t>Legionella</a:t>
            </a:r>
            <a:r>
              <a:rPr kumimoji="0" sz="1600" b="0" i="0" u="none" strike="noStrike" kern="0" cap="none" spc="-65" normalizeH="0" baseline="0" noProof="0">
                <a:ln>
                  <a:noFill/>
                </a:ln>
                <a:solidFill>
                  <a:sysClr val="windowText" lastClr="000000"/>
                </a:solidFill>
                <a:effectLst/>
                <a:uLnTx/>
                <a:uFillTx/>
                <a:latin typeface="Calibri"/>
                <a:cs typeface="Calibri"/>
              </a:rPr>
              <a:t> </a:t>
            </a:r>
            <a:r>
              <a:rPr kumimoji="0" sz="1600" b="0" i="0" u="none" strike="noStrike" kern="0" cap="none" spc="-10" normalizeH="0" baseline="0" noProof="0">
                <a:ln>
                  <a:noFill/>
                </a:ln>
                <a:solidFill>
                  <a:sysClr val="windowText" lastClr="000000"/>
                </a:solidFill>
                <a:effectLst/>
                <a:uLnTx/>
                <a:uFillTx/>
                <a:latin typeface="Calibri"/>
                <a:cs typeface="Calibri"/>
              </a:rPr>
              <a:t>Response.</a:t>
            </a:r>
            <a:endParaRPr kumimoji="0" sz="1600" b="0" i="0" u="none" strike="noStrike" kern="0" cap="none" spc="0" normalizeH="0" baseline="0" noProof="0">
              <a:ln>
                <a:noFill/>
              </a:ln>
              <a:solidFill>
                <a:sysClr val="windowText" lastClr="000000"/>
              </a:solidFill>
              <a:effectLst/>
              <a:uLnTx/>
              <a:uFillTx/>
              <a:latin typeface="Calibri"/>
              <a:cs typeface="Calibri"/>
            </a:endParaRPr>
          </a:p>
        </p:txBody>
      </p:sp>
      <p:sp>
        <p:nvSpPr>
          <p:cNvPr id="5" name="object 5"/>
          <p:cNvSpPr txBox="1">
            <a:spLocks noGrp="1"/>
          </p:cNvSpPr>
          <p:nvPr>
            <p:ph type="title"/>
          </p:nvPr>
        </p:nvSpPr>
        <p:spPr>
          <a:xfrm>
            <a:off x="2947797" y="658114"/>
            <a:ext cx="6295390" cy="436880"/>
          </a:xfrm>
          <a:prstGeom prst="rect">
            <a:avLst/>
          </a:prstGeom>
        </p:spPr>
        <p:txBody>
          <a:bodyPr vert="horz" wrap="square" lIns="0" tIns="12700" rIns="0" bIns="0" rtlCol="0">
            <a:spAutoFit/>
          </a:bodyPr>
          <a:lstStyle/>
          <a:p>
            <a:pPr marL="12700">
              <a:lnSpc>
                <a:spcPct val="100000"/>
              </a:lnSpc>
              <a:spcBef>
                <a:spcPts val="100"/>
              </a:spcBef>
            </a:pPr>
            <a:r>
              <a:rPr sz="2700"/>
              <a:t>Improving</a:t>
            </a:r>
            <a:r>
              <a:rPr sz="2700" spc="-85"/>
              <a:t> </a:t>
            </a:r>
            <a:r>
              <a:rPr sz="2700"/>
              <a:t>Cherry</a:t>
            </a:r>
            <a:r>
              <a:rPr sz="2700" spc="-70"/>
              <a:t> </a:t>
            </a:r>
            <a:r>
              <a:rPr sz="2700"/>
              <a:t>Harvest</a:t>
            </a:r>
            <a:r>
              <a:rPr sz="2700" spc="-90"/>
              <a:t> </a:t>
            </a:r>
            <a:r>
              <a:rPr sz="2700"/>
              <a:t>Tent</a:t>
            </a:r>
            <a:r>
              <a:rPr sz="2700" spc="-70"/>
              <a:t> </a:t>
            </a:r>
            <a:r>
              <a:rPr sz="2700" spc="-10"/>
              <a:t>Camps</a:t>
            </a:r>
            <a:endParaRPr sz="27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6910069" y="-1"/>
            <a:ext cx="5280533" cy="6857998"/>
          </a:xfrm>
          <a:prstGeom prst="rect">
            <a:avLst/>
          </a:prstGeom>
        </p:spPr>
      </p:pic>
      <p:sp>
        <p:nvSpPr>
          <p:cNvPr id="3" name="object 3"/>
          <p:cNvSpPr txBox="1"/>
          <p:nvPr/>
        </p:nvSpPr>
        <p:spPr>
          <a:xfrm>
            <a:off x="918768" y="2668346"/>
            <a:ext cx="4647565" cy="2084705"/>
          </a:xfrm>
          <a:prstGeom prst="rect">
            <a:avLst/>
          </a:prstGeom>
        </p:spPr>
        <p:txBody>
          <a:bodyPr vert="horz" wrap="square" lIns="0" tIns="67945" rIns="0" bIns="0" rtlCol="0">
            <a:spAutoFit/>
          </a:bodyPr>
          <a:lstStyle/>
          <a:p>
            <a:pPr marL="354965" marR="287655" lvl="0" indent="-342900" defTabSz="914400" eaLnBrk="1" fontAlgn="auto" latinLnBrk="0" hangingPunct="1">
              <a:lnSpc>
                <a:spcPts val="3460"/>
              </a:lnSpc>
              <a:spcBef>
                <a:spcPts val="535"/>
              </a:spcBef>
              <a:spcAft>
                <a:spcPts val="0"/>
              </a:spcAft>
              <a:buClr>
                <a:srgbClr val="2599BA"/>
              </a:buClr>
              <a:buSzTx/>
              <a:buFont typeface="Arial"/>
              <a:buChar char="•"/>
              <a:tabLst>
                <a:tab pos="354965" algn="l"/>
              </a:tabLst>
              <a:defRPr/>
            </a:pPr>
            <a:r>
              <a:rPr kumimoji="0" sz="3200" b="0" i="0" u="none" strike="noStrike" kern="0" cap="none" spc="0" normalizeH="0" baseline="0" noProof="0">
                <a:ln>
                  <a:noFill/>
                </a:ln>
                <a:solidFill>
                  <a:sysClr val="windowText" lastClr="000000"/>
                </a:solidFill>
                <a:effectLst/>
                <a:uLnTx/>
                <a:uFillTx/>
                <a:latin typeface="Calibri"/>
                <a:cs typeface="Calibri"/>
              </a:rPr>
              <a:t>What</a:t>
            </a:r>
            <a:r>
              <a:rPr kumimoji="0" sz="3200" b="0" i="0" u="none" strike="noStrike" kern="0" cap="none" spc="-50" normalizeH="0" baseline="0" noProof="0">
                <a:ln>
                  <a:noFill/>
                </a:ln>
                <a:solidFill>
                  <a:sysClr val="windowText" lastClr="000000"/>
                </a:solidFill>
                <a:effectLst/>
                <a:uLnTx/>
                <a:uFillTx/>
                <a:latin typeface="Calibri"/>
                <a:cs typeface="Calibri"/>
              </a:rPr>
              <a:t> </a:t>
            </a:r>
            <a:r>
              <a:rPr kumimoji="0" sz="3200" b="0" i="0" u="none" strike="noStrike" kern="0" cap="none" spc="0" normalizeH="0" baseline="0" noProof="0">
                <a:ln>
                  <a:noFill/>
                </a:ln>
                <a:solidFill>
                  <a:sysClr val="windowText" lastClr="000000"/>
                </a:solidFill>
                <a:effectLst/>
                <a:uLnTx/>
                <a:uFillTx/>
                <a:latin typeface="Calibri"/>
                <a:cs typeface="Calibri"/>
              </a:rPr>
              <a:t>are</a:t>
            </a:r>
            <a:r>
              <a:rPr kumimoji="0" sz="3200" b="0" i="0" u="none" strike="noStrike" kern="0" cap="none" spc="-60" normalizeH="0" baseline="0" noProof="0">
                <a:ln>
                  <a:noFill/>
                </a:ln>
                <a:solidFill>
                  <a:sysClr val="windowText" lastClr="000000"/>
                </a:solidFill>
                <a:effectLst/>
                <a:uLnTx/>
                <a:uFillTx/>
                <a:latin typeface="Calibri"/>
                <a:cs typeface="Calibri"/>
              </a:rPr>
              <a:t> </a:t>
            </a:r>
            <a:r>
              <a:rPr kumimoji="0" sz="3200" b="0" i="0" u="none" strike="noStrike" kern="0" cap="none" spc="0" normalizeH="0" baseline="0" noProof="0">
                <a:ln>
                  <a:noFill/>
                </a:ln>
                <a:solidFill>
                  <a:sysClr val="windowText" lastClr="000000"/>
                </a:solidFill>
                <a:effectLst/>
                <a:uLnTx/>
                <a:uFillTx/>
                <a:latin typeface="Calibri"/>
                <a:cs typeface="Calibri"/>
              </a:rPr>
              <a:t>cherry</a:t>
            </a:r>
            <a:r>
              <a:rPr kumimoji="0" sz="3200" b="0" i="0" u="none" strike="noStrike" kern="0" cap="none" spc="-65" normalizeH="0" baseline="0" noProof="0">
                <a:ln>
                  <a:noFill/>
                </a:ln>
                <a:solidFill>
                  <a:sysClr val="windowText" lastClr="000000"/>
                </a:solidFill>
                <a:effectLst/>
                <a:uLnTx/>
                <a:uFillTx/>
                <a:latin typeface="Calibri"/>
                <a:cs typeface="Calibri"/>
              </a:rPr>
              <a:t> </a:t>
            </a:r>
            <a:r>
              <a:rPr kumimoji="0" sz="3200" b="0" i="0" u="none" strike="noStrike" kern="0" cap="none" spc="-10" normalizeH="0" baseline="0" noProof="0">
                <a:ln>
                  <a:noFill/>
                </a:ln>
                <a:solidFill>
                  <a:sysClr val="windowText" lastClr="000000"/>
                </a:solidFill>
                <a:effectLst/>
                <a:uLnTx/>
                <a:uFillTx/>
                <a:latin typeface="Calibri"/>
                <a:cs typeface="Calibri"/>
              </a:rPr>
              <a:t>harvest camps?</a:t>
            </a:r>
            <a:endParaRPr kumimoji="0" sz="3200" b="0" i="0" u="none" strike="noStrike" kern="0" cap="none" spc="0" normalizeH="0" baseline="0" noProof="0">
              <a:ln>
                <a:noFill/>
              </a:ln>
              <a:solidFill>
                <a:sysClr val="windowText" lastClr="000000"/>
              </a:solidFill>
              <a:effectLst/>
              <a:uLnTx/>
              <a:uFillTx/>
              <a:latin typeface="Calibri"/>
              <a:cs typeface="Calibri"/>
            </a:endParaRPr>
          </a:p>
          <a:p>
            <a:pPr marL="354965" marR="0" lvl="0" indent="-342265" defTabSz="914400" eaLnBrk="1" fontAlgn="auto" latinLnBrk="0" hangingPunct="1">
              <a:lnSpc>
                <a:spcPct val="100000"/>
              </a:lnSpc>
              <a:spcBef>
                <a:spcPts val="560"/>
              </a:spcBef>
              <a:spcAft>
                <a:spcPts val="0"/>
              </a:spcAft>
              <a:buClr>
                <a:srgbClr val="2599BA"/>
              </a:buClr>
              <a:buSzTx/>
              <a:buFont typeface="Arial"/>
              <a:buChar char="•"/>
              <a:tabLst>
                <a:tab pos="354965" algn="l"/>
              </a:tabLst>
              <a:defRPr/>
            </a:pPr>
            <a:r>
              <a:rPr kumimoji="0" sz="3200" b="0" i="0" u="none" strike="noStrike" kern="0" cap="none" spc="0" normalizeH="0" baseline="0" noProof="0">
                <a:ln>
                  <a:noFill/>
                </a:ln>
                <a:solidFill>
                  <a:sysClr val="windowText" lastClr="000000"/>
                </a:solidFill>
                <a:effectLst/>
                <a:uLnTx/>
                <a:uFillTx/>
                <a:latin typeface="Calibri"/>
                <a:cs typeface="Calibri"/>
              </a:rPr>
              <a:t>History</a:t>
            </a:r>
            <a:r>
              <a:rPr kumimoji="0" sz="3200" b="0" i="0" u="none" strike="noStrike" kern="0" cap="none" spc="-45" normalizeH="0" baseline="0" noProof="0">
                <a:ln>
                  <a:noFill/>
                </a:ln>
                <a:solidFill>
                  <a:sysClr val="windowText" lastClr="000000"/>
                </a:solidFill>
                <a:effectLst/>
                <a:uLnTx/>
                <a:uFillTx/>
                <a:latin typeface="Calibri"/>
                <a:cs typeface="Calibri"/>
              </a:rPr>
              <a:t> </a:t>
            </a:r>
            <a:r>
              <a:rPr kumimoji="0" sz="3200" b="0" i="0" u="none" strike="noStrike" kern="0" cap="none" spc="0" normalizeH="0" baseline="0" noProof="0">
                <a:ln>
                  <a:noFill/>
                </a:ln>
                <a:solidFill>
                  <a:sysClr val="windowText" lastClr="000000"/>
                </a:solidFill>
                <a:effectLst/>
                <a:uLnTx/>
                <a:uFillTx/>
                <a:latin typeface="Calibri"/>
                <a:cs typeface="Calibri"/>
              </a:rPr>
              <a:t>of</a:t>
            </a:r>
            <a:r>
              <a:rPr kumimoji="0" sz="3200" b="0" i="0" u="none" strike="noStrike" kern="0" cap="none" spc="-60" normalizeH="0" baseline="0" noProof="0">
                <a:ln>
                  <a:noFill/>
                </a:ln>
                <a:solidFill>
                  <a:sysClr val="windowText" lastClr="000000"/>
                </a:solidFill>
                <a:effectLst/>
                <a:uLnTx/>
                <a:uFillTx/>
                <a:latin typeface="Calibri"/>
                <a:cs typeface="Calibri"/>
              </a:rPr>
              <a:t> </a:t>
            </a:r>
            <a:r>
              <a:rPr kumimoji="0" sz="3200" b="0" i="0" u="none" strike="noStrike" kern="0" cap="none" spc="0" normalizeH="0" baseline="0" noProof="0">
                <a:ln>
                  <a:noFill/>
                </a:ln>
                <a:solidFill>
                  <a:sysClr val="windowText" lastClr="000000"/>
                </a:solidFill>
                <a:effectLst/>
                <a:uLnTx/>
                <a:uFillTx/>
                <a:latin typeface="Calibri"/>
                <a:cs typeface="Calibri"/>
              </a:rPr>
              <a:t>the</a:t>
            </a:r>
            <a:r>
              <a:rPr kumimoji="0" sz="3200" b="0" i="0" u="none" strike="noStrike" kern="0" cap="none" spc="-60" normalizeH="0" baseline="0" noProof="0">
                <a:ln>
                  <a:noFill/>
                </a:ln>
                <a:solidFill>
                  <a:sysClr val="windowText" lastClr="000000"/>
                </a:solidFill>
                <a:effectLst/>
                <a:uLnTx/>
                <a:uFillTx/>
                <a:latin typeface="Calibri"/>
                <a:cs typeface="Calibri"/>
              </a:rPr>
              <a:t> </a:t>
            </a:r>
            <a:r>
              <a:rPr kumimoji="0" sz="3200" b="0" i="0" u="none" strike="noStrike" kern="0" cap="none" spc="-20" normalizeH="0" baseline="0" noProof="0">
                <a:ln>
                  <a:noFill/>
                </a:ln>
                <a:solidFill>
                  <a:sysClr val="windowText" lastClr="000000"/>
                </a:solidFill>
                <a:effectLst/>
                <a:uLnTx/>
                <a:uFillTx/>
                <a:latin typeface="Calibri"/>
                <a:cs typeface="Calibri"/>
              </a:rPr>
              <a:t>tents</a:t>
            </a:r>
            <a:endParaRPr kumimoji="0" sz="3200" b="0" i="0" u="none" strike="noStrike" kern="0" cap="none" spc="0" normalizeH="0" baseline="0" noProof="0">
              <a:ln>
                <a:noFill/>
              </a:ln>
              <a:solidFill>
                <a:sysClr val="windowText" lastClr="000000"/>
              </a:solidFill>
              <a:effectLst/>
              <a:uLnTx/>
              <a:uFillTx/>
              <a:latin typeface="Calibri"/>
              <a:cs typeface="Calibri"/>
            </a:endParaRPr>
          </a:p>
          <a:p>
            <a:pPr marL="354965" marR="0" lvl="0" indent="-342265" defTabSz="914400" eaLnBrk="1" fontAlgn="auto" latinLnBrk="0" hangingPunct="1">
              <a:lnSpc>
                <a:spcPct val="100000"/>
              </a:lnSpc>
              <a:spcBef>
                <a:spcPts val="615"/>
              </a:spcBef>
              <a:spcAft>
                <a:spcPts val="0"/>
              </a:spcAft>
              <a:buClr>
                <a:srgbClr val="2599BA"/>
              </a:buClr>
              <a:buSzTx/>
              <a:buFont typeface="Arial"/>
              <a:buChar char="•"/>
              <a:tabLst>
                <a:tab pos="354965" algn="l"/>
              </a:tabLst>
              <a:defRPr/>
            </a:pPr>
            <a:r>
              <a:rPr kumimoji="0" sz="3200" b="0" i="0" u="none" strike="noStrike" kern="0" cap="none" spc="0" normalizeH="0" baseline="0" noProof="0">
                <a:ln>
                  <a:noFill/>
                </a:ln>
                <a:solidFill>
                  <a:sysClr val="windowText" lastClr="000000"/>
                </a:solidFill>
                <a:effectLst/>
                <a:uLnTx/>
                <a:uFillTx/>
                <a:latin typeface="Calibri"/>
                <a:cs typeface="Calibri"/>
              </a:rPr>
              <a:t>Current</a:t>
            </a:r>
            <a:r>
              <a:rPr kumimoji="0" sz="3200" b="0" i="0" u="none" strike="noStrike" kern="0" cap="none" spc="-90" normalizeH="0" baseline="0" noProof="0">
                <a:ln>
                  <a:noFill/>
                </a:ln>
                <a:solidFill>
                  <a:sysClr val="windowText" lastClr="000000"/>
                </a:solidFill>
                <a:effectLst/>
                <a:uLnTx/>
                <a:uFillTx/>
                <a:latin typeface="Calibri"/>
                <a:cs typeface="Calibri"/>
              </a:rPr>
              <a:t> </a:t>
            </a:r>
            <a:r>
              <a:rPr kumimoji="0" sz="3200" b="0" i="0" u="none" strike="noStrike" kern="0" cap="none" spc="0" normalizeH="0" baseline="0" noProof="0">
                <a:ln>
                  <a:noFill/>
                </a:ln>
                <a:solidFill>
                  <a:sysClr val="windowText" lastClr="000000"/>
                </a:solidFill>
                <a:effectLst/>
                <a:uLnTx/>
                <a:uFillTx/>
                <a:latin typeface="Calibri"/>
                <a:cs typeface="Calibri"/>
              </a:rPr>
              <a:t>resource</a:t>
            </a:r>
            <a:r>
              <a:rPr kumimoji="0" sz="3200" b="0" i="0" u="none" strike="noStrike" kern="0" cap="none" spc="-110" normalizeH="0" baseline="0" noProof="0">
                <a:ln>
                  <a:noFill/>
                </a:ln>
                <a:solidFill>
                  <a:sysClr val="windowText" lastClr="000000"/>
                </a:solidFill>
                <a:effectLst/>
                <a:uLnTx/>
                <a:uFillTx/>
                <a:latin typeface="Calibri"/>
                <a:cs typeface="Calibri"/>
              </a:rPr>
              <a:t> </a:t>
            </a:r>
            <a:r>
              <a:rPr kumimoji="0" sz="3200" b="0" i="0" u="none" strike="noStrike" kern="0" cap="none" spc="0" normalizeH="0" baseline="0" noProof="0">
                <a:ln>
                  <a:noFill/>
                </a:ln>
                <a:solidFill>
                  <a:sysClr val="windowText" lastClr="000000"/>
                </a:solidFill>
                <a:effectLst/>
                <a:uLnTx/>
                <a:uFillTx/>
                <a:latin typeface="Calibri"/>
                <a:cs typeface="Calibri"/>
              </a:rPr>
              <a:t>for</a:t>
            </a:r>
            <a:r>
              <a:rPr kumimoji="0" sz="3200" b="0" i="0" u="none" strike="noStrike" kern="0" cap="none" spc="-90" normalizeH="0" baseline="0" noProof="0">
                <a:ln>
                  <a:noFill/>
                </a:ln>
                <a:solidFill>
                  <a:sysClr val="windowText" lastClr="000000"/>
                </a:solidFill>
                <a:effectLst/>
                <a:uLnTx/>
                <a:uFillTx/>
                <a:latin typeface="Calibri"/>
                <a:cs typeface="Calibri"/>
              </a:rPr>
              <a:t> </a:t>
            </a:r>
            <a:r>
              <a:rPr kumimoji="0" sz="3200" b="0" i="0" u="none" strike="noStrike" kern="0" cap="none" spc="-10" normalizeH="0" baseline="0" noProof="0">
                <a:ln>
                  <a:noFill/>
                </a:ln>
                <a:solidFill>
                  <a:sysClr val="windowText" lastClr="000000"/>
                </a:solidFill>
                <a:effectLst/>
                <a:uLnTx/>
                <a:uFillTx/>
                <a:latin typeface="Calibri"/>
                <a:cs typeface="Calibri"/>
              </a:rPr>
              <a:t>tents</a:t>
            </a:r>
            <a:endParaRPr kumimoji="0" sz="3200" b="0" i="0" u="none" strike="noStrike" kern="0" cap="none" spc="0" normalizeH="0" baseline="0" noProof="0">
              <a:ln>
                <a:noFill/>
              </a:ln>
              <a:solidFill>
                <a:sysClr val="windowText" lastClr="000000"/>
              </a:solidFill>
              <a:effectLst/>
              <a:uLnTx/>
              <a:uFillTx/>
              <a:latin typeface="Calibri"/>
              <a:cs typeface="Calibri"/>
            </a:endParaRPr>
          </a:p>
        </p:txBody>
      </p:sp>
      <p:sp>
        <p:nvSpPr>
          <p:cNvPr id="4" name="object 4"/>
          <p:cNvSpPr txBox="1">
            <a:spLocks noGrp="1"/>
          </p:cNvSpPr>
          <p:nvPr>
            <p:ph type="title"/>
          </p:nvPr>
        </p:nvSpPr>
        <p:spPr>
          <a:xfrm>
            <a:off x="918768" y="860805"/>
            <a:ext cx="4581525" cy="1068070"/>
          </a:xfrm>
          <a:prstGeom prst="rect">
            <a:avLst/>
          </a:prstGeom>
        </p:spPr>
        <p:txBody>
          <a:bodyPr vert="horz" wrap="square" lIns="0" tIns="74295" rIns="0" bIns="0" rtlCol="0">
            <a:spAutoFit/>
          </a:bodyPr>
          <a:lstStyle/>
          <a:p>
            <a:pPr marL="12700" marR="5080">
              <a:lnSpc>
                <a:spcPts val="3890"/>
              </a:lnSpc>
              <a:spcBef>
                <a:spcPts val="585"/>
              </a:spcBef>
            </a:pPr>
            <a:r>
              <a:rPr sz="3600" u="sng">
                <a:uFill>
                  <a:solidFill>
                    <a:srgbClr val="000000"/>
                  </a:solidFill>
                </a:uFill>
              </a:rPr>
              <a:t>Improving</a:t>
            </a:r>
            <a:r>
              <a:rPr sz="3600" u="sng" spc="-165">
                <a:uFill>
                  <a:solidFill>
                    <a:srgbClr val="000000"/>
                  </a:solidFill>
                </a:uFill>
              </a:rPr>
              <a:t> </a:t>
            </a:r>
            <a:r>
              <a:rPr sz="3600" u="sng" spc="-10">
                <a:uFill>
                  <a:solidFill>
                    <a:srgbClr val="000000"/>
                  </a:solidFill>
                </a:uFill>
              </a:rPr>
              <a:t>Cherry</a:t>
            </a:r>
            <a:r>
              <a:rPr sz="3600" u="none" spc="-10"/>
              <a:t> </a:t>
            </a:r>
            <a:r>
              <a:rPr sz="3600" u="sng">
                <a:uFill>
                  <a:solidFill>
                    <a:srgbClr val="000000"/>
                  </a:solidFill>
                </a:uFill>
              </a:rPr>
              <a:t>Harvest</a:t>
            </a:r>
            <a:r>
              <a:rPr sz="3600" u="sng" spc="-100">
                <a:uFill>
                  <a:solidFill>
                    <a:srgbClr val="000000"/>
                  </a:solidFill>
                </a:uFill>
              </a:rPr>
              <a:t> </a:t>
            </a:r>
            <a:r>
              <a:rPr sz="3600" u="sng">
                <a:uFill>
                  <a:solidFill>
                    <a:srgbClr val="000000"/>
                  </a:solidFill>
                </a:uFill>
              </a:rPr>
              <a:t>Tent</a:t>
            </a:r>
            <a:r>
              <a:rPr sz="3600" u="sng" spc="-120">
                <a:uFill>
                  <a:solidFill>
                    <a:srgbClr val="000000"/>
                  </a:solidFill>
                </a:uFill>
              </a:rPr>
              <a:t> </a:t>
            </a:r>
            <a:r>
              <a:rPr sz="3600" u="sng" spc="-10">
                <a:uFill>
                  <a:solidFill>
                    <a:srgbClr val="000000"/>
                  </a:solidFill>
                </a:uFill>
              </a:rPr>
              <a:t>Camps:</a:t>
            </a:r>
            <a:endParaRPr sz="36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6910069" y="56"/>
            <a:ext cx="5280533" cy="6857873"/>
          </a:xfrm>
          <a:prstGeom prst="rect">
            <a:avLst/>
          </a:prstGeom>
        </p:spPr>
      </p:pic>
      <p:sp>
        <p:nvSpPr>
          <p:cNvPr id="3" name="object 3"/>
          <p:cNvSpPr txBox="1"/>
          <p:nvPr/>
        </p:nvSpPr>
        <p:spPr>
          <a:xfrm>
            <a:off x="918768" y="1546098"/>
            <a:ext cx="5001895" cy="4194810"/>
          </a:xfrm>
          <a:prstGeom prst="rect">
            <a:avLst/>
          </a:prstGeom>
        </p:spPr>
        <p:txBody>
          <a:bodyPr vert="horz" wrap="square" lIns="0" tIns="60960" rIns="0" bIns="0" rtlCol="0">
            <a:spAutoFit/>
          </a:bodyPr>
          <a:lstStyle/>
          <a:p>
            <a:pPr marL="12700" marR="645160" lvl="0" indent="0" defTabSz="914400" eaLnBrk="1" fontAlgn="auto" latinLnBrk="0" hangingPunct="1">
              <a:lnSpc>
                <a:spcPts val="3020"/>
              </a:lnSpc>
              <a:spcBef>
                <a:spcPts val="480"/>
              </a:spcBef>
              <a:spcAft>
                <a:spcPts val="0"/>
              </a:spcAft>
              <a:buClrTx/>
              <a:buSzTx/>
              <a:buFontTx/>
              <a:buNone/>
              <a:tabLst/>
              <a:defRPr/>
            </a:pPr>
            <a:r>
              <a:rPr kumimoji="0" sz="2800" b="0" i="0" u="sng" strike="noStrike" kern="0" cap="none" spc="0" normalizeH="0" baseline="0" noProof="0">
                <a:ln>
                  <a:noFill/>
                </a:ln>
                <a:solidFill>
                  <a:sysClr val="windowText" lastClr="000000"/>
                </a:solidFill>
                <a:effectLst/>
                <a:uLnTx/>
                <a:uFill>
                  <a:solidFill>
                    <a:srgbClr val="000000"/>
                  </a:solidFill>
                </a:uFill>
                <a:latin typeface="Century Gothic"/>
                <a:cs typeface="Century Gothic"/>
              </a:rPr>
              <a:t>Improving</a:t>
            </a:r>
            <a:r>
              <a:rPr kumimoji="0" sz="2800" b="0" i="0" u="sng" strike="noStrike" kern="0" cap="none" spc="-125" normalizeH="0" baseline="0" noProof="0">
                <a:ln>
                  <a:noFill/>
                </a:ln>
                <a:solidFill>
                  <a:sysClr val="windowText" lastClr="000000"/>
                </a:solidFill>
                <a:effectLst/>
                <a:uLnTx/>
                <a:uFill>
                  <a:solidFill>
                    <a:srgbClr val="000000"/>
                  </a:solidFill>
                </a:uFill>
                <a:latin typeface="Century Gothic"/>
                <a:cs typeface="Century Gothic"/>
              </a:rPr>
              <a:t> </a:t>
            </a:r>
            <a:r>
              <a:rPr kumimoji="0" sz="2800" b="0" i="0" u="sng" strike="noStrike" kern="0" cap="none" spc="0" normalizeH="0" baseline="0" noProof="0">
                <a:ln>
                  <a:noFill/>
                </a:ln>
                <a:solidFill>
                  <a:sysClr val="windowText" lastClr="000000"/>
                </a:solidFill>
                <a:effectLst/>
                <a:uLnTx/>
                <a:uFill>
                  <a:solidFill>
                    <a:srgbClr val="000000"/>
                  </a:solidFill>
                </a:uFill>
                <a:latin typeface="Century Gothic"/>
                <a:cs typeface="Century Gothic"/>
              </a:rPr>
              <a:t>Cherry</a:t>
            </a:r>
            <a:r>
              <a:rPr kumimoji="0" sz="2800" b="0" i="0" u="sng" strike="noStrike" kern="0" cap="none" spc="-105" normalizeH="0" baseline="0" noProof="0">
                <a:ln>
                  <a:noFill/>
                </a:ln>
                <a:solidFill>
                  <a:sysClr val="windowText" lastClr="000000"/>
                </a:solidFill>
                <a:effectLst/>
                <a:uLnTx/>
                <a:uFill>
                  <a:solidFill>
                    <a:srgbClr val="000000"/>
                  </a:solidFill>
                </a:uFill>
                <a:latin typeface="Century Gothic"/>
                <a:cs typeface="Century Gothic"/>
              </a:rPr>
              <a:t> </a:t>
            </a:r>
            <a:r>
              <a:rPr kumimoji="0" sz="2800" b="0" i="0" u="sng" strike="noStrike" kern="0" cap="none" spc="-10" normalizeH="0" baseline="0" noProof="0">
                <a:ln>
                  <a:noFill/>
                </a:ln>
                <a:solidFill>
                  <a:sysClr val="windowText" lastClr="000000"/>
                </a:solidFill>
                <a:effectLst/>
                <a:uLnTx/>
                <a:uFill>
                  <a:solidFill>
                    <a:srgbClr val="000000"/>
                  </a:solidFill>
                </a:uFill>
                <a:latin typeface="Century Gothic"/>
                <a:cs typeface="Century Gothic"/>
              </a:rPr>
              <a:t>Harvest</a:t>
            </a:r>
            <a:r>
              <a:rPr kumimoji="0" sz="2800" b="0" i="0" u="none" strike="noStrike" kern="0" cap="none" spc="-10" normalizeH="0" baseline="0" noProof="0">
                <a:ln>
                  <a:noFill/>
                </a:ln>
                <a:solidFill>
                  <a:sysClr val="windowText" lastClr="000000"/>
                </a:solidFill>
                <a:effectLst/>
                <a:uLnTx/>
                <a:uFillTx/>
                <a:latin typeface="Century Gothic"/>
                <a:cs typeface="Century Gothic"/>
              </a:rPr>
              <a:t> </a:t>
            </a:r>
            <a:r>
              <a:rPr kumimoji="0" sz="2800" b="0" i="0" u="sng" strike="noStrike" kern="0" cap="none" spc="0" normalizeH="0" baseline="0" noProof="0">
                <a:ln>
                  <a:noFill/>
                </a:ln>
                <a:solidFill>
                  <a:sysClr val="windowText" lastClr="000000"/>
                </a:solidFill>
                <a:effectLst/>
                <a:uLnTx/>
                <a:uFill>
                  <a:solidFill>
                    <a:srgbClr val="000000"/>
                  </a:solidFill>
                </a:uFill>
                <a:latin typeface="Century Gothic"/>
                <a:cs typeface="Century Gothic"/>
              </a:rPr>
              <a:t>Tent</a:t>
            </a:r>
            <a:r>
              <a:rPr kumimoji="0" sz="2800" b="0" i="0" u="sng" strike="noStrike" kern="0" cap="none" spc="-65" normalizeH="0" baseline="0" noProof="0">
                <a:ln>
                  <a:noFill/>
                </a:ln>
                <a:solidFill>
                  <a:sysClr val="windowText" lastClr="000000"/>
                </a:solidFill>
                <a:effectLst/>
                <a:uLnTx/>
                <a:uFill>
                  <a:solidFill>
                    <a:srgbClr val="000000"/>
                  </a:solidFill>
                </a:uFill>
                <a:latin typeface="Century Gothic"/>
                <a:cs typeface="Century Gothic"/>
              </a:rPr>
              <a:t> </a:t>
            </a:r>
            <a:r>
              <a:rPr kumimoji="0" sz="2800" b="0" i="0" u="sng" strike="noStrike" kern="0" cap="none" spc="-10" normalizeH="0" baseline="0" noProof="0">
                <a:ln>
                  <a:noFill/>
                </a:ln>
                <a:solidFill>
                  <a:sysClr val="windowText" lastClr="000000"/>
                </a:solidFill>
                <a:effectLst/>
                <a:uLnTx/>
                <a:uFill>
                  <a:solidFill>
                    <a:srgbClr val="000000"/>
                  </a:solidFill>
                </a:uFill>
                <a:latin typeface="Century Gothic"/>
                <a:cs typeface="Century Gothic"/>
              </a:rPr>
              <a:t>Camps</a:t>
            </a:r>
            <a:endParaRPr kumimoji="0" sz="2800" b="0" i="0" u="none" strike="noStrike" kern="0" cap="none" spc="0" normalizeH="0" baseline="0" noProof="0">
              <a:ln>
                <a:noFill/>
              </a:ln>
              <a:solidFill>
                <a:sysClr val="windowText" lastClr="000000"/>
              </a:solidFill>
              <a:effectLst/>
              <a:uLnTx/>
              <a:uFillTx/>
              <a:latin typeface="Century Gothic"/>
              <a:cs typeface="Century Gothic"/>
            </a:endParaRPr>
          </a:p>
          <a:p>
            <a:pPr marL="12700" marR="0" lvl="0" indent="0" defTabSz="914400" eaLnBrk="1" fontAlgn="auto" latinLnBrk="0" hangingPunct="1">
              <a:lnSpc>
                <a:spcPct val="100000"/>
              </a:lnSpc>
              <a:spcBef>
                <a:spcPts val="2220"/>
              </a:spcBef>
              <a:spcAft>
                <a:spcPts val="0"/>
              </a:spcAft>
              <a:buClrTx/>
              <a:buSzTx/>
              <a:buFontTx/>
              <a:buNone/>
              <a:tabLst/>
              <a:defRPr/>
            </a:pPr>
            <a:r>
              <a:rPr kumimoji="0" sz="2800" b="0" i="0" u="none" strike="noStrike" kern="0" cap="none" spc="0" normalizeH="0" baseline="0" noProof="0">
                <a:ln>
                  <a:noFill/>
                </a:ln>
                <a:solidFill>
                  <a:sysClr val="windowText" lastClr="000000"/>
                </a:solidFill>
                <a:effectLst/>
                <a:uLnTx/>
                <a:uFillTx/>
                <a:latin typeface="Calibri"/>
                <a:cs typeface="Calibri"/>
              </a:rPr>
              <a:t>Aims</a:t>
            </a:r>
            <a:r>
              <a:rPr kumimoji="0" sz="2800" b="0" i="0" u="none" strike="noStrike" kern="0" cap="none" spc="-10" normalizeH="0" baseline="0" noProof="0">
                <a:ln>
                  <a:noFill/>
                </a:ln>
                <a:solidFill>
                  <a:sysClr val="windowText" lastClr="000000"/>
                </a:solidFill>
                <a:effectLst/>
                <a:uLnTx/>
                <a:uFillTx/>
                <a:latin typeface="Calibri"/>
                <a:cs typeface="Calibri"/>
              </a:rPr>
              <a:t> </a:t>
            </a:r>
            <a:r>
              <a:rPr kumimoji="0" sz="2800" b="0" i="0" u="none" strike="noStrike" kern="0" cap="none" spc="0" normalizeH="0" baseline="0" noProof="0">
                <a:ln>
                  <a:noFill/>
                </a:ln>
                <a:solidFill>
                  <a:sysClr val="windowText" lastClr="000000"/>
                </a:solidFill>
                <a:effectLst/>
                <a:uLnTx/>
                <a:uFillTx/>
                <a:latin typeface="Calibri"/>
                <a:cs typeface="Calibri"/>
              </a:rPr>
              <a:t>of</a:t>
            </a:r>
            <a:r>
              <a:rPr kumimoji="0" sz="2800" b="0" i="0" u="none" strike="noStrike" kern="0" cap="none" spc="-30" normalizeH="0" baseline="0" noProof="0">
                <a:ln>
                  <a:noFill/>
                </a:ln>
                <a:solidFill>
                  <a:sysClr val="windowText" lastClr="000000"/>
                </a:solidFill>
                <a:effectLst/>
                <a:uLnTx/>
                <a:uFillTx/>
                <a:latin typeface="Calibri"/>
                <a:cs typeface="Calibri"/>
              </a:rPr>
              <a:t> </a:t>
            </a:r>
            <a:r>
              <a:rPr kumimoji="0" sz="2800" b="0" i="0" u="none" strike="noStrike" kern="0" cap="none" spc="0" normalizeH="0" baseline="0" noProof="0">
                <a:ln>
                  <a:noFill/>
                </a:ln>
                <a:solidFill>
                  <a:sysClr val="windowText" lastClr="000000"/>
                </a:solidFill>
                <a:effectLst/>
                <a:uLnTx/>
                <a:uFillTx/>
                <a:latin typeface="Calibri"/>
                <a:cs typeface="Calibri"/>
              </a:rPr>
              <a:t>the</a:t>
            </a:r>
            <a:r>
              <a:rPr kumimoji="0" sz="2800" b="0" i="0" u="none" strike="noStrike" kern="0" cap="none" spc="-25" normalizeH="0" baseline="0" noProof="0">
                <a:ln>
                  <a:noFill/>
                </a:ln>
                <a:solidFill>
                  <a:sysClr val="windowText" lastClr="000000"/>
                </a:solidFill>
                <a:effectLst/>
                <a:uLnTx/>
                <a:uFillTx/>
                <a:latin typeface="Calibri"/>
                <a:cs typeface="Calibri"/>
              </a:rPr>
              <a:t> </a:t>
            </a:r>
            <a:r>
              <a:rPr kumimoji="0" sz="2800" b="0" i="0" u="none" strike="noStrike" kern="0" cap="none" spc="-10" normalizeH="0" baseline="0" noProof="0">
                <a:ln>
                  <a:noFill/>
                </a:ln>
                <a:solidFill>
                  <a:sysClr val="windowText" lastClr="000000"/>
                </a:solidFill>
                <a:effectLst/>
                <a:uLnTx/>
                <a:uFillTx/>
                <a:latin typeface="Calibri"/>
                <a:cs typeface="Calibri"/>
              </a:rPr>
              <a:t>project:</a:t>
            </a:r>
            <a:endParaRPr kumimoji="0" sz="2800" b="0" i="0" u="none" strike="noStrike" kern="0" cap="none" spc="0" normalizeH="0" baseline="0" noProof="0">
              <a:ln>
                <a:noFill/>
              </a:ln>
              <a:solidFill>
                <a:sysClr val="windowText" lastClr="000000"/>
              </a:solidFill>
              <a:effectLst/>
              <a:uLnTx/>
              <a:uFillTx/>
              <a:latin typeface="Calibri"/>
              <a:cs typeface="Calibri"/>
            </a:endParaRPr>
          </a:p>
          <a:p>
            <a:pPr marL="354965" marR="5080" lvl="0" indent="-342900" defTabSz="914400" eaLnBrk="1" fontAlgn="auto" latinLnBrk="0" hangingPunct="1">
              <a:lnSpc>
                <a:spcPct val="80000"/>
              </a:lnSpc>
              <a:spcBef>
                <a:spcPts val="1000"/>
              </a:spcBef>
              <a:spcAft>
                <a:spcPts val="0"/>
              </a:spcAft>
              <a:buClr>
                <a:srgbClr val="2599BA"/>
              </a:buClr>
              <a:buSzTx/>
              <a:buFont typeface="Arial"/>
              <a:buChar char="•"/>
              <a:tabLst>
                <a:tab pos="354965" algn="l"/>
              </a:tabLst>
              <a:defRPr/>
            </a:pPr>
            <a:r>
              <a:rPr kumimoji="0" sz="2800" b="0" i="0" u="none" strike="noStrike" kern="0" cap="none" spc="0" normalizeH="0" baseline="0" noProof="0">
                <a:ln>
                  <a:noFill/>
                </a:ln>
                <a:solidFill>
                  <a:sysClr val="windowText" lastClr="000000"/>
                </a:solidFill>
                <a:effectLst/>
                <a:uLnTx/>
                <a:uFillTx/>
                <a:latin typeface="Calibri"/>
                <a:cs typeface="Calibri"/>
              </a:rPr>
              <a:t>Spotlight</a:t>
            </a:r>
            <a:r>
              <a:rPr kumimoji="0" sz="2800" b="0" i="0" u="none" strike="noStrike" kern="0" cap="none" spc="-75" normalizeH="0" baseline="0" noProof="0">
                <a:ln>
                  <a:noFill/>
                </a:ln>
                <a:solidFill>
                  <a:sysClr val="windowText" lastClr="000000"/>
                </a:solidFill>
                <a:effectLst/>
                <a:uLnTx/>
                <a:uFillTx/>
                <a:latin typeface="Calibri"/>
                <a:cs typeface="Calibri"/>
              </a:rPr>
              <a:t> </a:t>
            </a:r>
            <a:r>
              <a:rPr kumimoji="0" sz="2800" b="0" i="0" u="none" strike="noStrike" kern="0" cap="none" spc="0" normalizeH="0" baseline="0" noProof="0">
                <a:ln>
                  <a:noFill/>
                </a:ln>
                <a:solidFill>
                  <a:sysClr val="windowText" lastClr="000000"/>
                </a:solidFill>
                <a:effectLst/>
                <a:uLnTx/>
                <a:uFillTx/>
                <a:latin typeface="Calibri"/>
                <a:cs typeface="Calibri"/>
              </a:rPr>
              <a:t>and</a:t>
            </a:r>
            <a:r>
              <a:rPr kumimoji="0" sz="2800" b="0" i="0" u="none" strike="noStrike" kern="0" cap="none" spc="-85" normalizeH="0" baseline="0" noProof="0">
                <a:ln>
                  <a:noFill/>
                </a:ln>
                <a:solidFill>
                  <a:sysClr val="windowText" lastClr="000000"/>
                </a:solidFill>
                <a:effectLst/>
                <a:uLnTx/>
                <a:uFillTx/>
                <a:latin typeface="Calibri"/>
                <a:cs typeface="Calibri"/>
              </a:rPr>
              <a:t> </a:t>
            </a:r>
            <a:r>
              <a:rPr kumimoji="0" sz="2800" b="0" i="0" u="none" strike="noStrike" kern="0" cap="none" spc="0" normalizeH="0" baseline="0" noProof="0">
                <a:ln>
                  <a:noFill/>
                </a:ln>
                <a:solidFill>
                  <a:sysClr val="windowText" lastClr="000000"/>
                </a:solidFill>
                <a:effectLst/>
                <a:uLnTx/>
                <a:uFillTx/>
                <a:latin typeface="Calibri"/>
                <a:cs typeface="Calibri"/>
              </a:rPr>
              <a:t>raise</a:t>
            </a:r>
            <a:r>
              <a:rPr kumimoji="0" sz="2800" b="0" i="0" u="none" strike="noStrike" kern="0" cap="none" spc="-85" normalizeH="0" baseline="0" noProof="0">
                <a:ln>
                  <a:noFill/>
                </a:ln>
                <a:solidFill>
                  <a:sysClr val="windowText" lastClr="000000"/>
                </a:solidFill>
                <a:effectLst/>
                <a:uLnTx/>
                <a:uFillTx/>
                <a:latin typeface="Calibri"/>
                <a:cs typeface="Calibri"/>
              </a:rPr>
              <a:t> </a:t>
            </a:r>
            <a:r>
              <a:rPr kumimoji="0" sz="2800" b="0" i="0" u="none" strike="noStrike" kern="0" cap="none" spc="-10" normalizeH="0" baseline="0" noProof="0">
                <a:ln>
                  <a:noFill/>
                </a:ln>
                <a:solidFill>
                  <a:sysClr val="windowText" lastClr="000000"/>
                </a:solidFill>
                <a:effectLst/>
                <a:uLnTx/>
                <a:uFillTx/>
                <a:latin typeface="Calibri"/>
                <a:cs typeface="Calibri"/>
              </a:rPr>
              <a:t>awareness</a:t>
            </a:r>
            <a:r>
              <a:rPr kumimoji="0" sz="2800" b="0" i="0" u="none" strike="noStrike" kern="0" cap="none" spc="-85" normalizeH="0" baseline="0" noProof="0">
                <a:ln>
                  <a:noFill/>
                </a:ln>
                <a:solidFill>
                  <a:sysClr val="windowText" lastClr="000000"/>
                </a:solidFill>
                <a:effectLst/>
                <a:uLnTx/>
                <a:uFillTx/>
                <a:latin typeface="Calibri"/>
                <a:cs typeface="Calibri"/>
              </a:rPr>
              <a:t> </a:t>
            </a:r>
            <a:r>
              <a:rPr kumimoji="0" sz="2800" b="0" i="0" u="none" strike="noStrike" kern="0" cap="none" spc="-25" normalizeH="0" baseline="0" noProof="0">
                <a:ln>
                  <a:noFill/>
                </a:ln>
                <a:solidFill>
                  <a:sysClr val="windowText" lastClr="000000"/>
                </a:solidFill>
                <a:effectLst/>
                <a:uLnTx/>
                <a:uFillTx/>
                <a:latin typeface="Calibri"/>
                <a:cs typeface="Calibri"/>
              </a:rPr>
              <a:t>in </a:t>
            </a:r>
            <a:r>
              <a:rPr kumimoji="0" sz="2800" b="0" i="0" u="none" strike="noStrike" kern="0" cap="none" spc="-10" normalizeH="0" baseline="0" noProof="0">
                <a:ln>
                  <a:noFill/>
                </a:ln>
                <a:solidFill>
                  <a:sysClr val="windowText" lastClr="000000"/>
                </a:solidFill>
                <a:effectLst/>
                <a:uLnTx/>
                <a:uFillTx/>
                <a:latin typeface="Calibri"/>
                <a:cs typeface="Calibri"/>
              </a:rPr>
              <a:t>worker</a:t>
            </a:r>
            <a:r>
              <a:rPr kumimoji="0" sz="2800" b="0" i="0" u="none" strike="noStrike" kern="0" cap="none" spc="-110" normalizeH="0" baseline="0" noProof="0">
                <a:ln>
                  <a:noFill/>
                </a:ln>
                <a:solidFill>
                  <a:sysClr val="windowText" lastClr="000000"/>
                </a:solidFill>
                <a:effectLst/>
                <a:uLnTx/>
                <a:uFillTx/>
                <a:latin typeface="Calibri"/>
                <a:cs typeface="Calibri"/>
              </a:rPr>
              <a:t> </a:t>
            </a:r>
            <a:r>
              <a:rPr kumimoji="0" sz="2800" b="0" i="0" u="none" strike="noStrike" kern="0" cap="none" spc="0" normalizeH="0" baseline="0" noProof="0">
                <a:ln>
                  <a:noFill/>
                </a:ln>
                <a:solidFill>
                  <a:sysClr val="windowText" lastClr="000000"/>
                </a:solidFill>
                <a:effectLst/>
                <a:uLnTx/>
                <a:uFillTx/>
                <a:latin typeface="Calibri"/>
                <a:cs typeface="Calibri"/>
              </a:rPr>
              <a:t>safety</a:t>
            </a:r>
            <a:r>
              <a:rPr kumimoji="0" sz="2800" b="0" i="0" u="none" strike="noStrike" kern="0" cap="none" spc="-95" normalizeH="0" baseline="0" noProof="0">
                <a:ln>
                  <a:noFill/>
                </a:ln>
                <a:solidFill>
                  <a:sysClr val="windowText" lastClr="000000"/>
                </a:solidFill>
                <a:effectLst/>
                <a:uLnTx/>
                <a:uFillTx/>
                <a:latin typeface="Calibri"/>
                <a:cs typeface="Calibri"/>
              </a:rPr>
              <a:t> </a:t>
            </a:r>
            <a:r>
              <a:rPr kumimoji="0" sz="2800" b="0" i="0" u="none" strike="noStrike" kern="0" cap="none" spc="0" normalizeH="0" baseline="0" noProof="0">
                <a:ln>
                  <a:noFill/>
                </a:ln>
                <a:solidFill>
                  <a:sysClr val="windowText" lastClr="000000"/>
                </a:solidFill>
                <a:effectLst/>
                <a:uLnTx/>
                <a:uFillTx/>
                <a:latin typeface="Calibri"/>
                <a:cs typeface="Calibri"/>
              </a:rPr>
              <a:t>and</a:t>
            </a:r>
            <a:r>
              <a:rPr kumimoji="0" sz="2800" b="0" i="0" u="none" strike="noStrike" kern="0" cap="none" spc="-90" normalizeH="0" baseline="0" noProof="0">
                <a:ln>
                  <a:noFill/>
                </a:ln>
                <a:solidFill>
                  <a:sysClr val="windowText" lastClr="000000"/>
                </a:solidFill>
                <a:effectLst/>
                <a:uLnTx/>
                <a:uFillTx/>
                <a:latin typeface="Calibri"/>
                <a:cs typeface="Calibri"/>
              </a:rPr>
              <a:t> </a:t>
            </a:r>
            <a:r>
              <a:rPr kumimoji="0" sz="2800" b="0" i="0" u="none" strike="noStrike" kern="0" cap="none" spc="-10" normalizeH="0" baseline="0" noProof="0">
                <a:ln>
                  <a:noFill/>
                </a:ln>
                <a:solidFill>
                  <a:sysClr val="windowText" lastClr="000000"/>
                </a:solidFill>
                <a:effectLst/>
                <a:uLnTx/>
                <a:uFillTx/>
                <a:latin typeface="Calibri"/>
                <a:cs typeface="Calibri"/>
              </a:rPr>
              <a:t>health, </a:t>
            </a:r>
            <a:r>
              <a:rPr kumimoji="0" sz="2800" b="0" i="0" u="none" strike="noStrike" kern="0" cap="none" spc="0" normalizeH="0" baseline="0" noProof="0">
                <a:ln>
                  <a:noFill/>
                </a:ln>
                <a:solidFill>
                  <a:sysClr val="windowText" lastClr="000000"/>
                </a:solidFill>
                <a:effectLst/>
                <a:uLnTx/>
                <a:uFillTx/>
                <a:latin typeface="Calibri"/>
                <a:cs typeface="Calibri"/>
              </a:rPr>
              <a:t>climate</a:t>
            </a:r>
            <a:r>
              <a:rPr kumimoji="0" sz="2800" b="0" i="0" u="none" strike="noStrike" kern="0" cap="none" spc="-105" normalizeH="0" baseline="0" noProof="0">
                <a:ln>
                  <a:noFill/>
                </a:ln>
                <a:solidFill>
                  <a:sysClr val="windowText" lastClr="000000"/>
                </a:solidFill>
                <a:effectLst/>
                <a:uLnTx/>
                <a:uFillTx/>
                <a:latin typeface="Calibri"/>
                <a:cs typeface="Calibri"/>
              </a:rPr>
              <a:t> </a:t>
            </a:r>
            <a:r>
              <a:rPr kumimoji="0" sz="2800" b="0" i="0" u="none" strike="noStrike" kern="0" cap="none" spc="0" normalizeH="0" baseline="0" noProof="0">
                <a:ln>
                  <a:noFill/>
                </a:ln>
                <a:solidFill>
                  <a:sysClr val="windowText" lastClr="000000"/>
                </a:solidFill>
                <a:effectLst/>
                <a:uLnTx/>
                <a:uFillTx/>
                <a:latin typeface="Calibri"/>
                <a:cs typeface="Calibri"/>
              </a:rPr>
              <a:t>change</a:t>
            </a:r>
            <a:r>
              <a:rPr kumimoji="0" sz="2800" b="0" i="0" u="none" strike="noStrike" kern="0" cap="none" spc="-95" normalizeH="0" baseline="0" noProof="0">
                <a:ln>
                  <a:noFill/>
                </a:ln>
                <a:solidFill>
                  <a:sysClr val="windowText" lastClr="000000"/>
                </a:solidFill>
                <a:effectLst/>
                <a:uLnTx/>
                <a:uFillTx/>
                <a:latin typeface="Calibri"/>
                <a:cs typeface="Calibri"/>
              </a:rPr>
              <a:t> </a:t>
            </a:r>
            <a:r>
              <a:rPr kumimoji="0" sz="2800" b="0" i="0" u="none" strike="noStrike" kern="0" cap="none" spc="-10" normalizeH="0" baseline="0" noProof="0">
                <a:ln>
                  <a:noFill/>
                </a:ln>
                <a:solidFill>
                  <a:sysClr val="windowText" lastClr="000000"/>
                </a:solidFill>
                <a:effectLst/>
                <a:uLnTx/>
                <a:uFillTx/>
                <a:latin typeface="Calibri"/>
                <a:cs typeface="Calibri"/>
              </a:rPr>
              <a:t>effects,</a:t>
            </a:r>
            <a:r>
              <a:rPr kumimoji="0" sz="2800" b="0" i="0" u="none" strike="noStrike" kern="0" cap="none" spc="-105" normalizeH="0" baseline="0" noProof="0">
                <a:ln>
                  <a:noFill/>
                </a:ln>
                <a:solidFill>
                  <a:sysClr val="windowText" lastClr="000000"/>
                </a:solidFill>
                <a:effectLst/>
                <a:uLnTx/>
                <a:uFillTx/>
                <a:latin typeface="Calibri"/>
                <a:cs typeface="Calibri"/>
              </a:rPr>
              <a:t> </a:t>
            </a:r>
            <a:r>
              <a:rPr kumimoji="0" sz="2800" b="0" i="0" u="none" strike="noStrike" kern="0" cap="none" spc="-10" normalizeH="0" baseline="0" noProof="0">
                <a:ln>
                  <a:noFill/>
                </a:ln>
                <a:solidFill>
                  <a:sysClr val="windowText" lastClr="000000"/>
                </a:solidFill>
                <a:effectLst/>
                <a:uLnTx/>
                <a:uFillTx/>
                <a:latin typeface="Calibri"/>
                <a:cs typeface="Calibri"/>
              </a:rPr>
              <a:t>labor </a:t>
            </a:r>
            <a:r>
              <a:rPr kumimoji="0" sz="2800" b="0" i="0" u="none" strike="noStrike" kern="0" cap="none" spc="0" normalizeH="0" baseline="0" noProof="0">
                <a:ln>
                  <a:noFill/>
                </a:ln>
                <a:solidFill>
                  <a:sysClr val="windowText" lastClr="000000"/>
                </a:solidFill>
                <a:effectLst/>
                <a:uLnTx/>
                <a:uFillTx/>
                <a:latin typeface="Calibri"/>
                <a:cs typeface="Calibri"/>
              </a:rPr>
              <a:t>conditions,</a:t>
            </a:r>
            <a:r>
              <a:rPr kumimoji="0" sz="2800" b="0" i="0" u="none" strike="noStrike" kern="0" cap="none" spc="-75" normalizeH="0" baseline="0" noProof="0">
                <a:ln>
                  <a:noFill/>
                </a:ln>
                <a:solidFill>
                  <a:sysClr val="windowText" lastClr="000000"/>
                </a:solidFill>
                <a:effectLst/>
                <a:uLnTx/>
                <a:uFillTx/>
                <a:latin typeface="Calibri"/>
                <a:cs typeface="Calibri"/>
              </a:rPr>
              <a:t> </a:t>
            </a:r>
            <a:r>
              <a:rPr kumimoji="0" sz="2800" b="0" i="0" u="none" strike="noStrike" kern="0" cap="none" spc="0" normalizeH="0" baseline="0" noProof="0">
                <a:ln>
                  <a:noFill/>
                </a:ln>
                <a:solidFill>
                  <a:sysClr val="windowText" lastClr="000000"/>
                </a:solidFill>
                <a:effectLst/>
                <a:uLnTx/>
                <a:uFillTx/>
                <a:latin typeface="Calibri"/>
                <a:cs typeface="Calibri"/>
              </a:rPr>
              <a:t>and</a:t>
            </a:r>
            <a:r>
              <a:rPr kumimoji="0" sz="2800" b="0" i="0" u="none" strike="noStrike" kern="0" cap="none" spc="-90" normalizeH="0" baseline="0" noProof="0">
                <a:ln>
                  <a:noFill/>
                </a:ln>
                <a:solidFill>
                  <a:sysClr val="windowText" lastClr="000000"/>
                </a:solidFill>
                <a:effectLst/>
                <a:uLnTx/>
                <a:uFillTx/>
                <a:latin typeface="Calibri"/>
                <a:cs typeface="Calibri"/>
              </a:rPr>
              <a:t> </a:t>
            </a:r>
            <a:r>
              <a:rPr kumimoji="0" sz="2800" b="0" i="0" u="none" strike="noStrike" kern="0" cap="none" spc="0" normalizeH="0" baseline="0" noProof="0">
                <a:ln>
                  <a:noFill/>
                </a:ln>
                <a:solidFill>
                  <a:sysClr val="windowText" lastClr="000000"/>
                </a:solidFill>
                <a:effectLst/>
                <a:uLnTx/>
                <a:uFillTx/>
                <a:latin typeface="Calibri"/>
                <a:cs typeface="Calibri"/>
              </a:rPr>
              <a:t>food</a:t>
            </a:r>
            <a:r>
              <a:rPr kumimoji="0" sz="2800" b="0" i="0" u="none" strike="noStrike" kern="0" cap="none" spc="-110" normalizeH="0" baseline="0" noProof="0">
                <a:ln>
                  <a:noFill/>
                </a:ln>
                <a:solidFill>
                  <a:sysClr val="windowText" lastClr="000000"/>
                </a:solidFill>
                <a:effectLst/>
                <a:uLnTx/>
                <a:uFillTx/>
                <a:latin typeface="Calibri"/>
                <a:cs typeface="Calibri"/>
              </a:rPr>
              <a:t> </a:t>
            </a:r>
            <a:r>
              <a:rPr kumimoji="0" sz="2800" b="0" i="0" u="none" strike="noStrike" kern="0" cap="none" spc="-10" normalizeH="0" baseline="0" noProof="0">
                <a:ln>
                  <a:noFill/>
                </a:ln>
                <a:solidFill>
                  <a:sysClr val="windowText" lastClr="000000"/>
                </a:solidFill>
                <a:effectLst/>
                <a:uLnTx/>
                <a:uFillTx/>
                <a:latin typeface="Calibri"/>
                <a:cs typeface="Calibri"/>
              </a:rPr>
              <a:t>security.</a:t>
            </a:r>
            <a:endParaRPr kumimoji="0" sz="2800" b="0" i="0" u="none" strike="noStrike" kern="0" cap="none" spc="0" normalizeH="0" baseline="0" noProof="0">
              <a:ln>
                <a:noFill/>
              </a:ln>
              <a:solidFill>
                <a:sysClr val="windowText" lastClr="000000"/>
              </a:solidFill>
              <a:effectLst/>
              <a:uLnTx/>
              <a:uFillTx/>
              <a:latin typeface="Calibri"/>
              <a:cs typeface="Calibri"/>
            </a:endParaRPr>
          </a:p>
          <a:p>
            <a:pPr marL="354965" marR="154305" lvl="0" indent="-342900" defTabSz="914400" eaLnBrk="1" fontAlgn="auto" latinLnBrk="0" hangingPunct="1">
              <a:lnSpc>
                <a:spcPct val="80000"/>
              </a:lnSpc>
              <a:spcBef>
                <a:spcPts val="1010"/>
              </a:spcBef>
              <a:spcAft>
                <a:spcPts val="0"/>
              </a:spcAft>
              <a:buClr>
                <a:srgbClr val="2599BA"/>
              </a:buClr>
              <a:buSzTx/>
              <a:buFont typeface="Arial"/>
              <a:buChar char="•"/>
              <a:tabLst>
                <a:tab pos="354965" algn="l"/>
              </a:tabLst>
              <a:defRPr/>
            </a:pPr>
            <a:r>
              <a:rPr kumimoji="0" sz="2800" b="0" i="0" u="none" strike="noStrike" kern="0" cap="none" spc="0" normalizeH="0" baseline="0" noProof="0">
                <a:ln>
                  <a:noFill/>
                </a:ln>
                <a:solidFill>
                  <a:sysClr val="windowText" lastClr="000000"/>
                </a:solidFill>
                <a:effectLst/>
                <a:uLnTx/>
                <a:uFillTx/>
                <a:latin typeface="Calibri"/>
                <a:cs typeface="Calibri"/>
              </a:rPr>
              <a:t>Why</a:t>
            </a:r>
            <a:r>
              <a:rPr kumimoji="0" sz="2800" b="0" i="0" u="none" strike="noStrike" kern="0" cap="none" spc="-100" normalizeH="0" baseline="0" noProof="0">
                <a:ln>
                  <a:noFill/>
                </a:ln>
                <a:solidFill>
                  <a:sysClr val="windowText" lastClr="000000"/>
                </a:solidFill>
                <a:effectLst/>
                <a:uLnTx/>
                <a:uFillTx/>
                <a:latin typeface="Calibri"/>
                <a:cs typeface="Calibri"/>
              </a:rPr>
              <a:t> </a:t>
            </a:r>
            <a:r>
              <a:rPr kumimoji="0" sz="2800" b="0" i="0" u="none" strike="noStrike" kern="0" cap="none" spc="-10" normalizeH="0" baseline="0" noProof="0">
                <a:ln>
                  <a:noFill/>
                </a:ln>
                <a:solidFill>
                  <a:sysClr val="windowText" lastClr="000000"/>
                </a:solidFill>
                <a:effectLst/>
                <a:uLnTx/>
                <a:uFillTx/>
                <a:latin typeface="Calibri"/>
                <a:cs typeface="Calibri"/>
              </a:rPr>
              <a:t>different</a:t>
            </a:r>
            <a:r>
              <a:rPr kumimoji="0" sz="2800" b="0" i="0" u="none" strike="noStrike" kern="0" cap="none" spc="-95" normalizeH="0" baseline="0" noProof="0">
                <a:ln>
                  <a:noFill/>
                </a:ln>
                <a:solidFill>
                  <a:sysClr val="windowText" lastClr="000000"/>
                </a:solidFill>
                <a:effectLst/>
                <a:uLnTx/>
                <a:uFillTx/>
                <a:latin typeface="Calibri"/>
                <a:cs typeface="Calibri"/>
              </a:rPr>
              <a:t> </a:t>
            </a:r>
            <a:r>
              <a:rPr kumimoji="0" sz="2800" b="0" i="0" u="none" strike="noStrike" kern="0" cap="none" spc="0" normalizeH="0" baseline="0" noProof="0">
                <a:ln>
                  <a:noFill/>
                </a:ln>
                <a:solidFill>
                  <a:sysClr val="windowText" lastClr="000000"/>
                </a:solidFill>
                <a:effectLst/>
                <a:uLnTx/>
                <a:uFillTx/>
                <a:latin typeface="Calibri"/>
                <a:cs typeface="Calibri"/>
              </a:rPr>
              <a:t>rules</a:t>
            </a:r>
            <a:r>
              <a:rPr kumimoji="0" sz="2800" b="0" i="0" u="none" strike="noStrike" kern="0" cap="none" spc="-85" normalizeH="0" baseline="0" noProof="0">
                <a:ln>
                  <a:noFill/>
                </a:ln>
                <a:solidFill>
                  <a:sysClr val="windowText" lastClr="000000"/>
                </a:solidFill>
                <a:effectLst/>
                <a:uLnTx/>
                <a:uFillTx/>
                <a:latin typeface="Calibri"/>
                <a:cs typeface="Calibri"/>
              </a:rPr>
              <a:t> </a:t>
            </a:r>
            <a:r>
              <a:rPr kumimoji="0" sz="2800" b="0" i="0" u="none" strike="noStrike" kern="0" cap="none" spc="0" normalizeH="0" baseline="0" noProof="0">
                <a:ln>
                  <a:noFill/>
                </a:ln>
                <a:solidFill>
                  <a:sysClr val="windowText" lastClr="000000"/>
                </a:solidFill>
                <a:effectLst/>
                <a:uLnTx/>
                <a:uFillTx/>
                <a:latin typeface="Calibri"/>
                <a:cs typeface="Calibri"/>
              </a:rPr>
              <a:t>for</a:t>
            </a:r>
            <a:r>
              <a:rPr kumimoji="0" sz="2800" b="0" i="0" u="none" strike="noStrike" kern="0" cap="none" spc="-110" normalizeH="0" baseline="0" noProof="0">
                <a:ln>
                  <a:noFill/>
                </a:ln>
                <a:solidFill>
                  <a:sysClr val="windowText" lastClr="000000"/>
                </a:solidFill>
                <a:effectLst/>
                <a:uLnTx/>
                <a:uFillTx/>
                <a:latin typeface="Calibri"/>
                <a:cs typeface="Calibri"/>
              </a:rPr>
              <a:t> </a:t>
            </a:r>
            <a:r>
              <a:rPr kumimoji="0" sz="2800" b="0" i="0" u="none" strike="noStrike" kern="0" cap="none" spc="-10" normalizeH="0" baseline="0" noProof="0">
                <a:ln>
                  <a:noFill/>
                </a:ln>
                <a:solidFill>
                  <a:sysClr val="windowText" lastClr="000000"/>
                </a:solidFill>
                <a:effectLst/>
                <a:uLnTx/>
                <a:uFillTx/>
                <a:latin typeface="Calibri"/>
                <a:cs typeface="Calibri"/>
              </a:rPr>
              <a:t>cherry </a:t>
            </a:r>
            <a:r>
              <a:rPr kumimoji="0" sz="2800" b="0" i="0" u="none" strike="noStrike" kern="0" cap="none" spc="0" normalizeH="0" baseline="0" noProof="0">
                <a:ln>
                  <a:noFill/>
                </a:ln>
                <a:solidFill>
                  <a:sysClr val="windowText" lastClr="000000"/>
                </a:solidFill>
                <a:effectLst/>
                <a:uLnTx/>
                <a:uFillTx/>
                <a:latin typeface="Calibri"/>
                <a:cs typeface="Calibri"/>
              </a:rPr>
              <a:t>harvest</a:t>
            </a:r>
            <a:r>
              <a:rPr kumimoji="0" sz="2800" b="0" i="0" u="none" strike="noStrike" kern="0" cap="none" spc="-60" normalizeH="0" baseline="0" noProof="0">
                <a:ln>
                  <a:noFill/>
                </a:ln>
                <a:solidFill>
                  <a:sysClr val="windowText" lastClr="000000"/>
                </a:solidFill>
                <a:effectLst/>
                <a:uLnTx/>
                <a:uFillTx/>
                <a:latin typeface="Calibri"/>
                <a:cs typeface="Calibri"/>
              </a:rPr>
              <a:t> </a:t>
            </a:r>
            <a:r>
              <a:rPr kumimoji="0" sz="2800" b="0" i="0" u="none" strike="noStrike" kern="0" cap="none" spc="0" normalizeH="0" baseline="0" noProof="0">
                <a:ln>
                  <a:noFill/>
                </a:ln>
                <a:solidFill>
                  <a:sysClr val="windowText" lastClr="000000"/>
                </a:solidFill>
                <a:effectLst/>
                <a:uLnTx/>
                <a:uFillTx/>
                <a:latin typeface="Calibri"/>
                <a:cs typeface="Calibri"/>
              </a:rPr>
              <a:t>tent</a:t>
            </a:r>
            <a:r>
              <a:rPr kumimoji="0" sz="2800" b="0" i="0" u="none" strike="noStrike" kern="0" cap="none" spc="-85" normalizeH="0" baseline="0" noProof="0">
                <a:ln>
                  <a:noFill/>
                </a:ln>
                <a:solidFill>
                  <a:sysClr val="windowText" lastClr="000000"/>
                </a:solidFill>
                <a:effectLst/>
                <a:uLnTx/>
                <a:uFillTx/>
                <a:latin typeface="Calibri"/>
                <a:cs typeface="Calibri"/>
              </a:rPr>
              <a:t> </a:t>
            </a:r>
            <a:r>
              <a:rPr kumimoji="0" sz="2800" b="0" i="0" u="none" strike="noStrike" kern="0" cap="none" spc="0" normalizeH="0" baseline="0" noProof="0">
                <a:ln>
                  <a:noFill/>
                </a:ln>
                <a:solidFill>
                  <a:sysClr val="windowText" lastClr="000000"/>
                </a:solidFill>
                <a:effectLst/>
                <a:uLnTx/>
                <a:uFillTx/>
                <a:latin typeface="Calibri"/>
                <a:cs typeface="Calibri"/>
              </a:rPr>
              <a:t>camps</a:t>
            </a:r>
            <a:r>
              <a:rPr kumimoji="0" sz="2800" b="0" i="0" u="none" strike="noStrike" kern="0" cap="none" spc="-70" normalizeH="0" baseline="0" noProof="0">
                <a:ln>
                  <a:noFill/>
                </a:ln>
                <a:solidFill>
                  <a:sysClr val="windowText" lastClr="000000"/>
                </a:solidFill>
                <a:effectLst/>
                <a:uLnTx/>
                <a:uFillTx/>
                <a:latin typeface="Calibri"/>
                <a:cs typeface="Calibri"/>
              </a:rPr>
              <a:t> </a:t>
            </a:r>
            <a:r>
              <a:rPr kumimoji="0" sz="2800" b="0" i="0" u="none" strike="noStrike" kern="0" cap="none" spc="0" normalizeH="0" baseline="0" noProof="0">
                <a:ln>
                  <a:noFill/>
                </a:ln>
                <a:solidFill>
                  <a:sysClr val="windowText" lastClr="000000"/>
                </a:solidFill>
                <a:effectLst/>
                <a:uLnTx/>
                <a:uFillTx/>
                <a:latin typeface="Calibri"/>
                <a:cs typeface="Calibri"/>
              </a:rPr>
              <a:t>is</a:t>
            </a:r>
            <a:r>
              <a:rPr kumimoji="0" sz="2800" b="0" i="0" u="none" strike="noStrike" kern="0" cap="none" spc="-85" normalizeH="0" baseline="0" noProof="0">
                <a:ln>
                  <a:noFill/>
                </a:ln>
                <a:solidFill>
                  <a:sysClr val="windowText" lastClr="000000"/>
                </a:solidFill>
                <a:effectLst/>
                <a:uLnTx/>
                <a:uFillTx/>
                <a:latin typeface="Calibri"/>
                <a:cs typeface="Calibri"/>
              </a:rPr>
              <a:t> </a:t>
            </a:r>
            <a:r>
              <a:rPr kumimoji="0" sz="2800" b="0" i="0" u="none" strike="noStrike" kern="0" cap="none" spc="0" normalizeH="0" baseline="0" noProof="0">
                <a:ln>
                  <a:noFill/>
                </a:ln>
                <a:solidFill>
                  <a:sysClr val="windowText" lastClr="000000"/>
                </a:solidFill>
                <a:effectLst/>
                <a:uLnTx/>
                <a:uFillTx/>
                <a:latin typeface="Calibri"/>
                <a:cs typeface="Calibri"/>
              </a:rPr>
              <a:t>an</a:t>
            </a:r>
            <a:r>
              <a:rPr kumimoji="0" sz="2800" b="0" i="0" u="none" strike="noStrike" kern="0" cap="none" spc="-70" normalizeH="0" baseline="0" noProof="0">
                <a:ln>
                  <a:noFill/>
                </a:ln>
                <a:solidFill>
                  <a:sysClr val="windowText" lastClr="000000"/>
                </a:solidFill>
                <a:effectLst/>
                <a:uLnTx/>
                <a:uFillTx/>
                <a:latin typeface="Calibri"/>
                <a:cs typeface="Calibri"/>
              </a:rPr>
              <a:t> </a:t>
            </a:r>
            <a:r>
              <a:rPr kumimoji="0" sz="2800" b="0" i="0" u="none" strike="noStrike" kern="0" cap="none" spc="-10" normalizeH="0" baseline="0" noProof="0">
                <a:ln>
                  <a:noFill/>
                </a:ln>
                <a:solidFill>
                  <a:sysClr val="windowText" lastClr="000000"/>
                </a:solidFill>
                <a:effectLst/>
                <a:uLnTx/>
                <a:uFillTx/>
                <a:latin typeface="Calibri"/>
                <a:cs typeface="Calibri"/>
              </a:rPr>
              <a:t>equity issue.</a:t>
            </a:r>
            <a:endParaRPr kumimoji="0" sz="2800" b="0" i="0" u="none" strike="noStrike" kern="0" cap="none" spc="0" normalizeH="0" baseline="0" noProof="0">
              <a:ln>
                <a:noFill/>
              </a:ln>
              <a:solidFill>
                <a:sysClr val="windowText" lastClr="000000"/>
              </a:solidFill>
              <a:effectLst/>
              <a:uLnTx/>
              <a:uFillTx/>
              <a:latin typeface="Calibri"/>
              <a:cs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6910069" y="-2"/>
            <a:ext cx="5280533" cy="6857998"/>
          </a:xfrm>
          <a:prstGeom prst="rect">
            <a:avLst/>
          </a:prstGeom>
        </p:spPr>
      </p:pic>
      <p:sp>
        <p:nvSpPr>
          <p:cNvPr id="3" name="object 3"/>
          <p:cNvSpPr txBox="1"/>
          <p:nvPr/>
        </p:nvSpPr>
        <p:spPr>
          <a:xfrm>
            <a:off x="918768" y="1546098"/>
            <a:ext cx="4361180" cy="3501390"/>
          </a:xfrm>
          <a:prstGeom prst="rect">
            <a:avLst/>
          </a:prstGeom>
        </p:spPr>
        <p:txBody>
          <a:bodyPr vert="horz" wrap="square" lIns="0" tIns="60960" rIns="0" bIns="0" rtlCol="0">
            <a:spAutoFit/>
          </a:bodyPr>
          <a:lstStyle/>
          <a:p>
            <a:pPr marL="12700" marR="5080" lvl="0" indent="0" defTabSz="914400" eaLnBrk="1" fontAlgn="auto" latinLnBrk="0" hangingPunct="1">
              <a:lnSpc>
                <a:spcPts val="3020"/>
              </a:lnSpc>
              <a:spcBef>
                <a:spcPts val="480"/>
              </a:spcBef>
              <a:spcAft>
                <a:spcPts val="0"/>
              </a:spcAft>
              <a:buClrTx/>
              <a:buSzTx/>
              <a:buFontTx/>
              <a:buNone/>
              <a:tabLst/>
              <a:defRPr/>
            </a:pPr>
            <a:r>
              <a:rPr kumimoji="0" sz="2800" b="0" i="0" u="sng" strike="noStrike" kern="0" cap="none" spc="0" normalizeH="0" baseline="0" noProof="0">
                <a:ln>
                  <a:noFill/>
                </a:ln>
                <a:solidFill>
                  <a:sysClr val="windowText" lastClr="000000"/>
                </a:solidFill>
                <a:effectLst/>
                <a:uLnTx/>
                <a:uFill>
                  <a:solidFill>
                    <a:srgbClr val="000000"/>
                  </a:solidFill>
                </a:uFill>
                <a:latin typeface="Century Gothic"/>
                <a:cs typeface="Century Gothic"/>
              </a:rPr>
              <a:t>Improving</a:t>
            </a:r>
            <a:r>
              <a:rPr kumimoji="0" sz="2800" b="0" i="0" u="sng" strike="noStrike" kern="0" cap="none" spc="-125" normalizeH="0" baseline="0" noProof="0">
                <a:ln>
                  <a:noFill/>
                </a:ln>
                <a:solidFill>
                  <a:sysClr val="windowText" lastClr="000000"/>
                </a:solidFill>
                <a:effectLst/>
                <a:uLnTx/>
                <a:uFill>
                  <a:solidFill>
                    <a:srgbClr val="000000"/>
                  </a:solidFill>
                </a:uFill>
                <a:latin typeface="Century Gothic"/>
                <a:cs typeface="Century Gothic"/>
              </a:rPr>
              <a:t> </a:t>
            </a:r>
            <a:r>
              <a:rPr kumimoji="0" sz="2800" b="0" i="0" u="sng" strike="noStrike" kern="0" cap="none" spc="0" normalizeH="0" baseline="0" noProof="0">
                <a:ln>
                  <a:noFill/>
                </a:ln>
                <a:solidFill>
                  <a:sysClr val="windowText" lastClr="000000"/>
                </a:solidFill>
                <a:effectLst/>
                <a:uLnTx/>
                <a:uFill>
                  <a:solidFill>
                    <a:srgbClr val="000000"/>
                  </a:solidFill>
                </a:uFill>
                <a:latin typeface="Century Gothic"/>
                <a:cs typeface="Century Gothic"/>
              </a:rPr>
              <a:t>Cherry</a:t>
            </a:r>
            <a:r>
              <a:rPr kumimoji="0" sz="2800" b="0" i="0" u="sng" strike="noStrike" kern="0" cap="none" spc="-105" normalizeH="0" baseline="0" noProof="0">
                <a:ln>
                  <a:noFill/>
                </a:ln>
                <a:solidFill>
                  <a:sysClr val="windowText" lastClr="000000"/>
                </a:solidFill>
                <a:effectLst/>
                <a:uLnTx/>
                <a:uFill>
                  <a:solidFill>
                    <a:srgbClr val="000000"/>
                  </a:solidFill>
                </a:uFill>
                <a:latin typeface="Century Gothic"/>
                <a:cs typeface="Century Gothic"/>
              </a:rPr>
              <a:t> </a:t>
            </a:r>
            <a:r>
              <a:rPr kumimoji="0" sz="2800" b="0" i="0" u="sng" strike="noStrike" kern="0" cap="none" spc="-10" normalizeH="0" baseline="0" noProof="0">
                <a:ln>
                  <a:noFill/>
                </a:ln>
                <a:solidFill>
                  <a:sysClr val="windowText" lastClr="000000"/>
                </a:solidFill>
                <a:effectLst/>
                <a:uLnTx/>
                <a:uFill>
                  <a:solidFill>
                    <a:srgbClr val="000000"/>
                  </a:solidFill>
                </a:uFill>
                <a:latin typeface="Century Gothic"/>
                <a:cs typeface="Century Gothic"/>
              </a:rPr>
              <a:t>Harvest</a:t>
            </a:r>
            <a:r>
              <a:rPr kumimoji="0" sz="2800" b="0" i="0" u="none" strike="noStrike" kern="0" cap="none" spc="-10" normalizeH="0" baseline="0" noProof="0">
                <a:ln>
                  <a:noFill/>
                </a:ln>
                <a:solidFill>
                  <a:sysClr val="windowText" lastClr="000000"/>
                </a:solidFill>
                <a:effectLst/>
                <a:uLnTx/>
                <a:uFillTx/>
                <a:latin typeface="Century Gothic"/>
                <a:cs typeface="Century Gothic"/>
              </a:rPr>
              <a:t> </a:t>
            </a:r>
            <a:r>
              <a:rPr kumimoji="0" sz="2800" b="0" i="0" u="sng" strike="noStrike" kern="0" cap="none" spc="0" normalizeH="0" baseline="0" noProof="0">
                <a:ln>
                  <a:noFill/>
                </a:ln>
                <a:solidFill>
                  <a:sysClr val="windowText" lastClr="000000"/>
                </a:solidFill>
                <a:effectLst/>
                <a:uLnTx/>
                <a:uFill>
                  <a:solidFill>
                    <a:srgbClr val="000000"/>
                  </a:solidFill>
                </a:uFill>
                <a:latin typeface="Century Gothic"/>
                <a:cs typeface="Century Gothic"/>
              </a:rPr>
              <a:t>Tent</a:t>
            </a:r>
            <a:r>
              <a:rPr kumimoji="0" sz="2800" b="0" i="0" u="sng" strike="noStrike" kern="0" cap="none" spc="-65" normalizeH="0" baseline="0" noProof="0">
                <a:ln>
                  <a:noFill/>
                </a:ln>
                <a:solidFill>
                  <a:sysClr val="windowText" lastClr="000000"/>
                </a:solidFill>
                <a:effectLst/>
                <a:uLnTx/>
                <a:uFill>
                  <a:solidFill>
                    <a:srgbClr val="000000"/>
                  </a:solidFill>
                </a:uFill>
                <a:latin typeface="Century Gothic"/>
                <a:cs typeface="Century Gothic"/>
              </a:rPr>
              <a:t> </a:t>
            </a:r>
            <a:r>
              <a:rPr kumimoji="0" sz="2800" b="0" i="0" u="sng" strike="noStrike" kern="0" cap="none" spc="-10" normalizeH="0" baseline="0" noProof="0">
                <a:ln>
                  <a:noFill/>
                </a:ln>
                <a:solidFill>
                  <a:sysClr val="windowText" lastClr="000000"/>
                </a:solidFill>
                <a:effectLst/>
                <a:uLnTx/>
                <a:uFill>
                  <a:solidFill>
                    <a:srgbClr val="000000"/>
                  </a:solidFill>
                </a:uFill>
                <a:latin typeface="Century Gothic"/>
                <a:cs typeface="Century Gothic"/>
              </a:rPr>
              <a:t>Camps</a:t>
            </a:r>
            <a:endParaRPr kumimoji="0" sz="2800" b="0" i="0" u="none" strike="noStrike" kern="0" cap="none" spc="0" normalizeH="0" baseline="0" noProof="0">
              <a:ln>
                <a:noFill/>
              </a:ln>
              <a:solidFill>
                <a:sysClr val="windowText" lastClr="000000"/>
              </a:solidFill>
              <a:effectLst/>
              <a:uLnTx/>
              <a:uFillTx/>
              <a:latin typeface="Century Gothic"/>
              <a:cs typeface="Century Gothic"/>
            </a:endParaRPr>
          </a:p>
          <a:p>
            <a:pPr marL="12700" marR="0" lvl="0" indent="0" defTabSz="914400" eaLnBrk="1" fontAlgn="auto" latinLnBrk="0" hangingPunct="1">
              <a:lnSpc>
                <a:spcPct val="100000"/>
              </a:lnSpc>
              <a:spcBef>
                <a:spcPts val="2485"/>
              </a:spcBef>
              <a:spcAft>
                <a:spcPts val="0"/>
              </a:spcAft>
              <a:buClrTx/>
              <a:buSzTx/>
              <a:buFontTx/>
              <a:buNone/>
              <a:tabLst/>
              <a:defRPr/>
            </a:pPr>
            <a:r>
              <a:rPr kumimoji="0" sz="2800" b="0" i="0" u="none" strike="noStrike" kern="0" cap="none" spc="0" normalizeH="0" baseline="0" noProof="0">
                <a:ln>
                  <a:noFill/>
                </a:ln>
                <a:solidFill>
                  <a:sysClr val="windowText" lastClr="000000"/>
                </a:solidFill>
                <a:effectLst/>
                <a:uLnTx/>
                <a:uFillTx/>
                <a:latin typeface="Calibri"/>
                <a:cs typeface="Calibri"/>
              </a:rPr>
              <a:t>Aims</a:t>
            </a:r>
            <a:r>
              <a:rPr kumimoji="0" sz="2800" b="0" i="0" u="none" strike="noStrike" kern="0" cap="none" spc="-10" normalizeH="0" baseline="0" noProof="0">
                <a:ln>
                  <a:noFill/>
                </a:ln>
                <a:solidFill>
                  <a:sysClr val="windowText" lastClr="000000"/>
                </a:solidFill>
                <a:effectLst/>
                <a:uLnTx/>
                <a:uFillTx/>
                <a:latin typeface="Calibri"/>
                <a:cs typeface="Calibri"/>
              </a:rPr>
              <a:t> </a:t>
            </a:r>
            <a:r>
              <a:rPr kumimoji="0" sz="2800" b="0" i="0" u="none" strike="noStrike" kern="0" cap="none" spc="0" normalizeH="0" baseline="0" noProof="0">
                <a:ln>
                  <a:noFill/>
                </a:ln>
                <a:solidFill>
                  <a:sysClr val="windowText" lastClr="000000"/>
                </a:solidFill>
                <a:effectLst/>
                <a:uLnTx/>
                <a:uFillTx/>
                <a:latin typeface="Calibri"/>
                <a:cs typeface="Calibri"/>
              </a:rPr>
              <a:t>of</a:t>
            </a:r>
            <a:r>
              <a:rPr kumimoji="0" sz="2800" b="0" i="0" u="none" strike="noStrike" kern="0" cap="none" spc="-30" normalizeH="0" baseline="0" noProof="0">
                <a:ln>
                  <a:noFill/>
                </a:ln>
                <a:solidFill>
                  <a:sysClr val="windowText" lastClr="000000"/>
                </a:solidFill>
                <a:effectLst/>
                <a:uLnTx/>
                <a:uFillTx/>
                <a:latin typeface="Calibri"/>
                <a:cs typeface="Calibri"/>
              </a:rPr>
              <a:t> </a:t>
            </a:r>
            <a:r>
              <a:rPr kumimoji="0" sz="2800" b="0" i="0" u="none" strike="noStrike" kern="0" cap="none" spc="0" normalizeH="0" baseline="0" noProof="0">
                <a:ln>
                  <a:noFill/>
                </a:ln>
                <a:solidFill>
                  <a:sysClr val="windowText" lastClr="000000"/>
                </a:solidFill>
                <a:effectLst/>
                <a:uLnTx/>
                <a:uFillTx/>
                <a:latin typeface="Calibri"/>
                <a:cs typeface="Calibri"/>
              </a:rPr>
              <a:t>the</a:t>
            </a:r>
            <a:r>
              <a:rPr kumimoji="0" sz="2800" b="0" i="0" u="none" strike="noStrike" kern="0" cap="none" spc="-25" normalizeH="0" baseline="0" noProof="0">
                <a:ln>
                  <a:noFill/>
                </a:ln>
                <a:solidFill>
                  <a:sysClr val="windowText" lastClr="000000"/>
                </a:solidFill>
                <a:effectLst/>
                <a:uLnTx/>
                <a:uFillTx/>
                <a:latin typeface="Calibri"/>
                <a:cs typeface="Calibri"/>
              </a:rPr>
              <a:t> </a:t>
            </a:r>
            <a:r>
              <a:rPr kumimoji="0" sz="2800" b="0" i="0" u="none" strike="noStrike" kern="0" cap="none" spc="-10" normalizeH="0" baseline="0" noProof="0">
                <a:ln>
                  <a:noFill/>
                </a:ln>
                <a:solidFill>
                  <a:sysClr val="windowText" lastClr="000000"/>
                </a:solidFill>
                <a:effectLst/>
                <a:uLnTx/>
                <a:uFillTx/>
                <a:latin typeface="Calibri"/>
                <a:cs typeface="Calibri"/>
              </a:rPr>
              <a:t>project:</a:t>
            </a:r>
            <a:endParaRPr kumimoji="0" sz="2800" b="0" i="0" u="none" strike="noStrike" kern="0" cap="none" spc="0" normalizeH="0" baseline="0" noProof="0">
              <a:ln>
                <a:noFill/>
              </a:ln>
              <a:solidFill>
                <a:sysClr val="windowText" lastClr="000000"/>
              </a:solidFill>
              <a:effectLst/>
              <a:uLnTx/>
              <a:uFillTx/>
              <a:latin typeface="Calibri"/>
              <a:cs typeface="Calibri"/>
            </a:endParaRPr>
          </a:p>
          <a:p>
            <a:pPr marL="354965" marR="0" lvl="0" indent="-342265" defTabSz="914400" eaLnBrk="1" fontAlgn="auto" latinLnBrk="0" hangingPunct="1">
              <a:lnSpc>
                <a:spcPct val="100000"/>
              </a:lnSpc>
              <a:spcBef>
                <a:spcPts val="675"/>
              </a:spcBef>
              <a:spcAft>
                <a:spcPts val="0"/>
              </a:spcAft>
              <a:buClr>
                <a:srgbClr val="2599BA"/>
              </a:buClr>
              <a:buSzTx/>
              <a:buFont typeface="Arial"/>
              <a:buChar char="•"/>
              <a:tabLst>
                <a:tab pos="354965" algn="l"/>
              </a:tabLst>
              <a:defRPr/>
            </a:pPr>
            <a:r>
              <a:rPr kumimoji="0" sz="2800" b="0" i="0" u="none" strike="noStrike" kern="0" cap="none" spc="-10" normalizeH="0" baseline="0" noProof="0">
                <a:ln>
                  <a:noFill/>
                </a:ln>
                <a:solidFill>
                  <a:sysClr val="windowText" lastClr="000000"/>
                </a:solidFill>
                <a:effectLst/>
                <a:uLnTx/>
                <a:uFillTx/>
                <a:latin typeface="Calibri"/>
                <a:cs typeface="Calibri"/>
              </a:rPr>
              <a:t>Equality</a:t>
            </a:r>
            <a:endParaRPr kumimoji="0" sz="2800" b="0" i="0" u="none" strike="noStrike" kern="0" cap="none" spc="0" normalizeH="0" baseline="0" noProof="0">
              <a:ln>
                <a:noFill/>
              </a:ln>
              <a:solidFill>
                <a:sysClr val="windowText" lastClr="000000"/>
              </a:solidFill>
              <a:effectLst/>
              <a:uLnTx/>
              <a:uFillTx/>
              <a:latin typeface="Calibri"/>
              <a:cs typeface="Calibri"/>
            </a:endParaRPr>
          </a:p>
          <a:p>
            <a:pPr marL="354965" marR="0" lvl="0" indent="-342265" defTabSz="914400" eaLnBrk="1" fontAlgn="auto" latinLnBrk="0" hangingPunct="1">
              <a:lnSpc>
                <a:spcPct val="100000"/>
              </a:lnSpc>
              <a:spcBef>
                <a:spcPts val="660"/>
              </a:spcBef>
              <a:spcAft>
                <a:spcPts val="0"/>
              </a:spcAft>
              <a:buClr>
                <a:srgbClr val="2599BA"/>
              </a:buClr>
              <a:buSzTx/>
              <a:buFont typeface="Arial"/>
              <a:buChar char="•"/>
              <a:tabLst>
                <a:tab pos="354965" algn="l"/>
              </a:tabLst>
              <a:defRPr/>
            </a:pPr>
            <a:r>
              <a:rPr kumimoji="0" sz="2800" b="0" i="0" u="none" strike="noStrike" kern="0" cap="none" spc="0" normalizeH="0" baseline="0" noProof="0">
                <a:ln>
                  <a:noFill/>
                </a:ln>
                <a:solidFill>
                  <a:sysClr val="windowText" lastClr="000000"/>
                </a:solidFill>
                <a:effectLst/>
                <a:uLnTx/>
                <a:uFillTx/>
                <a:latin typeface="Calibri"/>
                <a:cs typeface="Calibri"/>
              </a:rPr>
              <a:t>Equity</a:t>
            </a:r>
            <a:r>
              <a:rPr kumimoji="0" sz="2800" b="0" i="0" u="none" strike="noStrike" kern="0" cap="none" spc="-60" normalizeH="0" baseline="0" noProof="0">
                <a:ln>
                  <a:noFill/>
                </a:ln>
                <a:solidFill>
                  <a:sysClr val="windowText" lastClr="000000"/>
                </a:solidFill>
                <a:effectLst/>
                <a:uLnTx/>
                <a:uFillTx/>
                <a:latin typeface="Calibri"/>
                <a:cs typeface="Calibri"/>
              </a:rPr>
              <a:t> </a:t>
            </a:r>
            <a:r>
              <a:rPr kumimoji="0" sz="2800" b="0" i="0" u="none" strike="noStrike" kern="0" cap="none" spc="0" normalizeH="0" baseline="0" noProof="0">
                <a:ln>
                  <a:noFill/>
                </a:ln>
                <a:solidFill>
                  <a:sysClr val="windowText" lastClr="000000"/>
                </a:solidFill>
                <a:effectLst/>
                <a:uLnTx/>
                <a:uFillTx/>
                <a:latin typeface="Calibri"/>
                <a:cs typeface="Calibri"/>
              </a:rPr>
              <a:t>and</a:t>
            </a:r>
            <a:r>
              <a:rPr kumimoji="0" sz="2800" b="0" i="0" u="none" strike="noStrike" kern="0" cap="none" spc="-65" normalizeH="0" baseline="0" noProof="0">
                <a:ln>
                  <a:noFill/>
                </a:ln>
                <a:solidFill>
                  <a:sysClr val="windowText" lastClr="000000"/>
                </a:solidFill>
                <a:effectLst/>
                <a:uLnTx/>
                <a:uFillTx/>
                <a:latin typeface="Calibri"/>
                <a:cs typeface="Calibri"/>
              </a:rPr>
              <a:t> </a:t>
            </a:r>
            <a:r>
              <a:rPr kumimoji="0" sz="2800" b="0" i="0" u="none" strike="noStrike" kern="0" cap="none" spc="-10" normalizeH="0" baseline="0" noProof="0">
                <a:ln>
                  <a:noFill/>
                </a:ln>
                <a:solidFill>
                  <a:sysClr val="windowText" lastClr="000000"/>
                </a:solidFill>
                <a:effectLst/>
                <a:uLnTx/>
                <a:uFillTx/>
                <a:latin typeface="Calibri"/>
                <a:cs typeface="Calibri"/>
              </a:rPr>
              <a:t>farmworkers</a:t>
            </a:r>
            <a:endParaRPr kumimoji="0" sz="2800" b="0" i="0" u="none" strike="noStrike" kern="0" cap="none" spc="0" normalizeH="0" baseline="0" noProof="0">
              <a:ln>
                <a:noFill/>
              </a:ln>
              <a:solidFill>
                <a:sysClr val="windowText" lastClr="000000"/>
              </a:solidFill>
              <a:effectLst/>
              <a:uLnTx/>
              <a:uFillTx/>
              <a:latin typeface="Calibri"/>
              <a:cs typeface="Calibri"/>
            </a:endParaRPr>
          </a:p>
          <a:p>
            <a:pPr marL="354965" marR="806450" lvl="0" indent="-342900" defTabSz="914400" eaLnBrk="1" fontAlgn="auto" latinLnBrk="0" hangingPunct="1">
              <a:lnSpc>
                <a:spcPts val="3030"/>
              </a:lnSpc>
              <a:spcBef>
                <a:spcPts val="1035"/>
              </a:spcBef>
              <a:spcAft>
                <a:spcPts val="0"/>
              </a:spcAft>
              <a:buClr>
                <a:srgbClr val="2599BA"/>
              </a:buClr>
              <a:buSzTx/>
              <a:buFont typeface="Arial"/>
              <a:buChar char="•"/>
              <a:tabLst>
                <a:tab pos="354965" algn="l"/>
              </a:tabLst>
              <a:defRPr/>
            </a:pPr>
            <a:r>
              <a:rPr kumimoji="0" sz="2800" b="0" i="0" u="none" strike="noStrike" kern="0" cap="none" spc="0" normalizeH="0" baseline="0" noProof="0">
                <a:ln>
                  <a:noFill/>
                </a:ln>
                <a:solidFill>
                  <a:sysClr val="windowText" lastClr="000000"/>
                </a:solidFill>
                <a:effectLst/>
                <a:uLnTx/>
                <a:uFillTx/>
                <a:latin typeface="Calibri"/>
                <a:cs typeface="Calibri"/>
              </a:rPr>
              <a:t>Why</a:t>
            </a:r>
            <a:r>
              <a:rPr kumimoji="0" sz="2800" b="0" i="0" u="none" strike="noStrike" kern="0" cap="none" spc="-80" normalizeH="0" baseline="0" noProof="0">
                <a:ln>
                  <a:noFill/>
                </a:ln>
                <a:solidFill>
                  <a:sysClr val="windowText" lastClr="000000"/>
                </a:solidFill>
                <a:effectLst/>
                <a:uLnTx/>
                <a:uFillTx/>
                <a:latin typeface="Calibri"/>
                <a:cs typeface="Calibri"/>
              </a:rPr>
              <a:t> </a:t>
            </a:r>
            <a:r>
              <a:rPr kumimoji="0" sz="2800" b="0" i="0" u="none" strike="noStrike" kern="0" cap="none" spc="0" normalizeH="0" baseline="0" noProof="0">
                <a:ln>
                  <a:noFill/>
                </a:ln>
                <a:solidFill>
                  <a:sysClr val="windowText" lastClr="000000"/>
                </a:solidFill>
                <a:effectLst/>
                <a:uLnTx/>
                <a:uFillTx/>
                <a:latin typeface="Calibri"/>
                <a:cs typeface="Calibri"/>
              </a:rPr>
              <a:t>equity</a:t>
            </a:r>
            <a:r>
              <a:rPr kumimoji="0" sz="2800" b="0" i="0" u="none" strike="noStrike" kern="0" cap="none" spc="-60" normalizeH="0" baseline="0" noProof="0">
                <a:ln>
                  <a:noFill/>
                </a:ln>
                <a:solidFill>
                  <a:sysClr val="windowText" lastClr="000000"/>
                </a:solidFill>
                <a:effectLst/>
                <a:uLnTx/>
                <a:uFillTx/>
                <a:latin typeface="Calibri"/>
                <a:cs typeface="Calibri"/>
              </a:rPr>
              <a:t> </a:t>
            </a:r>
            <a:r>
              <a:rPr kumimoji="0" sz="2800" b="0" i="0" u="none" strike="noStrike" kern="0" cap="none" spc="-10" normalizeH="0" baseline="0" noProof="0">
                <a:ln>
                  <a:noFill/>
                </a:ln>
                <a:solidFill>
                  <a:sysClr val="windowText" lastClr="000000"/>
                </a:solidFill>
                <a:effectLst/>
                <a:uLnTx/>
                <a:uFillTx/>
                <a:latin typeface="Calibri"/>
                <a:cs typeface="Calibri"/>
              </a:rPr>
              <a:t>matters</a:t>
            </a:r>
            <a:r>
              <a:rPr kumimoji="0" sz="2800" b="0" i="0" u="none" strike="noStrike" kern="0" cap="none" spc="-80" normalizeH="0" baseline="0" noProof="0">
                <a:ln>
                  <a:noFill/>
                </a:ln>
                <a:solidFill>
                  <a:sysClr val="windowText" lastClr="000000"/>
                </a:solidFill>
                <a:effectLst/>
                <a:uLnTx/>
                <a:uFillTx/>
                <a:latin typeface="Calibri"/>
                <a:cs typeface="Calibri"/>
              </a:rPr>
              <a:t> </a:t>
            </a:r>
            <a:r>
              <a:rPr kumimoji="0" sz="2800" b="0" i="0" u="none" strike="noStrike" kern="0" cap="none" spc="-25" normalizeH="0" baseline="0" noProof="0">
                <a:ln>
                  <a:noFill/>
                </a:ln>
                <a:solidFill>
                  <a:sysClr val="windowText" lastClr="000000"/>
                </a:solidFill>
                <a:effectLst/>
                <a:uLnTx/>
                <a:uFillTx/>
                <a:latin typeface="Calibri"/>
                <a:cs typeface="Calibri"/>
              </a:rPr>
              <a:t>in </a:t>
            </a:r>
            <a:r>
              <a:rPr kumimoji="0" sz="2800" b="0" i="0" u="none" strike="noStrike" kern="0" cap="none" spc="-10" normalizeH="0" baseline="0" noProof="0">
                <a:ln>
                  <a:noFill/>
                </a:ln>
                <a:solidFill>
                  <a:sysClr val="windowText" lastClr="000000"/>
                </a:solidFill>
                <a:effectLst/>
                <a:uLnTx/>
                <a:uFillTx/>
                <a:latin typeface="Calibri"/>
                <a:cs typeface="Calibri"/>
              </a:rPr>
              <a:t>agriculture.</a:t>
            </a:r>
            <a:endParaRPr kumimoji="0" sz="2800" b="0" i="0" u="none" strike="noStrike" kern="0" cap="none" spc="0" normalizeH="0" baseline="0" noProof="0">
              <a:ln>
                <a:noFill/>
              </a:ln>
              <a:solidFill>
                <a:sysClr val="windowText" lastClr="000000"/>
              </a:solidFill>
              <a:effectLst/>
              <a:uLnTx/>
              <a:uFillTx/>
              <a:latin typeface="Calibri"/>
              <a:cs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6978650" y="-1"/>
            <a:ext cx="5143500" cy="6857998"/>
          </a:xfrm>
          <a:prstGeom prst="rect">
            <a:avLst/>
          </a:prstGeom>
        </p:spPr>
      </p:pic>
      <p:sp>
        <p:nvSpPr>
          <p:cNvPr id="3" name="object 3"/>
          <p:cNvSpPr txBox="1"/>
          <p:nvPr/>
        </p:nvSpPr>
        <p:spPr>
          <a:xfrm>
            <a:off x="918768" y="376173"/>
            <a:ext cx="4805680" cy="4041140"/>
          </a:xfrm>
          <a:prstGeom prst="rect">
            <a:avLst/>
          </a:prstGeom>
        </p:spPr>
        <p:txBody>
          <a:bodyPr vert="horz" wrap="square" lIns="0" tIns="60960" rIns="0" bIns="0" rtlCol="0">
            <a:spAutoFit/>
          </a:bodyPr>
          <a:lstStyle/>
          <a:p>
            <a:pPr marL="12700" marR="162560" lvl="0" indent="0" defTabSz="914400" eaLnBrk="1" fontAlgn="auto" latinLnBrk="0" hangingPunct="1">
              <a:lnSpc>
                <a:spcPts val="3020"/>
              </a:lnSpc>
              <a:spcBef>
                <a:spcPts val="480"/>
              </a:spcBef>
              <a:spcAft>
                <a:spcPts val="0"/>
              </a:spcAft>
              <a:buClrTx/>
              <a:buSzTx/>
              <a:buFontTx/>
              <a:buNone/>
              <a:tabLst/>
              <a:defRPr/>
            </a:pPr>
            <a:r>
              <a:rPr kumimoji="0" sz="2800" b="0" i="0" u="sng" strike="noStrike" kern="0" cap="none" spc="0" normalizeH="0" baseline="0" noProof="0">
                <a:ln>
                  <a:noFill/>
                </a:ln>
                <a:solidFill>
                  <a:sysClr val="windowText" lastClr="000000"/>
                </a:solidFill>
                <a:effectLst/>
                <a:uLnTx/>
                <a:uFill>
                  <a:solidFill>
                    <a:srgbClr val="000000"/>
                  </a:solidFill>
                </a:uFill>
                <a:latin typeface="Century Gothic"/>
                <a:cs typeface="Century Gothic"/>
              </a:rPr>
              <a:t>Improving</a:t>
            </a:r>
            <a:r>
              <a:rPr kumimoji="0" sz="2800" b="0" i="0" u="sng" strike="noStrike" kern="0" cap="none" spc="-125" normalizeH="0" baseline="0" noProof="0">
                <a:ln>
                  <a:noFill/>
                </a:ln>
                <a:solidFill>
                  <a:sysClr val="windowText" lastClr="000000"/>
                </a:solidFill>
                <a:effectLst/>
                <a:uLnTx/>
                <a:uFill>
                  <a:solidFill>
                    <a:srgbClr val="000000"/>
                  </a:solidFill>
                </a:uFill>
                <a:latin typeface="Century Gothic"/>
                <a:cs typeface="Century Gothic"/>
              </a:rPr>
              <a:t> </a:t>
            </a:r>
            <a:r>
              <a:rPr kumimoji="0" sz="2800" b="0" i="0" u="sng" strike="noStrike" kern="0" cap="none" spc="0" normalizeH="0" baseline="0" noProof="0">
                <a:ln>
                  <a:noFill/>
                </a:ln>
                <a:solidFill>
                  <a:sysClr val="windowText" lastClr="000000"/>
                </a:solidFill>
                <a:effectLst/>
                <a:uLnTx/>
                <a:uFill>
                  <a:solidFill>
                    <a:srgbClr val="000000"/>
                  </a:solidFill>
                </a:uFill>
                <a:latin typeface="Century Gothic"/>
                <a:cs typeface="Century Gothic"/>
              </a:rPr>
              <a:t>Cherry</a:t>
            </a:r>
            <a:r>
              <a:rPr kumimoji="0" sz="2800" b="0" i="0" u="sng" strike="noStrike" kern="0" cap="none" spc="-105" normalizeH="0" baseline="0" noProof="0">
                <a:ln>
                  <a:noFill/>
                </a:ln>
                <a:solidFill>
                  <a:sysClr val="windowText" lastClr="000000"/>
                </a:solidFill>
                <a:effectLst/>
                <a:uLnTx/>
                <a:uFill>
                  <a:solidFill>
                    <a:srgbClr val="000000"/>
                  </a:solidFill>
                </a:uFill>
                <a:latin typeface="Century Gothic"/>
                <a:cs typeface="Century Gothic"/>
              </a:rPr>
              <a:t> </a:t>
            </a:r>
            <a:r>
              <a:rPr kumimoji="0" sz="2800" b="0" i="0" u="sng" strike="noStrike" kern="0" cap="none" spc="-10" normalizeH="0" baseline="0" noProof="0">
                <a:ln>
                  <a:noFill/>
                </a:ln>
                <a:solidFill>
                  <a:sysClr val="windowText" lastClr="000000"/>
                </a:solidFill>
                <a:effectLst/>
                <a:uLnTx/>
                <a:uFill>
                  <a:solidFill>
                    <a:srgbClr val="000000"/>
                  </a:solidFill>
                </a:uFill>
                <a:latin typeface="Century Gothic"/>
                <a:cs typeface="Century Gothic"/>
              </a:rPr>
              <a:t>Harvest</a:t>
            </a:r>
            <a:r>
              <a:rPr kumimoji="0" sz="2800" b="0" i="0" u="none" strike="noStrike" kern="0" cap="none" spc="-10" normalizeH="0" baseline="0" noProof="0">
                <a:ln>
                  <a:noFill/>
                </a:ln>
                <a:solidFill>
                  <a:sysClr val="windowText" lastClr="000000"/>
                </a:solidFill>
                <a:effectLst/>
                <a:uLnTx/>
                <a:uFillTx/>
                <a:latin typeface="Century Gothic"/>
                <a:cs typeface="Century Gothic"/>
              </a:rPr>
              <a:t> </a:t>
            </a:r>
            <a:r>
              <a:rPr kumimoji="0" sz="2800" b="0" i="0" u="sng" strike="noStrike" kern="0" cap="none" spc="0" normalizeH="0" baseline="0" noProof="0">
                <a:ln>
                  <a:noFill/>
                </a:ln>
                <a:solidFill>
                  <a:sysClr val="windowText" lastClr="000000"/>
                </a:solidFill>
                <a:effectLst/>
                <a:uLnTx/>
                <a:uFill>
                  <a:solidFill>
                    <a:srgbClr val="000000"/>
                  </a:solidFill>
                </a:uFill>
                <a:latin typeface="Century Gothic"/>
                <a:cs typeface="Century Gothic"/>
              </a:rPr>
              <a:t>Tent</a:t>
            </a:r>
            <a:r>
              <a:rPr kumimoji="0" sz="2800" b="0" i="0" u="sng" strike="noStrike" kern="0" cap="none" spc="-90" normalizeH="0" baseline="0" noProof="0">
                <a:ln>
                  <a:noFill/>
                </a:ln>
                <a:solidFill>
                  <a:sysClr val="windowText" lastClr="000000"/>
                </a:solidFill>
                <a:effectLst/>
                <a:uLnTx/>
                <a:uFill>
                  <a:solidFill>
                    <a:srgbClr val="000000"/>
                  </a:solidFill>
                </a:uFill>
                <a:latin typeface="Century Gothic"/>
                <a:cs typeface="Century Gothic"/>
              </a:rPr>
              <a:t> </a:t>
            </a:r>
            <a:r>
              <a:rPr kumimoji="0" sz="2800" b="0" i="0" u="sng" strike="noStrike" kern="0" cap="none" spc="0" normalizeH="0" baseline="0" noProof="0">
                <a:ln>
                  <a:noFill/>
                </a:ln>
                <a:solidFill>
                  <a:sysClr val="windowText" lastClr="000000"/>
                </a:solidFill>
                <a:effectLst/>
                <a:uLnTx/>
                <a:uFill>
                  <a:solidFill>
                    <a:srgbClr val="000000"/>
                  </a:solidFill>
                </a:uFill>
                <a:latin typeface="Century Gothic"/>
                <a:cs typeface="Century Gothic"/>
              </a:rPr>
              <a:t>Camps:</a:t>
            </a:r>
            <a:r>
              <a:rPr kumimoji="0" sz="2800" b="0" i="0" u="sng" strike="noStrike" kern="0" cap="none" spc="-85" normalizeH="0" baseline="0" noProof="0">
                <a:ln>
                  <a:noFill/>
                </a:ln>
                <a:solidFill>
                  <a:sysClr val="windowText" lastClr="000000"/>
                </a:solidFill>
                <a:effectLst/>
                <a:uLnTx/>
                <a:uFill>
                  <a:solidFill>
                    <a:srgbClr val="000000"/>
                  </a:solidFill>
                </a:uFill>
                <a:latin typeface="Century Gothic"/>
                <a:cs typeface="Century Gothic"/>
              </a:rPr>
              <a:t> </a:t>
            </a:r>
            <a:r>
              <a:rPr kumimoji="0" sz="2800" b="0" i="0" u="sng" strike="noStrike" kern="0" cap="none" spc="0" normalizeH="0" baseline="0" noProof="0">
                <a:ln>
                  <a:noFill/>
                </a:ln>
                <a:solidFill>
                  <a:sysClr val="windowText" lastClr="000000"/>
                </a:solidFill>
                <a:effectLst/>
                <a:uLnTx/>
                <a:uFill>
                  <a:solidFill>
                    <a:srgbClr val="000000"/>
                  </a:solidFill>
                </a:uFill>
                <a:latin typeface="Century Gothic"/>
                <a:cs typeface="Century Gothic"/>
              </a:rPr>
              <a:t>Local</a:t>
            </a:r>
            <a:r>
              <a:rPr kumimoji="0" sz="2800" b="0" i="0" u="sng" strike="noStrike" kern="0" cap="none" spc="-90" normalizeH="0" baseline="0" noProof="0">
                <a:ln>
                  <a:noFill/>
                </a:ln>
                <a:solidFill>
                  <a:sysClr val="windowText" lastClr="000000"/>
                </a:solidFill>
                <a:effectLst/>
                <a:uLnTx/>
                <a:uFill>
                  <a:solidFill>
                    <a:srgbClr val="000000"/>
                  </a:solidFill>
                </a:uFill>
                <a:latin typeface="Century Gothic"/>
                <a:cs typeface="Century Gothic"/>
              </a:rPr>
              <a:t> </a:t>
            </a:r>
            <a:r>
              <a:rPr kumimoji="0" sz="2800" b="0" i="0" u="sng" strike="noStrike" kern="0" cap="none" spc="-10" normalizeH="0" baseline="0" noProof="0">
                <a:ln>
                  <a:noFill/>
                </a:ln>
                <a:solidFill>
                  <a:sysClr val="windowText" lastClr="000000"/>
                </a:solidFill>
                <a:effectLst/>
                <a:uLnTx/>
                <a:uFill>
                  <a:solidFill>
                    <a:srgbClr val="000000"/>
                  </a:solidFill>
                </a:uFill>
                <a:latin typeface="Century Gothic"/>
                <a:cs typeface="Century Gothic"/>
              </a:rPr>
              <a:t>context</a:t>
            </a:r>
            <a:endParaRPr kumimoji="0" sz="2800" b="0" i="0" u="none" strike="noStrike" kern="0" cap="none" spc="0" normalizeH="0" baseline="0" noProof="0">
              <a:ln>
                <a:noFill/>
              </a:ln>
              <a:solidFill>
                <a:sysClr val="windowText" lastClr="000000"/>
              </a:solidFill>
              <a:effectLst/>
              <a:uLnTx/>
              <a:uFillTx/>
              <a:latin typeface="Century Gothic"/>
              <a:cs typeface="Century Gothic"/>
            </a:endParaRPr>
          </a:p>
          <a:p>
            <a:pPr marL="0" marR="0" lvl="0" indent="0" defTabSz="914400" eaLnBrk="1" fontAlgn="auto" latinLnBrk="0" hangingPunct="1">
              <a:lnSpc>
                <a:spcPct val="100000"/>
              </a:lnSpc>
              <a:spcBef>
                <a:spcPts val="1095"/>
              </a:spcBef>
              <a:spcAft>
                <a:spcPts val="0"/>
              </a:spcAft>
              <a:buClrTx/>
              <a:buSzTx/>
              <a:buFontTx/>
              <a:buNone/>
              <a:tabLst/>
              <a:defRPr/>
            </a:pPr>
            <a:endParaRPr kumimoji="0" sz="2800" b="0" i="0" u="none" strike="noStrike" kern="0" cap="none" spc="0" normalizeH="0" baseline="0" noProof="0">
              <a:ln>
                <a:noFill/>
              </a:ln>
              <a:solidFill>
                <a:sysClr val="windowText" lastClr="000000"/>
              </a:solidFill>
              <a:effectLst/>
              <a:uLnTx/>
              <a:uFillTx/>
              <a:latin typeface="Century Gothic"/>
              <a:cs typeface="Century Gothic"/>
            </a:endParaRPr>
          </a:p>
          <a:p>
            <a:pPr marL="354965" marR="0" lvl="0" indent="-342265" defTabSz="914400" eaLnBrk="1" fontAlgn="auto" latinLnBrk="0" hangingPunct="1">
              <a:lnSpc>
                <a:spcPct val="100000"/>
              </a:lnSpc>
              <a:spcBef>
                <a:spcPts val="0"/>
              </a:spcBef>
              <a:spcAft>
                <a:spcPts val="0"/>
              </a:spcAft>
              <a:buClr>
                <a:srgbClr val="2599BA"/>
              </a:buClr>
              <a:buSzTx/>
              <a:buFont typeface="Arial"/>
              <a:buChar char="•"/>
              <a:tabLst>
                <a:tab pos="354965" algn="l"/>
              </a:tabLst>
              <a:defRPr/>
            </a:pPr>
            <a:r>
              <a:rPr kumimoji="0" sz="3200" b="0" i="0" u="none" strike="noStrike" kern="0" cap="none" spc="0" normalizeH="0" baseline="0" noProof="0">
                <a:ln>
                  <a:noFill/>
                </a:ln>
                <a:solidFill>
                  <a:sysClr val="windowText" lastClr="000000"/>
                </a:solidFill>
                <a:effectLst/>
                <a:uLnTx/>
                <a:uFillTx/>
                <a:latin typeface="Calibri"/>
                <a:cs typeface="Calibri"/>
              </a:rPr>
              <a:t>Cherry</a:t>
            </a:r>
            <a:r>
              <a:rPr kumimoji="0" sz="3200" b="0" i="0" u="none" strike="noStrike" kern="0" cap="none" spc="-65" normalizeH="0" baseline="0" noProof="0">
                <a:ln>
                  <a:noFill/>
                </a:ln>
                <a:solidFill>
                  <a:sysClr val="windowText" lastClr="000000"/>
                </a:solidFill>
                <a:effectLst/>
                <a:uLnTx/>
                <a:uFillTx/>
                <a:latin typeface="Calibri"/>
                <a:cs typeface="Calibri"/>
              </a:rPr>
              <a:t> </a:t>
            </a:r>
            <a:r>
              <a:rPr kumimoji="0" sz="3200" b="0" i="0" u="none" strike="noStrike" kern="0" cap="none" spc="0" normalizeH="0" baseline="0" noProof="0">
                <a:ln>
                  <a:noFill/>
                </a:ln>
                <a:solidFill>
                  <a:sysClr val="windowText" lastClr="000000"/>
                </a:solidFill>
                <a:effectLst/>
                <a:uLnTx/>
                <a:uFillTx/>
                <a:latin typeface="Calibri"/>
                <a:cs typeface="Calibri"/>
              </a:rPr>
              <a:t>harvest</a:t>
            </a:r>
            <a:r>
              <a:rPr kumimoji="0" sz="3200" b="0" i="0" u="none" strike="noStrike" kern="0" cap="none" spc="-65" normalizeH="0" baseline="0" noProof="0">
                <a:ln>
                  <a:noFill/>
                </a:ln>
                <a:solidFill>
                  <a:sysClr val="windowText" lastClr="000000"/>
                </a:solidFill>
                <a:effectLst/>
                <a:uLnTx/>
                <a:uFillTx/>
                <a:latin typeface="Calibri"/>
                <a:cs typeface="Calibri"/>
              </a:rPr>
              <a:t> </a:t>
            </a:r>
            <a:r>
              <a:rPr kumimoji="0" sz="3200" b="0" i="0" u="none" strike="noStrike" kern="0" cap="none" spc="-10" normalizeH="0" baseline="0" noProof="0">
                <a:ln>
                  <a:noFill/>
                </a:ln>
                <a:solidFill>
                  <a:sysClr val="windowText" lastClr="000000"/>
                </a:solidFill>
                <a:effectLst/>
                <a:uLnTx/>
                <a:uFillTx/>
                <a:latin typeface="Calibri"/>
                <a:cs typeface="Calibri"/>
              </a:rPr>
              <a:t>season</a:t>
            </a:r>
            <a:endParaRPr kumimoji="0" sz="3200" b="0" i="0" u="none" strike="noStrike" kern="0" cap="none" spc="0" normalizeH="0" baseline="0" noProof="0">
              <a:ln>
                <a:noFill/>
              </a:ln>
              <a:solidFill>
                <a:sysClr val="windowText" lastClr="000000"/>
              </a:solidFill>
              <a:effectLst/>
              <a:uLnTx/>
              <a:uFillTx/>
              <a:latin typeface="Calibri"/>
              <a:cs typeface="Calibri"/>
            </a:endParaRPr>
          </a:p>
          <a:p>
            <a:pPr marL="354965" marR="5080" lvl="0" indent="-342900" defTabSz="914400" eaLnBrk="1" fontAlgn="auto" latinLnBrk="0" hangingPunct="1">
              <a:lnSpc>
                <a:spcPts val="3460"/>
              </a:lnSpc>
              <a:spcBef>
                <a:spcPts val="1045"/>
              </a:spcBef>
              <a:spcAft>
                <a:spcPts val="0"/>
              </a:spcAft>
              <a:buClr>
                <a:srgbClr val="2599BA"/>
              </a:buClr>
              <a:buSzTx/>
              <a:buFont typeface="Arial"/>
              <a:buChar char="•"/>
              <a:tabLst>
                <a:tab pos="354965" algn="l"/>
              </a:tabLst>
              <a:defRPr/>
            </a:pPr>
            <a:r>
              <a:rPr kumimoji="0" sz="3200" b="0" i="0" u="none" strike="noStrike" kern="0" cap="none" spc="0" normalizeH="0" baseline="0" noProof="0">
                <a:ln>
                  <a:noFill/>
                </a:ln>
                <a:solidFill>
                  <a:sysClr val="windowText" lastClr="000000"/>
                </a:solidFill>
                <a:effectLst/>
                <a:uLnTx/>
                <a:uFillTx/>
                <a:latin typeface="Calibri"/>
                <a:cs typeface="Calibri"/>
              </a:rPr>
              <a:t>U.S.</a:t>
            </a:r>
            <a:r>
              <a:rPr kumimoji="0" sz="3200" b="0" i="0" u="none" strike="noStrike" kern="0" cap="none" spc="-45" normalizeH="0" baseline="0" noProof="0">
                <a:ln>
                  <a:noFill/>
                </a:ln>
                <a:solidFill>
                  <a:sysClr val="windowText" lastClr="000000"/>
                </a:solidFill>
                <a:effectLst/>
                <a:uLnTx/>
                <a:uFillTx/>
                <a:latin typeface="Calibri"/>
                <a:cs typeface="Calibri"/>
              </a:rPr>
              <a:t> </a:t>
            </a:r>
            <a:r>
              <a:rPr kumimoji="0" sz="3200" b="0" i="0" u="none" strike="noStrike" kern="0" cap="none" spc="-85" normalizeH="0" baseline="0" noProof="0">
                <a:ln>
                  <a:noFill/>
                </a:ln>
                <a:solidFill>
                  <a:sysClr val="windowText" lastClr="000000"/>
                </a:solidFill>
                <a:effectLst/>
                <a:uLnTx/>
                <a:uFillTx/>
                <a:latin typeface="Calibri"/>
                <a:cs typeface="Calibri"/>
              </a:rPr>
              <a:t>Top</a:t>
            </a:r>
            <a:r>
              <a:rPr kumimoji="0" sz="3200" b="0" i="0" u="none" strike="noStrike" kern="0" cap="none" spc="-65" normalizeH="0" baseline="0" noProof="0">
                <a:ln>
                  <a:noFill/>
                </a:ln>
                <a:solidFill>
                  <a:sysClr val="windowText" lastClr="000000"/>
                </a:solidFill>
                <a:effectLst/>
                <a:uLnTx/>
                <a:uFillTx/>
                <a:latin typeface="Calibri"/>
                <a:cs typeface="Calibri"/>
              </a:rPr>
              <a:t> </a:t>
            </a:r>
            <a:r>
              <a:rPr kumimoji="0" sz="3200" b="0" i="0" u="none" strike="noStrike" kern="0" cap="none" spc="0" normalizeH="0" baseline="0" noProof="0">
                <a:ln>
                  <a:noFill/>
                </a:ln>
                <a:solidFill>
                  <a:sysClr val="windowText" lastClr="000000"/>
                </a:solidFill>
                <a:effectLst/>
                <a:uLnTx/>
                <a:uFillTx/>
                <a:latin typeface="Calibri"/>
                <a:cs typeface="Calibri"/>
              </a:rPr>
              <a:t>producer</a:t>
            </a:r>
            <a:r>
              <a:rPr kumimoji="0" sz="3200" b="0" i="0" u="none" strike="noStrike" kern="0" cap="none" spc="-55" normalizeH="0" baseline="0" noProof="0">
                <a:ln>
                  <a:noFill/>
                </a:ln>
                <a:solidFill>
                  <a:sysClr val="windowText" lastClr="000000"/>
                </a:solidFill>
                <a:effectLst/>
                <a:uLnTx/>
                <a:uFillTx/>
                <a:latin typeface="Calibri"/>
                <a:cs typeface="Calibri"/>
              </a:rPr>
              <a:t> </a:t>
            </a:r>
            <a:r>
              <a:rPr kumimoji="0" sz="3200" b="0" i="0" u="none" strike="noStrike" kern="0" cap="none" spc="0" normalizeH="0" baseline="0" noProof="0">
                <a:ln>
                  <a:noFill/>
                </a:ln>
                <a:solidFill>
                  <a:sysClr val="windowText" lastClr="000000"/>
                </a:solidFill>
                <a:effectLst/>
                <a:uLnTx/>
                <a:uFillTx/>
                <a:latin typeface="Calibri"/>
                <a:cs typeface="Calibri"/>
              </a:rPr>
              <a:t>of</a:t>
            </a:r>
            <a:r>
              <a:rPr kumimoji="0" sz="3200" b="0" i="0" u="none" strike="noStrike" kern="0" cap="none" spc="-70" normalizeH="0" baseline="0" noProof="0">
                <a:ln>
                  <a:noFill/>
                </a:ln>
                <a:solidFill>
                  <a:sysClr val="windowText" lastClr="000000"/>
                </a:solidFill>
                <a:effectLst/>
                <a:uLnTx/>
                <a:uFillTx/>
                <a:latin typeface="Calibri"/>
                <a:cs typeface="Calibri"/>
              </a:rPr>
              <a:t> </a:t>
            </a:r>
            <a:r>
              <a:rPr kumimoji="0" sz="3200" b="0" i="0" u="none" strike="noStrike" kern="0" cap="none" spc="-10" normalizeH="0" baseline="0" noProof="0">
                <a:ln>
                  <a:noFill/>
                </a:ln>
                <a:solidFill>
                  <a:sysClr val="windowText" lastClr="000000"/>
                </a:solidFill>
                <a:effectLst/>
                <a:uLnTx/>
                <a:uFillTx/>
                <a:latin typeface="Calibri"/>
                <a:cs typeface="Calibri"/>
              </a:rPr>
              <a:t>sweet cherries</a:t>
            </a:r>
            <a:endParaRPr kumimoji="0" sz="3200" b="0" i="0" u="none" strike="noStrike" kern="0" cap="none" spc="0" normalizeH="0" baseline="0" noProof="0">
              <a:ln>
                <a:noFill/>
              </a:ln>
              <a:solidFill>
                <a:sysClr val="windowText" lastClr="000000"/>
              </a:solidFill>
              <a:effectLst/>
              <a:uLnTx/>
              <a:uFillTx/>
              <a:latin typeface="Calibri"/>
              <a:cs typeface="Calibri"/>
            </a:endParaRPr>
          </a:p>
          <a:p>
            <a:pPr marL="354965" marR="0" lvl="0" indent="-342265" defTabSz="914400" eaLnBrk="1" fontAlgn="auto" latinLnBrk="0" hangingPunct="1">
              <a:lnSpc>
                <a:spcPct val="100000"/>
              </a:lnSpc>
              <a:spcBef>
                <a:spcPts val="560"/>
              </a:spcBef>
              <a:spcAft>
                <a:spcPts val="0"/>
              </a:spcAft>
              <a:buClr>
                <a:srgbClr val="2599BA"/>
              </a:buClr>
              <a:buSzTx/>
              <a:buFont typeface="Arial"/>
              <a:buChar char="•"/>
              <a:tabLst>
                <a:tab pos="354965" algn="l"/>
              </a:tabLst>
              <a:defRPr/>
            </a:pPr>
            <a:r>
              <a:rPr kumimoji="0" sz="3200" b="0" i="0" u="none" strike="noStrike" kern="0" cap="none" spc="0" normalizeH="0" baseline="0" noProof="0">
                <a:ln>
                  <a:noFill/>
                </a:ln>
                <a:solidFill>
                  <a:sysClr val="windowText" lastClr="000000"/>
                </a:solidFill>
                <a:effectLst/>
                <a:uLnTx/>
                <a:uFillTx/>
                <a:latin typeface="Calibri"/>
                <a:cs typeface="Calibri"/>
              </a:rPr>
              <a:t>States</a:t>
            </a:r>
            <a:r>
              <a:rPr kumimoji="0" sz="3200" b="0" i="0" u="none" strike="noStrike" kern="0" cap="none" spc="-170" normalizeH="0" baseline="0" noProof="0">
                <a:ln>
                  <a:noFill/>
                </a:ln>
                <a:solidFill>
                  <a:sysClr val="windowText" lastClr="000000"/>
                </a:solidFill>
                <a:effectLst/>
                <a:uLnTx/>
                <a:uFillTx/>
                <a:latin typeface="Calibri"/>
                <a:cs typeface="Calibri"/>
              </a:rPr>
              <a:t> </a:t>
            </a:r>
            <a:r>
              <a:rPr kumimoji="0" sz="3200" b="0" i="0" u="none" strike="noStrike" kern="0" cap="none" spc="0" normalizeH="0" baseline="0" noProof="0">
                <a:ln>
                  <a:noFill/>
                </a:ln>
                <a:solidFill>
                  <a:sysClr val="windowText" lastClr="000000"/>
                </a:solidFill>
                <a:effectLst/>
                <a:uLnTx/>
                <a:uFillTx/>
                <a:latin typeface="Calibri"/>
                <a:cs typeface="Calibri"/>
              </a:rPr>
              <a:t>exporting</a:t>
            </a:r>
            <a:r>
              <a:rPr kumimoji="0" sz="3200" b="0" i="0" u="none" strike="noStrike" kern="0" cap="none" spc="-165" normalizeH="0" baseline="0" noProof="0">
                <a:ln>
                  <a:noFill/>
                </a:ln>
                <a:solidFill>
                  <a:sysClr val="windowText" lastClr="000000"/>
                </a:solidFill>
                <a:effectLst/>
                <a:uLnTx/>
                <a:uFillTx/>
                <a:latin typeface="Calibri"/>
                <a:cs typeface="Calibri"/>
              </a:rPr>
              <a:t> </a:t>
            </a:r>
            <a:r>
              <a:rPr kumimoji="0" sz="3200" b="0" i="0" u="none" strike="noStrike" kern="0" cap="none" spc="-10" normalizeH="0" baseline="0" noProof="0">
                <a:ln>
                  <a:noFill/>
                </a:ln>
                <a:solidFill>
                  <a:sysClr val="windowText" lastClr="000000"/>
                </a:solidFill>
                <a:effectLst/>
                <a:uLnTx/>
                <a:uFillTx/>
                <a:latin typeface="Calibri"/>
                <a:cs typeface="Calibri"/>
              </a:rPr>
              <a:t>cherries</a:t>
            </a:r>
            <a:endParaRPr kumimoji="0" sz="3200" b="0" i="0" u="none" strike="noStrike" kern="0" cap="none" spc="0" normalizeH="0" baseline="0" noProof="0">
              <a:ln>
                <a:noFill/>
              </a:ln>
              <a:solidFill>
                <a:sysClr val="windowText" lastClr="000000"/>
              </a:solidFill>
              <a:effectLst/>
              <a:uLnTx/>
              <a:uFillTx/>
              <a:latin typeface="Calibri"/>
              <a:cs typeface="Calibri"/>
            </a:endParaRPr>
          </a:p>
          <a:p>
            <a:pPr marL="354965" marR="0" lvl="0" indent="-342265" defTabSz="914400" eaLnBrk="1" fontAlgn="auto" latinLnBrk="0" hangingPunct="1">
              <a:lnSpc>
                <a:spcPct val="100000"/>
              </a:lnSpc>
              <a:spcBef>
                <a:spcPts val="620"/>
              </a:spcBef>
              <a:spcAft>
                <a:spcPts val="0"/>
              </a:spcAft>
              <a:buClr>
                <a:srgbClr val="2599BA"/>
              </a:buClr>
              <a:buSzTx/>
              <a:buFont typeface="Arial"/>
              <a:buChar char="•"/>
              <a:tabLst>
                <a:tab pos="354965" algn="l"/>
              </a:tabLst>
              <a:defRPr/>
            </a:pPr>
            <a:r>
              <a:rPr kumimoji="0" sz="3200" b="0" i="0" u="none" strike="noStrike" kern="0" cap="none" spc="-10" normalizeH="0" baseline="0" noProof="0">
                <a:ln>
                  <a:noFill/>
                </a:ln>
                <a:solidFill>
                  <a:sysClr val="windowText" lastClr="000000"/>
                </a:solidFill>
                <a:effectLst/>
                <a:uLnTx/>
                <a:uFillTx/>
                <a:latin typeface="Calibri"/>
                <a:cs typeface="Calibri"/>
              </a:rPr>
              <a:t>Workforce</a:t>
            </a:r>
            <a:endParaRPr kumimoji="0" sz="3200" b="0" i="0" u="none" strike="noStrike" kern="0" cap="none" spc="0" normalizeH="0" baseline="0" noProof="0">
              <a:ln>
                <a:noFill/>
              </a:ln>
              <a:solidFill>
                <a:sysClr val="windowText" lastClr="000000"/>
              </a:solidFill>
              <a:effectLst/>
              <a:uLnTx/>
              <a:uFillTx/>
              <a:latin typeface="Calibri"/>
              <a:cs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2"/>
            <a:ext cx="5275148" cy="6857999"/>
          </a:xfrm>
          <a:prstGeom prst="rect">
            <a:avLst/>
          </a:prstGeom>
        </p:spPr>
      </p:pic>
      <p:sp>
        <p:nvSpPr>
          <p:cNvPr id="3" name="object 3"/>
          <p:cNvSpPr txBox="1"/>
          <p:nvPr/>
        </p:nvSpPr>
        <p:spPr>
          <a:xfrm>
            <a:off x="6186042" y="1217117"/>
            <a:ext cx="5181600" cy="3973829"/>
          </a:xfrm>
          <a:prstGeom prst="rect">
            <a:avLst/>
          </a:prstGeom>
        </p:spPr>
        <p:txBody>
          <a:bodyPr vert="horz" wrap="square" lIns="0" tIns="60325" rIns="0" bIns="0" rtlCol="0">
            <a:spAutoFit/>
          </a:bodyPr>
          <a:lstStyle/>
          <a:p>
            <a:pPr marL="12700" marR="5080" lvl="0" indent="0" defTabSz="914400" eaLnBrk="1" fontAlgn="auto" latinLnBrk="0" hangingPunct="1">
              <a:lnSpc>
                <a:spcPts val="3030"/>
              </a:lnSpc>
              <a:spcBef>
                <a:spcPts val="475"/>
              </a:spcBef>
              <a:spcAft>
                <a:spcPts val="0"/>
              </a:spcAft>
              <a:buClrTx/>
              <a:buSzTx/>
              <a:buFontTx/>
              <a:buNone/>
              <a:tabLst/>
              <a:defRPr/>
            </a:pPr>
            <a:r>
              <a:rPr kumimoji="0" sz="2800" b="0" i="0" u="sng" strike="noStrike" kern="0" cap="none" spc="0" normalizeH="0" baseline="0" noProof="0">
                <a:ln>
                  <a:noFill/>
                </a:ln>
                <a:solidFill>
                  <a:sysClr val="windowText" lastClr="000000"/>
                </a:solidFill>
                <a:effectLst/>
                <a:uLnTx/>
                <a:uFill>
                  <a:solidFill>
                    <a:srgbClr val="000000"/>
                  </a:solidFill>
                </a:uFill>
                <a:latin typeface="Century Gothic"/>
                <a:cs typeface="Century Gothic"/>
              </a:rPr>
              <a:t>Improving</a:t>
            </a:r>
            <a:r>
              <a:rPr kumimoji="0" sz="2800" b="0" i="0" u="sng" strike="noStrike" kern="0" cap="none" spc="-105" normalizeH="0" baseline="0" noProof="0">
                <a:ln>
                  <a:noFill/>
                </a:ln>
                <a:solidFill>
                  <a:sysClr val="windowText" lastClr="000000"/>
                </a:solidFill>
                <a:effectLst/>
                <a:uLnTx/>
                <a:uFill>
                  <a:solidFill>
                    <a:srgbClr val="000000"/>
                  </a:solidFill>
                </a:uFill>
                <a:latin typeface="Century Gothic"/>
                <a:cs typeface="Century Gothic"/>
              </a:rPr>
              <a:t> </a:t>
            </a:r>
            <a:r>
              <a:rPr kumimoji="0" sz="2800" b="0" i="0" u="sng" strike="noStrike" kern="0" cap="none" spc="0" normalizeH="0" baseline="0" noProof="0">
                <a:ln>
                  <a:noFill/>
                </a:ln>
                <a:solidFill>
                  <a:sysClr val="windowText" lastClr="000000"/>
                </a:solidFill>
                <a:effectLst/>
                <a:uLnTx/>
                <a:uFill>
                  <a:solidFill>
                    <a:srgbClr val="000000"/>
                  </a:solidFill>
                </a:uFill>
                <a:latin typeface="Century Gothic"/>
                <a:cs typeface="Century Gothic"/>
              </a:rPr>
              <a:t>Cherry</a:t>
            </a:r>
            <a:r>
              <a:rPr kumimoji="0" sz="2800" b="0" i="0" u="sng" strike="noStrike" kern="0" cap="none" spc="-95" normalizeH="0" baseline="0" noProof="0">
                <a:ln>
                  <a:noFill/>
                </a:ln>
                <a:solidFill>
                  <a:sysClr val="windowText" lastClr="000000"/>
                </a:solidFill>
                <a:effectLst/>
                <a:uLnTx/>
                <a:uFill>
                  <a:solidFill>
                    <a:srgbClr val="000000"/>
                  </a:solidFill>
                </a:uFill>
                <a:latin typeface="Century Gothic"/>
                <a:cs typeface="Century Gothic"/>
              </a:rPr>
              <a:t> </a:t>
            </a:r>
            <a:r>
              <a:rPr kumimoji="0" sz="2800" b="0" i="0" u="sng" strike="noStrike" kern="0" cap="none" spc="0" normalizeH="0" baseline="0" noProof="0">
                <a:ln>
                  <a:noFill/>
                </a:ln>
                <a:solidFill>
                  <a:sysClr val="windowText" lastClr="000000"/>
                </a:solidFill>
                <a:effectLst/>
                <a:uLnTx/>
                <a:uFill>
                  <a:solidFill>
                    <a:srgbClr val="000000"/>
                  </a:solidFill>
                </a:uFill>
                <a:latin typeface="Century Gothic"/>
                <a:cs typeface="Century Gothic"/>
              </a:rPr>
              <a:t>Harvest</a:t>
            </a:r>
            <a:r>
              <a:rPr kumimoji="0" sz="2800" b="0" i="0" u="sng" strike="noStrike" kern="0" cap="none" spc="-75" normalizeH="0" baseline="0" noProof="0">
                <a:ln>
                  <a:noFill/>
                </a:ln>
                <a:solidFill>
                  <a:sysClr val="windowText" lastClr="000000"/>
                </a:solidFill>
                <a:effectLst/>
                <a:uLnTx/>
                <a:uFill>
                  <a:solidFill>
                    <a:srgbClr val="000000"/>
                  </a:solidFill>
                </a:uFill>
                <a:latin typeface="Century Gothic"/>
                <a:cs typeface="Century Gothic"/>
              </a:rPr>
              <a:t> </a:t>
            </a:r>
            <a:r>
              <a:rPr kumimoji="0" sz="2800" b="0" i="0" u="sng" strike="noStrike" kern="0" cap="none" spc="-20" normalizeH="0" baseline="0" noProof="0">
                <a:ln>
                  <a:noFill/>
                </a:ln>
                <a:solidFill>
                  <a:sysClr val="windowText" lastClr="000000"/>
                </a:solidFill>
                <a:effectLst/>
                <a:uLnTx/>
                <a:uFill>
                  <a:solidFill>
                    <a:srgbClr val="000000"/>
                  </a:solidFill>
                </a:uFill>
                <a:latin typeface="Century Gothic"/>
                <a:cs typeface="Century Gothic"/>
              </a:rPr>
              <a:t>Tent</a:t>
            </a:r>
            <a:r>
              <a:rPr kumimoji="0" sz="2800" b="0" i="0" u="none" strike="noStrike" kern="0" cap="none" spc="-20" normalizeH="0" baseline="0" noProof="0">
                <a:ln>
                  <a:noFill/>
                </a:ln>
                <a:solidFill>
                  <a:sysClr val="windowText" lastClr="000000"/>
                </a:solidFill>
                <a:effectLst/>
                <a:uLnTx/>
                <a:uFillTx/>
                <a:latin typeface="Century Gothic"/>
                <a:cs typeface="Century Gothic"/>
              </a:rPr>
              <a:t> </a:t>
            </a:r>
            <a:r>
              <a:rPr kumimoji="0" sz="2800" b="0" i="0" u="sng" strike="noStrike" kern="0" cap="none" spc="0" normalizeH="0" baseline="0" noProof="0">
                <a:ln>
                  <a:noFill/>
                </a:ln>
                <a:solidFill>
                  <a:sysClr val="windowText" lastClr="000000"/>
                </a:solidFill>
                <a:effectLst/>
                <a:uLnTx/>
                <a:uFill>
                  <a:solidFill>
                    <a:srgbClr val="000000"/>
                  </a:solidFill>
                </a:uFill>
                <a:latin typeface="Century Gothic"/>
                <a:cs typeface="Century Gothic"/>
              </a:rPr>
              <a:t>Camps:</a:t>
            </a:r>
            <a:r>
              <a:rPr kumimoji="0" sz="2800" b="0" i="0" u="sng" strike="noStrike" kern="0" cap="none" spc="-80" normalizeH="0" baseline="0" noProof="0">
                <a:ln>
                  <a:noFill/>
                </a:ln>
                <a:solidFill>
                  <a:sysClr val="windowText" lastClr="000000"/>
                </a:solidFill>
                <a:effectLst/>
                <a:uLnTx/>
                <a:uFill>
                  <a:solidFill>
                    <a:srgbClr val="000000"/>
                  </a:solidFill>
                </a:uFill>
                <a:latin typeface="Century Gothic"/>
                <a:cs typeface="Century Gothic"/>
              </a:rPr>
              <a:t> </a:t>
            </a:r>
            <a:r>
              <a:rPr kumimoji="0" sz="2800" b="0" i="0" u="sng" strike="noStrike" kern="0" cap="none" spc="0" normalizeH="0" baseline="0" noProof="0">
                <a:ln>
                  <a:noFill/>
                </a:ln>
                <a:solidFill>
                  <a:sysClr val="windowText" lastClr="000000"/>
                </a:solidFill>
                <a:effectLst/>
                <a:uLnTx/>
                <a:uFill>
                  <a:solidFill>
                    <a:srgbClr val="000000"/>
                  </a:solidFill>
                </a:uFill>
                <a:latin typeface="Century Gothic"/>
                <a:cs typeface="Century Gothic"/>
              </a:rPr>
              <a:t>Local</a:t>
            </a:r>
            <a:r>
              <a:rPr kumimoji="0" sz="2800" b="0" i="0" u="sng" strike="noStrike" kern="0" cap="none" spc="-95" normalizeH="0" baseline="0" noProof="0">
                <a:ln>
                  <a:noFill/>
                </a:ln>
                <a:solidFill>
                  <a:sysClr val="windowText" lastClr="000000"/>
                </a:solidFill>
                <a:effectLst/>
                <a:uLnTx/>
                <a:uFill>
                  <a:solidFill>
                    <a:srgbClr val="000000"/>
                  </a:solidFill>
                </a:uFill>
                <a:latin typeface="Century Gothic"/>
                <a:cs typeface="Century Gothic"/>
              </a:rPr>
              <a:t> </a:t>
            </a:r>
            <a:r>
              <a:rPr kumimoji="0" sz="2800" b="0" i="0" u="sng" strike="noStrike" kern="0" cap="none" spc="-10" normalizeH="0" baseline="0" noProof="0">
                <a:ln>
                  <a:noFill/>
                </a:ln>
                <a:solidFill>
                  <a:sysClr val="windowText" lastClr="000000"/>
                </a:solidFill>
                <a:effectLst/>
                <a:uLnTx/>
                <a:uFill>
                  <a:solidFill>
                    <a:srgbClr val="000000"/>
                  </a:solidFill>
                </a:uFill>
                <a:latin typeface="Century Gothic"/>
                <a:cs typeface="Century Gothic"/>
              </a:rPr>
              <a:t>context</a:t>
            </a:r>
            <a:endParaRPr kumimoji="0" sz="2800" b="0" i="0" u="none" strike="noStrike" kern="0" cap="none" spc="0" normalizeH="0" baseline="0" noProof="0">
              <a:ln>
                <a:noFill/>
              </a:ln>
              <a:solidFill>
                <a:sysClr val="windowText" lastClr="000000"/>
              </a:solidFill>
              <a:effectLst/>
              <a:uLnTx/>
              <a:uFillTx/>
              <a:latin typeface="Century Gothic"/>
              <a:cs typeface="Century Gothic"/>
            </a:endParaRPr>
          </a:p>
          <a:p>
            <a:pPr marL="355600" marR="1215390" lvl="0" indent="-342900" defTabSz="914400" eaLnBrk="1" fontAlgn="auto" latinLnBrk="0" hangingPunct="1">
              <a:lnSpc>
                <a:spcPts val="3030"/>
              </a:lnSpc>
              <a:spcBef>
                <a:spcPts val="1515"/>
              </a:spcBef>
              <a:spcAft>
                <a:spcPts val="0"/>
              </a:spcAft>
              <a:buClr>
                <a:srgbClr val="2599BA"/>
              </a:buClr>
              <a:buSzTx/>
              <a:buFont typeface="Arial"/>
              <a:buChar char="•"/>
              <a:tabLst>
                <a:tab pos="355600" algn="l"/>
              </a:tabLst>
              <a:defRPr/>
            </a:pPr>
            <a:r>
              <a:rPr kumimoji="0" sz="2800" b="0" i="0" u="none" strike="noStrike" kern="0" cap="none" spc="0" normalizeH="0" baseline="0" noProof="0">
                <a:ln>
                  <a:noFill/>
                </a:ln>
                <a:solidFill>
                  <a:sysClr val="windowText" lastClr="000000"/>
                </a:solidFill>
                <a:effectLst/>
                <a:uLnTx/>
                <a:uFillTx/>
                <a:latin typeface="Calibri"/>
                <a:cs typeface="Calibri"/>
              </a:rPr>
              <a:t>Currently</a:t>
            </a:r>
            <a:r>
              <a:rPr kumimoji="0" sz="2800" b="0" i="0" u="none" strike="noStrike" kern="0" cap="none" spc="-105" normalizeH="0" baseline="0" noProof="0">
                <a:ln>
                  <a:noFill/>
                </a:ln>
                <a:solidFill>
                  <a:sysClr val="windowText" lastClr="000000"/>
                </a:solidFill>
                <a:effectLst/>
                <a:uLnTx/>
                <a:uFillTx/>
                <a:latin typeface="Calibri"/>
                <a:cs typeface="Calibri"/>
              </a:rPr>
              <a:t> </a:t>
            </a:r>
            <a:r>
              <a:rPr kumimoji="0" sz="2800" b="0" i="0" u="none" strike="noStrike" kern="0" cap="none" spc="0" normalizeH="0" baseline="0" noProof="0">
                <a:ln>
                  <a:noFill/>
                </a:ln>
                <a:solidFill>
                  <a:sysClr val="windowText" lastClr="000000"/>
                </a:solidFill>
                <a:effectLst/>
                <a:uLnTx/>
                <a:uFillTx/>
                <a:latin typeface="Calibri"/>
                <a:cs typeface="Calibri"/>
              </a:rPr>
              <a:t>licensed</a:t>
            </a:r>
            <a:r>
              <a:rPr kumimoji="0" sz="2800" b="0" i="0" u="none" strike="noStrike" kern="0" cap="none" spc="-105" normalizeH="0" baseline="0" noProof="0">
                <a:ln>
                  <a:noFill/>
                </a:ln>
                <a:solidFill>
                  <a:sysClr val="windowText" lastClr="000000"/>
                </a:solidFill>
                <a:effectLst/>
                <a:uLnTx/>
                <a:uFillTx/>
                <a:latin typeface="Calibri"/>
                <a:cs typeface="Calibri"/>
              </a:rPr>
              <a:t> </a:t>
            </a:r>
            <a:r>
              <a:rPr kumimoji="0" sz="2800" b="0" i="0" u="none" strike="noStrike" kern="0" cap="none" spc="-10" normalizeH="0" baseline="0" noProof="0">
                <a:ln>
                  <a:noFill/>
                </a:ln>
                <a:solidFill>
                  <a:sysClr val="windowText" lastClr="000000"/>
                </a:solidFill>
                <a:effectLst/>
                <a:uLnTx/>
                <a:uFillTx/>
                <a:latin typeface="Calibri"/>
                <a:cs typeface="Calibri"/>
              </a:rPr>
              <a:t>cherry </a:t>
            </a:r>
            <a:r>
              <a:rPr kumimoji="0" sz="2800" b="0" i="0" u="none" strike="noStrike" kern="0" cap="none" spc="0" normalizeH="0" baseline="0" noProof="0">
                <a:ln>
                  <a:noFill/>
                </a:ln>
                <a:solidFill>
                  <a:sysClr val="windowText" lastClr="000000"/>
                </a:solidFill>
                <a:effectLst/>
                <a:uLnTx/>
                <a:uFillTx/>
                <a:latin typeface="Calibri"/>
                <a:cs typeface="Calibri"/>
              </a:rPr>
              <a:t>harvest</a:t>
            </a:r>
            <a:r>
              <a:rPr kumimoji="0" sz="2800" b="0" i="0" u="none" strike="noStrike" kern="0" cap="none" spc="-110" normalizeH="0" baseline="0" noProof="0">
                <a:ln>
                  <a:noFill/>
                </a:ln>
                <a:solidFill>
                  <a:sysClr val="windowText" lastClr="000000"/>
                </a:solidFill>
                <a:effectLst/>
                <a:uLnTx/>
                <a:uFillTx/>
                <a:latin typeface="Calibri"/>
                <a:cs typeface="Calibri"/>
              </a:rPr>
              <a:t> </a:t>
            </a:r>
            <a:r>
              <a:rPr kumimoji="0" sz="2800" b="0" i="0" u="none" strike="noStrike" kern="0" cap="none" spc="-10" normalizeH="0" baseline="0" noProof="0">
                <a:ln>
                  <a:noFill/>
                </a:ln>
                <a:solidFill>
                  <a:sysClr val="windowText" lastClr="000000"/>
                </a:solidFill>
                <a:effectLst/>
                <a:uLnTx/>
                <a:uFillTx/>
                <a:latin typeface="Calibri"/>
                <a:cs typeface="Calibri"/>
              </a:rPr>
              <a:t>camps</a:t>
            </a:r>
            <a:endParaRPr kumimoji="0" sz="2800" b="0" i="0" u="none" strike="noStrike" kern="0" cap="none" spc="0" normalizeH="0" baseline="0" noProof="0">
              <a:ln>
                <a:noFill/>
              </a:ln>
              <a:solidFill>
                <a:sysClr val="windowText" lastClr="000000"/>
              </a:solidFill>
              <a:effectLst/>
              <a:uLnTx/>
              <a:uFillTx/>
              <a:latin typeface="Calibri"/>
              <a:cs typeface="Calibri"/>
            </a:endParaRPr>
          </a:p>
          <a:p>
            <a:pPr marL="355600" marR="1197610" lvl="0" indent="-342900" defTabSz="914400" eaLnBrk="1" fontAlgn="auto" latinLnBrk="0" hangingPunct="1">
              <a:lnSpc>
                <a:spcPts val="3020"/>
              </a:lnSpc>
              <a:spcBef>
                <a:spcPts val="1005"/>
              </a:spcBef>
              <a:spcAft>
                <a:spcPts val="0"/>
              </a:spcAft>
              <a:buClr>
                <a:srgbClr val="2599BA"/>
              </a:buClr>
              <a:buSzTx/>
              <a:buFont typeface="Arial"/>
              <a:buChar char="•"/>
              <a:tabLst>
                <a:tab pos="355600" algn="l"/>
              </a:tabLst>
              <a:defRPr/>
            </a:pPr>
            <a:r>
              <a:rPr kumimoji="0" sz="2800" b="0" i="0" u="none" strike="noStrike" kern="0" cap="none" spc="0" normalizeH="0" baseline="0" noProof="0">
                <a:ln>
                  <a:noFill/>
                </a:ln>
                <a:solidFill>
                  <a:sysClr val="windowText" lastClr="000000"/>
                </a:solidFill>
                <a:effectLst/>
                <a:uLnTx/>
                <a:uFillTx/>
                <a:latin typeface="Calibri"/>
                <a:cs typeface="Calibri"/>
              </a:rPr>
              <a:t>University</a:t>
            </a:r>
            <a:r>
              <a:rPr kumimoji="0" sz="2800" b="0" i="0" u="none" strike="noStrike" kern="0" cap="none" spc="-75" normalizeH="0" baseline="0" noProof="0">
                <a:ln>
                  <a:noFill/>
                </a:ln>
                <a:solidFill>
                  <a:sysClr val="windowText" lastClr="000000"/>
                </a:solidFill>
                <a:effectLst/>
                <a:uLnTx/>
                <a:uFillTx/>
                <a:latin typeface="Calibri"/>
                <a:cs typeface="Calibri"/>
              </a:rPr>
              <a:t> </a:t>
            </a:r>
            <a:r>
              <a:rPr kumimoji="0" sz="2800" b="0" i="0" u="none" strike="noStrike" kern="0" cap="none" spc="0" normalizeH="0" baseline="0" noProof="0">
                <a:ln>
                  <a:noFill/>
                </a:ln>
                <a:solidFill>
                  <a:sysClr val="windowText" lastClr="000000"/>
                </a:solidFill>
                <a:effectLst/>
                <a:uLnTx/>
                <a:uFillTx/>
                <a:latin typeface="Calibri"/>
                <a:cs typeface="Calibri"/>
              </a:rPr>
              <a:t>of</a:t>
            </a:r>
            <a:r>
              <a:rPr kumimoji="0" sz="2800" b="0" i="0" u="none" strike="noStrike" kern="0" cap="none" spc="-95" normalizeH="0" baseline="0" noProof="0">
                <a:ln>
                  <a:noFill/>
                </a:ln>
                <a:solidFill>
                  <a:sysClr val="windowText" lastClr="000000"/>
                </a:solidFill>
                <a:effectLst/>
                <a:uLnTx/>
                <a:uFillTx/>
                <a:latin typeface="Calibri"/>
                <a:cs typeface="Calibri"/>
              </a:rPr>
              <a:t> </a:t>
            </a:r>
            <a:r>
              <a:rPr kumimoji="0" sz="2800" b="0" i="0" u="none" strike="noStrike" kern="0" cap="none" spc="-20" normalizeH="0" baseline="0" noProof="0">
                <a:ln>
                  <a:noFill/>
                </a:ln>
                <a:solidFill>
                  <a:sysClr val="windowText" lastClr="000000"/>
                </a:solidFill>
                <a:effectLst/>
                <a:uLnTx/>
                <a:uFillTx/>
                <a:latin typeface="Calibri"/>
                <a:cs typeface="Calibri"/>
              </a:rPr>
              <a:t>Washington </a:t>
            </a:r>
            <a:r>
              <a:rPr kumimoji="0" sz="2800" b="0" i="0" u="none" strike="noStrike" kern="0" cap="none" spc="0" normalizeH="0" baseline="0" noProof="0">
                <a:ln>
                  <a:noFill/>
                </a:ln>
                <a:solidFill>
                  <a:sysClr val="windowText" lastClr="000000"/>
                </a:solidFill>
                <a:effectLst/>
                <a:uLnTx/>
                <a:uFillTx/>
                <a:latin typeface="Calibri"/>
                <a:cs typeface="Calibri"/>
              </a:rPr>
              <a:t>Climate</a:t>
            </a:r>
            <a:r>
              <a:rPr kumimoji="0" sz="2800" b="0" i="0" u="none" strike="noStrike" kern="0" cap="none" spc="-95" normalizeH="0" baseline="0" noProof="0">
                <a:ln>
                  <a:noFill/>
                </a:ln>
                <a:solidFill>
                  <a:sysClr val="windowText" lastClr="000000"/>
                </a:solidFill>
                <a:effectLst/>
                <a:uLnTx/>
                <a:uFillTx/>
                <a:latin typeface="Calibri"/>
                <a:cs typeface="Calibri"/>
              </a:rPr>
              <a:t> </a:t>
            </a:r>
            <a:r>
              <a:rPr kumimoji="0" sz="2800" b="0" i="0" u="none" strike="noStrike" kern="0" cap="none" spc="0" normalizeH="0" baseline="0" noProof="0">
                <a:ln>
                  <a:noFill/>
                </a:ln>
                <a:solidFill>
                  <a:sysClr val="windowText" lastClr="000000"/>
                </a:solidFill>
                <a:effectLst/>
                <a:uLnTx/>
                <a:uFillTx/>
                <a:latin typeface="Calibri"/>
                <a:cs typeface="Calibri"/>
              </a:rPr>
              <a:t>Impact</a:t>
            </a:r>
            <a:r>
              <a:rPr kumimoji="0" sz="2800" b="0" i="0" u="none" strike="noStrike" kern="0" cap="none" spc="-75" normalizeH="0" baseline="0" noProof="0">
                <a:ln>
                  <a:noFill/>
                </a:ln>
                <a:solidFill>
                  <a:sysClr val="windowText" lastClr="000000"/>
                </a:solidFill>
                <a:effectLst/>
                <a:uLnTx/>
                <a:uFillTx/>
                <a:latin typeface="Calibri"/>
                <a:cs typeface="Calibri"/>
              </a:rPr>
              <a:t> </a:t>
            </a:r>
            <a:r>
              <a:rPr kumimoji="0" sz="2800" b="0" i="0" u="none" strike="noStrike" kern="0" cap="none" spc="-20" normalizeH="0" baseline="0" noProof="0">
                <a:ln>
                  <a:noFill/>
                </a:ln>
                <a:solidFill>
                  <a:sysClr val="windowText" lastClr="000000"/>
                </a:solidFill>
                <a:effectLst/>
                <a:uLnTx/>
                <a:uFillTx/>
                <a:latin typeface="Calibri"/>
                <a:cs typeface="Calibri"/>
              </a:rPr>
              <a:t>Group</a:t>
            </a:r>
            <a:endParaRPr kumimoji="0" sz="2800" b="0" i="0" u="none" strike="noStrike" kern="0" cap="none" spc="0" normalizeH="0" baseline="0" noProof="0">
              <a:ln>
                <a:noFill/>
              </a:ln>
              <a:solidFill>
                <a:sysClr val="windowText" lastClr="000000"/>
              </a:solidFill>
              <a:effectLst/>
              <a:uLnTx/>
              <a:uFillTx/>
              <a:latin typeface="Calibri"/>
              <a:cs typeface="Calibri"/>
            </a:endParaRPr>
          </a:p>
          <a:p>
            <a:pPr marL="355600" marR="613410" lvl="0" indent="-342900" defTabSz="914400" eaLnBrk="1" fontAlgn="auto" latinLnBrk="0" hangingPunct="1">
              <a:lnSpc>
                <a:spcPts val="3020"/>
              </a:lnSpc>
              <a:spcBef>
                <a:spcPts val="1005"/>
              </a:spcBef>
              <a:spcAft>
                <a:spcPts val="0"/>
              </a:spcAft>
              <a:buClr>
                <a:srgbClr val="2599BA"/>
              </a:buClr>
              <a:buSzTx/>
              <a:buFont typeface="Arial"/>
              <a:buChar char="•"/>
              <a:tabLst>
                <a:tab pos="355600" algn="l"/>
              </a:tabLst>
              <a:defRPr/>
            </a:pPr>
            <a:r>
              <a:rPr kumimoji="0" sz="2800" b="0" i="0" u="none" strike="noStrike" kern="0" cap="none" spc="0" normalizeH="0" baseline="0" noProof="0">
                <a:ln>
                  <a:noFill/>
                </a:ln>
                <a:solidFill>
                  <a:sysClr val="windowText" lastClr="000000"/>
                </a:solidFill>
                <a:effectLst/>
                <a:uLnTx/>
                <a:uFillTx/>
                <a:latin typeface="Calibri"/>
                <a:cs typeface="Calibri"/>
              </a:rPr>
              <a:t>Are</a:t>
            </a:r>
            <a:r>
              <a:rPr kumimoji="0" sz="2800" b="0" i="0" u="none" strike="noStrike" kern="0" cap="none" spc="-80" normalizeH="0" baseline="0" noProof="0">
                <a:ln>
                  <a:noFill/>
                </a:ln>
                <a:solidFill>
                  <a:sysClr val="windowText" lastClr="000000"/>
                </a:solidFill>
                <a:effectLst/>
                <a:uLnTx/>
                <a:uFillTx/>
                <a:latin typeface="Calibri"/>
                <a:cs typeface="Calibri"/>
              </a:rPr>
              <a:t> </a:t>
            </a:r>
            <a:r>
              <a:rPr kumimoji="0" sz="2800" b="0" i="0" u="none" strike="noStrike" kern="0" cap="none" spc="0" normalizeH="0" baseline="0" noProof="0">
                <a:ln>
                  <a:noFill/>
                </a:ln>
                <a:solidFill>
                  <a:sysClr val="windowText" lastClr="000000"/>
                </a:solidFill>
                <a:effectLst/>
                <a:uLnTx/>
                <a:uFillTx/>
                <a:latin typeface="Calibri"/>
                <a:cs typeface="Calibri"/>
              </a:rPr>
              <a:t>cherry</a:t>
            </a:r>
            <a:r>
              <a:rPr kumimoji="0" sz="2800" b="0" i="0" u="none" strike="noStrike" kern="0" cap="none" spc="-50" normalizeH="0" baseline="0" noProof="0">
                <a:ln>
                  <a:noFill/>
                </a:ln>
                <a:solidFill>
                  <a:sysClr val="windowText" lastClr="000000"/>
                </a:solidFill>
                <a:effectLst/>
                <a:uLnTx/>
                <a:uFillTx/>
                <a:latin typeface="Calibri"/>
                <a:cs typeface="Calibri"/>
              </a:rPr>
              <a:t> </a:t>
            </a:r>
            <a:r>
              <a:rPr kumimoji="0" sz="2800" b="0" i="0" u="none" strike="noStrike" kern="0" cap="none" spc="0" normalizeH="0" baseline="0" noProof="0">
                <a:ln>
                  <a:noFill/>
                </a:ln>
                <a:solidFill>
                  <a:sysClr val="windowText" lastClr="000000"/>
                </a:solidFill>
                <a:effectLst/>
                <a:uLnTx/>
                <a:uFillTx/>
                <a:latin typeface="Calibri"/>
                <a:cs typeface="Calibri"/>
              </a:rPr>
              <a:t>harvest</a:t>
            </a:r>
            <a:r>
              <a:rPr kumimoji="0" sz="2800" b="0" i="0" u="none" strike="noStrike" kern="0" cap="none" spc="-55" normalizeH="0" baseline="0" noProof="0">
                <a:ln>
                  <a:noFill/>
                </a:ln>
                <a:solidFill>
                  <a:sysClr val="windowText" lastClr="000000"/>
                </a:solidFill>
                <a:effectLst/>
                <a:uLnTx/>
                <a:uFillTx/>
                <a:latin typeface="Calibri"/>
                <a:cs typeface="Calibri"/>
              </a:rPr>
              <a:t> </a:t>
            </a:r>
            <a:r>
              <a:rPr kumimoji="0" sz="2800" b="0" i="0" u="none" strike="noStrike" kern="0" cap="none" spc="-10" normalizeH="0" baseline="0" noProof="0">
                <a:ln>
                  <a:noFill/>
                </a:ln>
                <a:solidFill>
                  <a:sysClr val="windowText" lastClr="000000"/>
                </a:solidFill>
                <a:effectLst/>
                <a:uLnTx/>
                <a:uFillTx/>
                <a:latin typeface="Calibri"/>
                <a:cs typeface="Calibri"/>
              </a:rPr>
              <a:t>seasons affected</a:t>
            </a:r>
            <a:r>
              <a:rPr kumimoji="0" sz="2800" b="0" i="0" u="none" strike="noStrike" kern="0" cap="none" spc="-105" normalizeH="0" baseline="0" noProof="0">
                <a:ln>
                  <a:noFill/>
                </a:ln>
                <a:solidFill>
                  <a:sysClr val="windowText" lastClr="000000"/>
                </a:solidFill>
                <a:effectLst/>
                <a:uLnTx/>
                <a:uFillTx/>
                <a:latin typeface="Calibri"/>
                <a:cs typeface="Calibri"/>
              </a:rPr>
              <a:t> </a:t>
            </a:r>
            <a:r>
              <a:rPr kumimoji="0" sz="2800" b="0" i="0" u="none" strike="noStrike" kern="0" cap="none" spc="0" normalizeH="0" baseline="0" noProof="0">
                <a:ln>
                  <a:noFill/>
                </a:ln>
                <a:solidFill>
                  <a:sysClr val="windowText" lastClr="000000"/>
                </a:solidFill>
                <a:effectLst/>
                <a:uLnTx/>
                <a:uFillTx/>
                <a:latin typeface="Calibri"/>
                <a:cs typeface="Calibri"/>
              </a:rPr>
              <a:t>by</a:t>
            </a:r>
            <a:r>
              <a:rPr kumimoji="0" sz="2800" b="0" i="0" u="none" strike="noStrike" kern="0" cap="none" spc="-85" normalizeH="0" baseline="0" noProof="0">
                <a:ln>
                  <a:noFill/>
                </a:ln>
                <a:solidFill>
                  <a:sysClr val="windowText" lastClr="000000"/>
                </a:solidFill>
                <a:effectLst/>
                <a:uLnTx/>
                <a:uFillTx/>
                <a:latin typeface="Calibri"/>
                <a:cs typeface="Calibri"/>
              </a:rPr>
              <a:t> </a:t>
            </a:r>
            <a:r>
              <a:rPr kumimoji="0" sz="2800" b="0" i="0" u="none" strike="noStrike" kern="0" cap="none" spc="0" normalizeH="0" baseline="0" noProof="0">
                <a:ln>
                  <a:noFill/>
                </a:ln>
                <a:solidFill>
                  <a:sysClr val="windowText" lastClr="000000"/>
                </a:solidFill>
                <a:effectLst/>
                <a:uLnTx/>
                <a:uFillTx/>
                <a:latin typeface="Calibri"/>
                <a:cs typeface="Calibri"/>
              </a:rPr>
              <a:t>climate</a:t>
            </a:r>
            <a:r>
              <a:rPr kumimoji="0" sz="2800" b="0" i="0" u="none" strike="noStrike" kern="0" cap="none" spc="-90" normalizeH="0" baseline="0" noProof="0">
                <a:ln>
                  <a:noFill/>
                </a:ln>
                <a:solidFill>
                  <a:sysClr val="windowText" lastClr="000000"/>
                </a:solidFill>
                <a:effectLst/>
                <a:uLnTx/>
                <a:uFillTx/>
                <a:latin typeface="Calibri"/>
                <a:cs typeface="Calibri"/>
              </a:rPr>
              <a:t> </a:t>
            </a:r>
            <a:r>
              <a:rPr kumimoji="0" sz="2800" b="0" i="0" u="none" strike="noStrike" kern="0" cap="none" spc="0" normalizeH="0" baseline="0" noProof="0">
                <a:ln>
                  <a:noFill/>
                </a:ln>
                <a:solidFill>
                  <a:sysClr val="windowText" lastClr="000000"/>
                </a:solidFill>
                <a:effectLst/>
                <a:uLnTx/>
                <a:uFillTx/>
                <a:latin typeface="Calibri"/>
                <a:cs typeface="Calibri"/>
              </a:rPr>
              <a:t>change</a:t>
            </a:r>
            <a:r>
              <a:rPr kumimoji="0" sz="2800" b="0" i="0" u="none" strike="noStrike" kern="0" cap="none" spc="-95" normalizeH="0" baseline="0" noProof="0">
                <a:ln>
                  <a:noFill/>
                </a:ln>
                <a:solidFill>
                  <a:sysClr val="windowText" lastClr="000000"/>
                </a:solidFill>
                <a:effectLst/>
                <a:uLnTx/>
                <a:uFillTx/>
                <a:latin typeface="Calibri"/>
                <a:cs typeface="Calibri"/>
              </a:rPr>
              <a:t> </a:t>
            </a:r>
            <a:r>
              <a:rPr kumimoji="0" sz="2800" b="0" i="0" u="none" strike="noStrike" kern="0" cap="none" spc="-25" normalizeH="0" baseline="0" noProof="0">
                <a:ln>
                  <a:noFill/>
                </a:ln>
                <a:solidFill>
                  <a:sysClr val="windowText" lastClr="000000"/>
                </a:solidFill>
                <a:effectLst/>
                <a:uLnTx/>
                <a:uFillTx/>
                <a:latin typeface="Calibri"/>
                <a:cs typeface="Calibri"/>
              </a:rPr>
              <a:t>in Washington</a:t>
            </a:r>
            <a:r>
              <a:rPr kumimoji="0" sz="2800" b="0" i="0" u="none" strike="noStrike" kern="0" cap="none" spc="-60" normalizeH="0" baseline="0" noProof="0">
                <a:ln>
                  <a:noFill/>
                </a:ln>
                <a:solidFill>
                  <a:sysClr val="windowText" lastClr="000000"/>
                </a:solidFill>
                <a:effectLst/>
                <a:uLnTx/>
                <a:uFillTx/>
                <a:latin typeface="Calibri"/>
                <a:cs typeface="Calibri"/>
              </a:rPr>
              <a:t> </a:t>
            </a:r>
            <a:r>
              <a:rPr kumimoji="0" sz="2800" b="0" i="0" u="none" strike="noStrike" kern="0" cap="none" spc="-10" normalizeH="0" baseline="0" noProof="0">
                <a:ln>
                  <a:noFill/>
                </a:ln>
                <a:solidFill>
                  <a:sysClr val="windowText" lastClr="000000"/>
                </a:solidFill>
                <a:effectLst/>
                <a:uLnTx/>
                <a:uFillTx/>
                <a:latin typeface="Calibri"/>
                <a:cs typeface="Calibri"/>
              </a:rPr>
              <a:t>state?</a:t>
            </a:r>
            <a:endParaRPr kumimoji="0" sz="2800" b="0" i="0" u="none" strike="noStrike" kern="0" cap="none" spc="0" normalizeH="0" baseline="0" noProof="0">
              <a:ln>
                <a:noFill/>
              </a:ln>
              <a:solidFill>
                <a:sysClr val="windowText" lastClr="000000"/>
              </a:solidFill>
              <a:effectLst/>
              <a:uLnTx/>
              <a:uFillTx/>
              <a:latin typeface="Calibri"/>
              <a:cs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2"/>
            <a:ext cx="5275148" cy="6857998"/>
          </a:xfrm>
          <a:prstGeom prst="rect">
            <a:avLst/>
          </a:prstGeom>
        </p:spPr>
      </p:pic>
      <p:sp>
        <p:nvSpPr>
          <p:cNvPr id="3" name="object 3"/>
          <p:cNvSpPr txBox="1"/>
          <p:nvPr/>
        </p:nvSpPr>
        <p:spPr>
          <a:xfrm>
            <a:off x="6186042" y="666369"/>
            <a:ext cx="5418455" cy="4501515"/>
          </a:xfrm>
          <a:prstGeom prst="rect">
            <a:avLst/>
          </a:prstGeom>
        </p:spPr>
        <p:txBody>
          <a:bodyPr vert="horz" wrap="square" lIns="0" tIns="56515" rIns="0" bIns="0" rtlCol="0">
            <a:spAutoFit/>
          </a:bodyPr>
          <a:lstStyle/>
          <a:p>
            <a:pPr marL="12700" marR="5080" lvl="0" indent="0" defTabSz="914400" eaLnBrk="1" fontAlgn="auto" latinLnBrk="0" hangingPunct="1">
              <a:lnSpc>
                <a:spcPct val="89100"/>
              </a:lnSpc>
              <a:spcBef>
                <a:spcPts val="445"/>
              </a:spcBef>
              <a:spcAft>
                <a:spcPts val="0"/>
              </a:spcAft>
              <a:buClrTx/>
              <a:buSzTx/>
              <a:buFontTx/>
              <a:buNone/>
              <a:tabLst/>
              <a:defRPr/>
            </a:pPr>
            <a:r>
              <a:rPr kumimoji="0" sz="2600" b="0" i="0" u="sng" strike="noStrike" kern="0" cap="none" spc="0" normalizeH="0" baseline="0" noProof="0">
                <a:ln>
                  <a:noFill/>
                </a:ln>
                <a:solidFill>
                  <a:sysClr val="windowText" lastClr="000000"/>
                </a:solidFill>
                <a:effectLst/>
                <a:uLnTx/>
                <a:uFill>
                  <a:solidFill>
                    <a:srgbClr val="000000"/>
                  </a:solidFill>
                </a:uFill>
                <a:latin typeface="Century Gothic"/>
                <a:cs typeface="Century Gothic"/>
              </a:rPr>
              <a:t>Improving</a:t>
            </a:r>
            <a:r>
              <a:rPr kumimoji="0" sz="2600" b="0" i="0" u="sng" strike="noStrike" kern="0" cap="none" spc="-60" normalizeH="0" baseline="0" noProof="0">
                <a:ln>
                  <a:noFill/>
                </a:ln>
                <a:solidFill>
                  <a:sysClr val="windowText" lastClr="000000"/>
                </a:solidFill>
                <a:effectLst/>
                <a:uLnTx/>
                <a:uFill>
                  <a:solidFill>
                    <a:srgbClr val="000000"/>
                  </a:solidFill>
                </a:uFill>
                <a:latin typeface="Century Gothic"/>
                <a:cs typeface="Century Gothic"/>
              </a:rPr>
              <a:t> </a:t>
            </a:r>
            <a:r>
              <a:rPr kumimoji="0" sz="2600" b="0" i="0" u="sng" strike="noStrike" kern="0" cap="none" spc="0" normalizeH="0" baseline="0" noProof="0">
                <a:ln>
                  <a:noFill/>
                </a:ln>
                <a:solidFill>
                  <a:sysClr val="windowText" lastClr="000000"/>
                </a:solidFill>
                <a:effectLst/>
                <a:uLnTx/>
                <a:uFill>
                  <a:solidFill>
                    <a:srgbClr val="000000"/>
                  </a:solidFill>
                </a:uFill>
                <a:latin typeface="Century Gothic"/>
                <a:cs typeface="Century Gothic"/>
              </a:rPr>
              <a:t>Cherry</a:t>
            </a:r>
            <a:r>
              <a:rPr kumimoji="0" sz="2600" b="0" i="0" u="sng" strike="noStrike" kern="0" cap="none" spc="-5" normalizeH="0" baseline="0" noProof="0">
                <a:ln>
                  <a:noFill/>
                </a:ln>
                <a:solidFill>
                  <a:sysClr val="windowText" lastClr="000000"/>
                </a:solidFill>
                <a:effectLst/>
                <a:uLnTx/>
                <a:uFill>
                  <a:solidFill>
                    <a:srgbClr val="000000"/>
                  </a:solidFill>
                </a:uFill>
                <a:latin typeface="Century Gothic"/>
                <a:cs typeface="Century Gothic"/>
              </a:rPr>
              <a:t> </a:t>
            </a:r>
            <a:r>
              <a:rPr kumimoji="0" sz="2600" b="0" i="0" u="sng" strike="noStrike" kern="0" cap="none" spc="0" normalizeH="0" baseline="0" noProof="0">
                <a:ln>
                  <a:noFill/>
                </a:ln>
                <a:solidFill>
                  <a:sysClr val="windowText" lastClr="000000"/>
                </a:solidFill>
                <a:effectLst/>
                <a:uLnTx/>
                <a:uFill>
                  <a:solidFill>
                    <a:srgbClr val="000000"/>
                  </a:solidFill>
                </a:uFill>
                <a:latin typeface="Century Gothic"/>
                <a:cs typeface="Century Gothic"/>
              </a:rPr>
              <a:t>Harvest</a:t>
            </a:r>
            <a:r>
              <a:rPr kumimoji="0" sz="2600" b="0" i="0" u="sng" strike="noStrike" kern="0" cap="none" spc="-65" normalizeH="0" baseline="0" noProof="0">
                <a:ln>
                  <a:noFill/>
                </a:ln>
                <a:solidFill>
                  <a:sysClr val="windowText" lastClr="000000"/>
                </a:solidFill>
                <a:effectLst/>
                <a:uLnTx/>
                <a:uFill>
                  <a:solidFill>
                    <a:srgbClr val="000000"/>
                  </a:solidFill>
                </a:uFill>
                <a:latin typeface="Century Gothic"/>
                <a:cs typeface="Century Gothic"/>
              </a:rPr>
              <a:t> </a:t>
            </a:r>
            <a:r>
              <a:rPr kumimoji="0" sz="2600" b="0" i="0" u="sng" strike="noStrike" kern="0" cap="none" spc="-10" normalizeH="0" baseline="0" noProof="0">
                <a:ln>
                  <a:noFill/>
                </a:ln>
                <a:solidFill>
                  <a:sysClr val="windowText" lastClr="000000"/>
                </a:solidFill>
                <a:effectLst/>
                <a:uLnTx/>
                <a:uFill>
                  <a:solidFill>
                    <a:srgbClr val="000000"/>
                  </a:solidFill>
                </a:uFill>
                <a:latin typeface="Century Gothic"/>
                <a:cs typeface="Century Gothic"/>
              </a:rPr>
              <a:t>Camps-</a:t>
            </a:r>
            <a:r>
              <a:rPr kumimoji="0" sz="2600" b="0" i="0" u="none" strike="noStrike" kern="0" cap="none" spc="-10" normalizeH="0" baseline="0" noProof="0">
                <a:ln>
                  <a:noFill/>
                </a:ln>
                <a:solidFill>
                  <a:sysClr val="windowText" lastClr="000000"/>
                </a:solidFill>
                <a:effectLst/>
                <a:uLnTx/>
                <a:uFillTx/>
                <a:latin typeface="Century Gothic"/>
                <a:cs typeface="Century Gothic"/>
              </a:rPr>
              <a:t> </a:t>
            </a:r>
            <a:r>
              <a:rPr kumimoji="0" sz="2600" b="0" i="0" u="none" strike="noStrike" kern="0" cap="none" spc="0" normalizeH="0" baseline="0" noProof="0">
                <a:ln>
                  <a:noFill/>
                </a:ln>
                <a:solidFill>
                  <a:sysClr val="windowText" lastClr="000000"/>
                </a:solidFill>
                <a:effectLst/>
                <a:uLnTx/>
                <a:uFillTx/>
                <a:latin typeface="Century Gothic"/>
                <a:cs typeface="Century Gothic"/>
              </a:rPr>
              <a:t>Key</a:t>
            </a:r>
            <a:r>
              <a:rPr kumimoji="0" sz="2600" b="0" i="0" u="none" strike="noStrike" kern="0" cap="none" spc="-45" normalizeH="0" baseline="0" noProof="0">
                <a:ln>
                  <a:noFill/>
                </a:ln>
                <a:solidFill>
                  <a:sysClr val="windowText" lastClr="000000"/>
                </a:solidFill>
                <a:effectLst/>
                <a:uLnTx/>
                <a:uFillTx/>
                <a:latin typeface="Century Gothic"/>
                <a:cs typeface="Century Gothic"/>
              </a:rPr>
              <a:t> </a:t>
            </a:r>
            <a:r>
              <a:rPr kumimoji="0" sz="2600" b="0" i="0" u="none" strike="noStrike" kern="0" cap="none" spc="0" normalizeH="0" baseline="0" noProof="0">
                <a:ln>
                  <a:noFill/>
                </a:ln>
                <a:solidFill>
                  <a:sysClr val="windowText" lastClr="000000"/>
                </a:solidFill>
                <a:effectLst/>
                <a:uLnTx/>
                <a:uFillTx/>
                <a:latin typeface="Century Gothic"/>
                <a:cs typeface="Century Gothic"/>
              </a:rPr>
              <a:t>issues</a:t>
            </a:r>
            <a:r>
              <a:rPr kumimoji="0" sz="2600" b="0" i="0" u="none" strike="noStrike" kern="0" cap="none" spc="-40" normalizeH="0" baseline="0" noProof="0">
                <a:ln>
                  <a:noFill/>
                </a:ln>
                <a:solidFill>
                  <a:sysClr val="windowText" lastClr="000000"/>
                </a:solidFill>
                <a:effectLst/>
                <a:uLnTx/>
                <a:uFillTx/>
                <a:latin typeface="Century Gothic"/>
                <a:cs typeface="Century Gothic"/>
              </a:rPr>
              <a:t> </a:t>
            </a:r>
            <a:r>
              <a:rPr kumimoji="0" sz="2600" b="0" i="0" u="none" strike="noStrike" kern="0" cap="none" spc="0" normalizeH="0" baseline="0" noProof="0">
                <a:ln>
                  <a:noFill/>
                </a:ln>
                <a:solidFill>
                  <a:sysClr val="windowText" lastClr="000000"/>
                </a:solidFill>
                <a:effectLst/>
                <a:uLnTx/>
                <a:uFillTx/>
                <a:latin typeface="Century Gothic"/>
                <a:cs typeface="Century Gothic"/>
              </a:rPr>
              <a:t>facing</a:t>
            </a:r>
            <a:r>
              <a:rPr kumimoji="0" sz="2600" b="0" i="0" u="none" strike="noStrike" kern="0" cap="none" spc="-15" normalizeH="0" baseline="0" noProof="0">
                <a:ln>
                  <a:noFill/>
                </a:ln>
                <a:solidFill>
                  <a:sysClr val="windowText" lastClr="000000"/>
                </a:solidFill>
                <a:effectLst/>
                <a:uLnTx/>
                <a:uFillTx/>
                <a:latin typeface="Century Gothic"/>
                <a:cs typeface="Century Gothic"/>
              </a:rPr>
              <a:t> </a:t>
            </a:r>
            <a:r>
              <a:rPr kumimoji="0" sz="2600" b="0" i="0" u="none" strike="noStrike" kern="0" cap="none" spc="0" normalizeH="0" baseline="0" noProof="0">
                <a:ln>
                  <a:noFill/>
                </a:ln>
                <a:solidFill>
                  <a:sysClr val="windowText" lastClr="000000"/>
                </a:solidFill>
                <a:effectLst/>
                <a:uLnTx/>
                <a:uFillTx/>
                <a:latin typeface="Century Gothic"/>
                <a:cs typeface="Century Gothic"/>
              </a:rPr>
              <a:t>farmworkers</a:t>
            </a:r>
            <a:r>
              <a:rPr kumimoji="0" sz="2600" b="0" i="0" u="none" strike="noStrike" kern="0" cap="none" spc="-45" normalizeH="0" baseline="0" noProof="0">
                <a:ln>
                  <a:noFill/>
                </a:ln>
                <a:solidFill>
                  <a:sysClr val="windowText" lastClr="000000"/>
                </a:solidFill>
                <a:effectLst/>
                <a:uLnTx/>
                <a:uFillTx/>
                <a:latin typeface="Century Gothic"/>
                <a:cs typeface="Century Gothic"/>
              </a:rPr>
              <a:t> </a:t>
            </a:r>
            <a:r>
              <a:rPr kumimoji="0" sz="2600" b="0" i="0" u="none" strike="noStrike" kern="0" cap="none" spc="-25" normalizeH="0" baseline="0" noProof="0">
                <a:ln>
                  <a:noFill/>
                </a:ln>
                <a:solidFill>
                  <a:sysClr val="windowText" lastClr="000000"/>
                </a:solidFill>
                <a:effectLst/>
                <a:uLnTx/>
                <a:uFillTx/>
                <a:latin typeface="Century Gothic"/>
                <a:cs typeface="Century Gothic"/>
              </a:rPr>
              <a:t>in </a:t>
            </a:r>
            <a:r>
              <a:rPr kumimoji="0" sz="2600" b="0" i="0" u="none" strike="noStrike" kern="0" cap="none" spc="0" normalizeH="0" baseline="0" noProof="0">
                <a:ln>
                  <a:noFill/>
                </a:ln>
                <a:solidFill>
                  <a:sysClr val="windowText" lastClr="000000"/>
                </a:solidFill>
                <a:effectLst/>
                <a:uLnTx/>
                <a:uFillTx/>
                <a:latin typeface="Century Gothic"/>
                <a:cs typeface="Century Gothic"/>
              </a:rPr>
              <a:t>cherry</a:t>
            </a:r>
            <a:r>
              <a:rPr kumimoji="0" sz="2600" b="0" i="0" u="none" strike="noStrike" kern="0" cap="none" spc="-5" normalizeH="0" baseline="0" noProof="0">
                <a:ln>
                  <a:noFill/>
                </a:ln>
                <a:solidFill>
                  <a:sysClr val="windowText" lastClr="000000"/>
                </a:solidFill>
                <a:effectLst/>
                <a:uLnTx/>
                <a:uFillTx/>
                <a:latin typeface="Century Gothic"/>
                <a:cs typeface="Century Gothic"/>
              </a:rPr>
              <a:t> </a:t>
            </a:r>
            <a:r>
              <a:rPr kumimoji="0" sz="2600" b="0" i="0" u="none" strike="noStrike" kern="0" cap="none" spc="0" normalizeH="0" baseline="0" noProof="0">
                <a:ln>
                  <a:noFill/>
                </a:ln>
                <a:solidFill>
                  <a:sysClr val="windowText" lastClr="000000"/>
                </a:solidFill>
                <a:effectLst/>
                <a:uLnTx/>
                <a:uFillTx/>
                <a:latin typeface="Century Gothic"/>
                <a:cs typeface="Century Gothic"/>
              </a:rPr>
              <a:t>harvest</a:t>
            </a:r>
            <a:r>
              <a:rPr kumimoji="0" sz="2600" b="0" i="0" u="none" strike="noStrike" kern="0" cap="none" spc="-55" normalizeH="0" baseline="0" noProof="0">
                <a:ln>
                  <a:noFill/>
                </a:ln>
                <a:solidFill>
                  <a:sysClr val="windowText" lastClr="000000"/>
                </a:solidFill>
                <a:effectLst/>
                <a:uLnTx/>
                <a:uFillTx/>
                <a:latin typeface="Century Gothic"/>
                <a:cs typeface="Century Gothic"/>
              </a:rPr>
              <a:t> </a:t>
            </a:r>
            <a:r>
              <a:rPr kumimoji="0" sz="2600" b="0" i="0" u="none" strike="noStrike" kern="0" cap="none" spc="0" normalizeH="0" baseline="0" noProof="0">
                <a:ln>
                  <a:noFill/>
                </a:ln>
                <a:solidFill>
                  <a:sysClr val="windowText" lastClr="000000"/>
                </a:solidFill>
                <a:effectLst/>
                <a:uLnTx/>
                <a:uFillTx/>
                <a:latin typeface="Century Gothic"/>
                <a:cs typeface="Century Gothic"/>
              </a:rPr>
              <a:t>tent</a:t>
            </a:r>
            <a:r>
              <a:rPr kumimoji="0" sz="2600" b="0" i="0" u="none" strike="noStrike" kern="0" cap="none" spc="-45" normalizeH="0" baseline="0" noProof="0">
                <a:ln>
                  <a:noFill/>
                </a:ln>
                <a:solidFill>
                  <a:sysClr val="windowText" lastClr="000000"/>
                </a:solidFill>
                <a:effectLst/>
                <a:uLnTx/>
                <a:uFillTx/>
                <a:latin typeface="Century Gothic"/>
                <a:cs typeface="Century Gothic"/>
              </a:rPr>
              <a:t> </a:t>
            </a:r>
            <a:r>
              <a:rPr kumimoji="0" sz="2600" b="0" i="0" u="none" strike="noStrike" kern="0" cap="none" spc="0" normalizeH="0" baseline="0" noProof="0">
                <a:ln>
                  <a:noFill/>
                </a:ln>
                <a:solidFill>
                  <a:sysClr val="windowText" lastClr="000000"/>
                </a:solidFill>
                <a:effectLst/>
                <a:uLnTx/>
                <a:uFillTx/>
                <a:latin typeface="Century Gothic"/>
                <a:cs typeface="Century Gothic"/>
              </a:rPr>
              <a:t>camps</a:t>
            </a:r>
            <a:r>
              <a:rPr kumimoji="0" sz="2600" b="0" i="0" u="none" strike="noStrike" kern="0" cap="none" spc="-30" normalizeH="0" baseline="0" noProof="0">
                <a:ln>
                  <a:noFill/>
                </a:ln>
                <a:solidFill>
                  <a:sysClr val="windowText" lastClr="000000"/>
                </a:solidFill>
                <a:effectLst/>
                <a:uLnTx/>
                <a:uFillTx/>
                <a:latin typeface="Century Gothic"/>
                <a:cs typeface="Century Gothic"/>
              </a:rPr>
              <a:t> </a:t>
            </a:r>
            <a:r>
              <a:rPr kumimoji="0" sz="2600" b="0" i="0" u="none" strike="noStrike" kern="0" cap="none" spc="0" normalizeH="0" baseline="0" noProof="0">
                <a:ln>
                  <a:noFill/>
                </a:ln>
                <a:solidFill>
                  <a:sysClr val="windowText" lastClr="000000"/>
                </a:solidFill>
                <a:effectLst/>
                <a:uLnTx/>
                <a:uFillTx/>
                <a:latin typeface="Century Gothic"/>
                <a:cs typeface="Century Gothic"/>
              </a:rPr>
              <a:t>in</a:t>
            </a:r>
            <a:r>
              <a:rPr kumimoji="0" sz="2600" b="0" i="0" u="none" strike="noStrike" kern="0" cap="none" spc="-10" normalizeH="0" baseline="0" noProof="0">
                <a:ln>
                  <a:noFill/>
                </a:ln>
                <a:solidFill>
                  <a:sysClr val="windowText" lastClr="000000"/>
                </a:solidFill>
                <a:effectLst/>
                <a:uLnTx/>
                <a:uFillTx/>
                <a:latin typeface="Century Gothic"/>
                <a:cs typeface="Century Gothic"/>
              </a:rPr>
              <a:t> </a:t>
            </a:r>
            <a:r>
              <a:rPr kumimoji="0" sz="2600" b="0" i="0" u="none" strike="noStrike" kern="0" cap="none" spc="-25" normalizeH="0" baseline="0" noProof="0">
                <a:ln>
                  <a:noFill/>
                </a:ln>
                <a:solidFill>
                  <a:sysClr val="windowText" lastClr="000000"/>
                </a:solidFill>
                <a:effectLst/>
                <a:uLnTx/>
                <a:uFillTx/>
                <a:latin typeface="Century Gothic"/>
                <a:cs typeface="Century Gothic"/>
              </a:rPr>
              <a:t>the </a:t>
            </a:r>
            <a:r>
              <a:rPr kumimoji="0" sz="2600" b="0" i="0" u="none" strike="noStrike" kern="0" cap="none" spc="-10" normalizeH="0" baseline="0" noProof="0">
                <a:ln>
                  <a:noFill/>
                </a:ln>
                <a:solidFill>
                  <a:sysClr val="windowText" lastClr="000000"/>
                </a:solidFill>
                <a:effectLst/>
                <a:uLnTx/>
                <a:uFillTx/>
                <a:latin typeface="Century Gothic"/>
                <a:cs typeface="Century Gothic"/>
              </a:rPr>
              <a:t>state:</a:t>
            </a:r>
            <a:endParaRPr kumimoji="0" sz="2600" b="0" i="0" u="none" strike="noStrike" kern="0" cap="none" spc="0" normalizeH="0" baseline="0" noProof="0">
              <a:ln>
                <a:noFill/>
              </a:ln>
              <a:solidFill>
                <a:sysClr val="windowText" lastClr="000000"/>
              </a:solidFill>
              <a:effectLst/>
              <a:uLnTx/>
              <a:uFillTx/>
              <a:latin typeface="Century Gothic"/>
              <a:cs typeface="Century Gothic"/>
            </a:endParaRPr>
          </a:p>
          <a:p>
            <a:pPr marL="0" marR="0" lvl="0" indent="0" defTabSz="914400" eaLnBrk="1" fontAlgn="auto" latinLnBrk="0" hangingPunct="1">
              <a:lnSpc>
                <a:spcPct val="100000"/>
              </a:lnSpc>
              <a:spcBef>
                <a:spcPts val="1120"/>
              </a:spcBef>
              <a:spcAft>
                <a:spcPts val="0"/>
              </a:spcAft>
              <a:buClrTx/>
              <a:buSzTx/>
              <a:buFontTx/>
              <a:buNone/>
              <a:tabLst/>
              <a:defRPr/>
            </a:pPr>
            <a:endParaRPr kumimoji="0" sz="2600" b="0" i="0" u="none" strike="noStrike" kern="0" cap="none" spc="0" normalizeH="0" baseline="0" noProof="0">
              <a:ln>
                <a:noFill/>
              </a:ln>
              <a:solidFill>
                <a:sysClr val="windowText" lastClr="000000"/>
              </a:solidFill>
              <a:effectLst/>
              <a:uLnTx/>
              <a:uFillTx/>
              <a:latin typeface="Century Gothic"/>
              <a:cs typeface="Century Gothic"/>
            </a:endParaRPr>
          </a:p>
          <a:p>
            <a:pPr marL="354965" marR="0" lvl="0" indent="-342265" defTabSz="914400" eaLnBrk="1" fontAlgn="auto" latinLnBrk="0" hangingPunct="1">
              <a:lnSpc>
                <a:spcPct val="100000"/>
              </a:lnSpc>
              <a:spcBef>
                <a:spcPts val="0"/>
              </a:spcBef>
              <a:spcAft>
                <a:spcPts val="0"/>
              </a:spcAft>
              <a:buClr>
                <a:srgbClr val="2599BA"/>
              </a:buClr>
              <a:buSzTx/>
              <a:buFont typeface="Arial"/>
              <a:buChar char="•"/>
              <a:tabLst>
                <a:tab pos="354965" algn="l"/>
              </a:tabLst>
              <a:defRPr/>
            </a:pPr>
            <a:r>
              <a:rPr kumimoji="0" sz="2800" b="0" i="0" u="none" strike="noStrike" kern="0" cap="none" spc="-20" normalizeH="0" baseline="0" noProof="0">
                <a:ln>
                  <a:noFill/>
                </a:ln>
                <a:solidFill>
                  <a:sysClr val="windowText" lastClr="000000"/>
                </a:solidFill>
                <a:effectLst/>
                <a:uLnTx/>
                <a:uFillTx/>
                <a:latin typeface="Calibri"/>
                <a:cs typeface="Calibri"/>
              </a:rPr>
              <a:t>Heat-</a:t>
            </a:r>
            <a:r>
              <a:rPr kumimoji="0" sz="2800" b="0" i="0" u="none" strike="noStrike" kern="0" cap="none" spc="0" normalizeH="0" baseline="0" noProof="0">
                <a:ln>
                  <a:noFill/>
                </a:ln>
                <a:solidFill>
                  <a:sysClr val="windowText" lastClr="000000"/>
                </a:solidFill>
                <a:effectLst/>
                <a:uLnTx/>
                <a:uFillTx/>
                <a:latin typeface="Calibri"/>
                <a:cs typeface="Calibri"/>
              </a:rPr>
              <a:t>Related</a:t>
            </a:r>
            <a:r>
              <a:rPr kumimoji="0" sz="2800" b="0" i="0" u="none" strike="noStrike" kern="0" cap="none" spc="-100" normalizeH="0" baseline="0" noProof="0">
                <a:ln>
                  <a:noFill/>
                </a:ln>
                <a:solidFill>
                  <a:sysClr val="windowText" lastClr="000000"/>
                </a:solidFill>
                <a:effectLst/>
                <a:uLnTx/>
                <a:uFillTx/>
                <a:latin typeface="Calibri"/>
                <a:cs typeface="Calibri"/>
              </a:rPr>
              <a:t> </a:t>
            </a:r>
            <a:r>
              <a:rPr kumimoji="0" sz="2800" b="0" i="0" u="none" strike="noStrike" kern="0" cap="none" spc="-20" normalizeH="0" baseline="0" noProof="0">
                <a:ln>
                  <a:noFill/>
                </a:ln>
                <a:solidFill>
                  <a:sysClr val="windowText" lastClr="000000"/>
                </a:solidFill>
                <a:effectLst/>
                <a:uLnTx/>
                <a:uFillTx/>
                <a:latin typeface="Calibri"/>
                <a:cs typeface="Calibri"/>
              </a:rPr>
              <a:t>Risks</a:t>
            </a:r>
            <a:endParaRPr kumimoji="0" sz="2800" b="0" i="0" u="none" strike="noStrike" kern="0" cap="none" spc="0" normalizeH="0" baseline="0" noProof="0">
              <a:ln>
                <a:noFill/>
              </a:ln>
              <a:solidFill>
                <a:sysClr val="windowText" lastClr="000000"/>
              </a:solidFill>
              <a:effectLst/>
              <a:uLnTx/>
              <a:uFillTx/>
              <a:latin typeface="Calibri"/>
              <a:cs typeface="Calibri"/>
            </a:endParaRPr>
          </a:p>
          <a:p>
            <a:pPr marL="354965" marR="0" lvl="0" indent="-342265" defTabSz="914400" eaLnBrk="1" fontAlgn="auto" latinLnBrk="0" hangingPunct="1">
              <a:lnSpc>
                <a:spcPct val="100000"/>
              </a:lnSpc>
              <a:spcBef>
                <a:spcPts val="675"/>
              </a:spcBef>
              <a:spcAft>
                <a:spcPts val="0"/>
              </a:spcAft>
              <a:buClr>
                <a:srgbClr val="2599BA"/>
              </a:buClr>
              <a:buSzTx/>
              <a:buFont typeface="Arial"/>
              <a:buChar char="•"/>
              <a:tabLst>
                <a:tab pos="354965" algn="l"/>
              </a:tabLst>
              <a:defRPr/>
            </a:pPr>
            <a:r>
              <a:rPr kumimoji="0" sz="2800" b="0" i="0" u="none" strike="noStrike" kern="0" cap="none" spc="0" normalizeH="0" baseline="0" noProof="0">
                <a:ln>
                  <a:noFill/>
                </a:ln>
                <a:solidFill>
                  <a:sysClr val="windowText" lastClr="000000"/>
                </a:solidFill>
                <a:effectLst/>
                <a:uLnTx/>
                <a:uFillTx/>
                <a:latin typeface="Calibri"/>
                <a:cs typeface="Calibri"/>
              </a:rPr>
              <a:t>Wildfire</a:t>
            </a:r>
            <a:r>
              <a:rPr kumimoji="0" sz="2800" b="0" i="0" u="none" strike="noStrike" kern="0" cap="none" spc="-114" normalizeH="0" baseline="0" noProof="0">
                <a:ln>
                  <a:noFill/>
                </a:ln>
                <a:solidFill>
                  <a:sysClr val="windowText" lastClr="000000"/>
                </a:solidFill>
                <a:effectLst/>
                <a:uLnTx/>
                <a:uFillTx/>
                <a:latin typeface="Calibri"/>
                <a:cs typeface="Calibri"/>
              </a:rPr>
              <a:t> </a:t>
            </a:r>
            <a:r>
              <a:rPr kumimoji="0" sz="2800" b="0" i="0" u="none" strike="noStrike" kern="0" cap="none" spc="0" normalizeH="0" baseline="0" noProof="0">
                <a:ln>
                  <a:noFill/>
                </a:ln>
                <a:solidFill>
                  <a:sysClr val="windowText" lastClr="000000"/>
                </a:solidFill>
                <a:effectLst/>
                <a:uLnTx/>
                <a:uFillTx/>
                <a:latin typeface="Calibri"/>
                <a:cs typeface="Calibri"/>
              </a:rPr>
              <a:t>Smoke</a:t>
            </a:r>
            <a:r>
              <a:rPr kumimoji="0" sz="2800" b="0" i="0" u="none" strike="noStrike" kern="0" cap="none" spc="-114" normalizeH="0" baseline="0" noProof="0">
                <a:ln>
                  <a:noFill/>
                </a:ln>
                <a:solidFill>
                  <a:sysClr val="windowText" lastClr="000000"/>
                </a:solidFill>
                <a:effectLst/>
                <a:uLnTx/>
                <a:uFillTx/>
                <a:latin typeface="Calibri"/>
                <a:cs typeface="Calibri"/>
              </a:rPr>
              <a:t> </a:t>
            </a:r>
            <a:r>
              <a:rPr kumimoji="0" sz="2800" b="0" i="0" u="none" strike="noStrike" kern="0" cap="none" spc="-10" normalizeH="0" baseline="0" noProof="0">
                <a:ln>
                  <a:noFill/>
                </a:ln>
                <a:solidFill>
                  <a:sysClr val="windowText" lastClr="000000"/>
                </a:solidFill>
                <a:effectLst/>
                <a:uLnTx/>
                <a:uFillTx/>
                <a:latin typeface="Calibri"/>
                <a:cs typeface="Calibri"/>
              </a:rPr>
              <a:t>Exposure</a:t>
            </a:r>
            <a:endParaRPr kumimoji="0" sz="2800" b="0" i="0" u="none" strike="noStrike" kern="0" cap="none" spc="0" normalizeH="0" baseline="0" noProof="0">
              <a:ln>
                <a:noFill/>
              </a:ln>
              <a:solidFill>
                <a:sysClr val="windowText" lastClr="000000"/>
              </a:solidFill>
              <a:effectLst/>
              <a:uLnTx/>
              <a:uFillTx/>
              <a:latin typeface="Calibri"/>
              <a:cs typeface="Calibri"/>
            </a:endParaRPr>
          </a:p>
          <a:p>
            <a:pPr marL="354965" marR="0" lvl="0" indent="-342265" defTabSz="914400" eaLnBrk="1" fontAlgn="auto" latinLnBrk="0" hangingPunct="1">
              <a:lnSpc>
                <a:spcPct val="100000"/>
              </a:lnSpc>
              <a:spcBef>
                <a:spcPts val="660"/>
              </a:spcBef>
              <a:spcAft>
                <a:spcPts val="0"/>
              </a:spcAft>
              <a:buClr>
                <a:srgbClr val="2599BA"/>
              </a:buClr>
              <a:buSzTx/>
              <a:buFont typeface="Arial"/>
              <a:buChar char="•"/>
              <a:tabLst>
                <a:tab pos="354965" algn="l"/>
              </a:tabLst>
              <a:defRPr/>
            </a:pPr>
            <a:r>
              <a:rPr kumimoji="0" sz="2800" b="0" i="0" u="none" strike="noStrike" kern="0" cap="none" spc="0" normalizeH="0" baseline="0" noProof="0">
                <a:ln>
                  <a:noFill/>
                </a:ln>
                <a:solidFill>
                  <a:sysClr val="windowText" lastClr="000000"/>
                </a:solidFill>
                <a:effectLst/>
                <a:uLnTx/>
                <a:uFillTx/>
                <a:latin typeface="Calibri"/>
                <a:cs typeface="Calibri"/>
              </a:rPr>
              <a:t>Lack</a:t>
            </a:r>
            <a:r>
              <a:rPr kumimoji="0" sz="2800" b="0" i="0" u="none" strike="noStrike" kern="0" cap="none" spc="-25" normalizeH="0" baseline="0" noProof="0">
                <a:ln>
                  <a:noFill/>
                </a:ln>
                <a:solidFill>
                  <a:sysClr val="windowText" lastClr="000000"/>
                </a:solidFill>
                <a:effectLst/>
                <a:uLnTx/>
                <a:uFillTx/>
                <a:latin typeface="Calibri"/>
                <a:cs typeface="Calibri"/>
              </a:rPr>
              <a:t> </a:t>
            </a:r>
            <a:r>
              <a:rPr kumimoji="0" sz="2800" b="0" i="0" u="none" strike="noStrike" kern="0" cap="none" spc="0" normalizeH="0" baseline="0" noProof="0">
                <a:ln>
                  <a:noFill/>
                </a:ln>
                <a:solidFill>
                  <a:sysClr val="windowText" lastClr="000000"/>
                </a:solidFill>
                <a:effectLst/>
                <a:uLnTx/>
                <a:uFillTx/>
                <a:latin typeface="Calibri"/>
                <a:cs typeface="Calibri"/>
              </a:rPr>
              <a:t>of</a:t>
            </a:r>
            <a:r>
              <a:rPr kumimoji="0" sz="2800" b="0" i="0" u="none" strike="noStrike" kern="0" cap="none" spc="-25" normalizeH="0" baseline="0" noProof="0">
                <a:ln>
                  <a:noFill/>
                </a:ln>
                <a:solidFill>
                  <a:sysClr val="windowText" lastClr="000000"/>
                </a:solidFill>
                <a:effectLst/>
                <a:uLnTx/>
                <a:uFillTx/>
                <a:latin typeface="Calibri"/>
                <a:cs typeface="Calibri"/>
              </a:rPr>
              <a:t> </a:t>
            </a:r>
            <a:r>
              <a:rPr kumimoji="0" sz="2800" b="0" i="0" u="none" strike="noStrike" kern="0" cap="none" spc="-10" normalizeH="0" baseline="0" noProof="0">
                <a:ln>
                  <a:noFill/>
                </a:ln>
                <a:solidFill>
                  <a:sysClr val="windowText" lastClr="000000"/>
                </a:solidFill>
                <a:effectLst/>
                <a:uLnTx/>
                <a:uFillTx/>
                <a:latin typeface="Calibri"/>
                <a:cs typeface="Calibri"/>
              </a:rPr>
              <a:t>Protections</a:t>
            </a:r>
            <a:endParaRPr kumimoji="0" sz="2800" b="0" i="0" u="none" strike="noStrike" kern="0" cap="none" spc="0" normalizeH="0" baseline="0" noProof="0">
              <a:ln>
                <a:noFill/>
              </a:ln>
              <a:solidFill>
                <a:sysClr val="windowText" lastClr="000000"/>
              </a:solidFill>
              <a:effectLst/>
              <a:uLnTx/>
              <a:uFillTx/>
              <a:latin typeface="Calibri"/>
              <a:cs typeface="Calibri"/>
            </a:endParaRPr>
          </a:p>
          <a:p>
            <a:pPr marL="354965" marR="0" lvl="0" indent="-342265" defTabSz="914400" eaLnBrk="1" fontAlgn="auto" latinLnBrk="0" hangingPunct="1">
              <a:lnSpc>
                <a:spcPct val="100000"/>
              </a:lnSpc>
              <a:spcBef>
                <a:spcPts val="660"/>
              </a:spcBef>
              <a:spcAft>
                <a:spcPts val="0"/>
              </a:spcAft>
              <a:buClr>
                <a:srgbClr val="2599BA"/>
              </a:buClr>
              <a:buSzTx/>
              <a:buFont typeface="Arial"/>
              <a:buChar char="•"/>
              <a:tabLst>
                <a:tab pos="354965" algn="l"/>
              </a:tabLst>
              <a:defRPr/>
            </a:pPr>
            <a:r>
              <a:rPr kumimoji="0" sz="2800" b="0" i="0" u="none" strike="noStrike" kern="0" cap="none" spc="0" normalizeH="0" baseline="0" noProof="0">
                <a:ln>
                  <a:noFill/>
                </a:ln>
                <a:solidFill>
                  <a:sysClr val="windowText" lastClr="000000"/>
                </a:solidFill>
                <a:effectLst/>
                <a:uLnTx/>
                <a:uFillTx/>
                <a:latin typeface="Calibri"/>
                <a:cs typeface="Calibri"/>
              </a:rPr>
              <a:t>Increased</a:t>
            </a:r>
            <a:r>
              <a:rPr kumimoji="0" sz="2800" b="0" i="0" u="none" strike="noStrike" kern="0" cap="none" spc="-114" normalizeH="0" baseline="0" noProof="0">
                <a:ln>
                  <a:noFill/>
                </a:ln>
                <a:solidFill>
                  <a:sysClr val="windowText" lastClr="000000"/>
                </a:solidFill>
                <a:effectLst/>
                <a:uLnTx/>
                <a:uFillTx/>
                <a:latin typeface="Calibri"/>
                <a:cs typeface="Calibri"/>
              </a:rPr>
              <a:t> </a:t>
            </a:r>
            <a:r>
              <a:rPr kumimoji="0" sz="2800" b="0" i="0" u="none" strike="noStrike" kern="0" cap="none" spc="-10" normalizeH="0" baseline="0" noProof="0">
                <a:ln>
                  <a:noFill/>
                </a:ln>
                <a:solidFill>
                  <a:sysClr val="windowText" lastClr="000000"/>
                </a:solidFill>
                <a:effectLst/>
                <a:uLnTx/>
                <a:uFillTx/>
                <a:latin typeface="Calibri"/>
                <a:cs typeface="Calibri"/>
              </a:rPr>
              <a:t>Pesticide</a:t>
            </a:r>
            <a:r>
              <a:rPr kumimoji="0" sz="2800" b="0" i="0" u="none" strike="noStrike" kern="0" cap="none" spc="-85" normalizeH="0" baseline="0" noProof="0">
                <a:ln>
                  <a:noFill/>
                </a:ln>
                <a:solidFill>
                  <a:sysClr val="windowText" lastClr="000000"/>
                </a:solidFill>
                <a:effectLst/>
                <a:uLnTx/>
                <a:uFillTx/>
                <a:latin typeface="Calibri"/>
                <a:cs typeface="Calibri"/>
              </a:rPr>
              <a:t> </a:t>
            </a:r>
            <a:r>
              <a:rPr kumimoji="0" sz="2800" b="0" i="0" u="none" strike="noStrike" kern="0" cap="none" spc="-25" normalizeH="0" baseline="0" noProof="0">
                <a:ln>
                  <a:noFill/>
                </a:ln>
                <a:solidFill>
                  <a:sysClr val="windowText" lastClr="000000"/>
                </a:solidFill>
                <a:effectLst/>
                <a:uLnTx/>
                <a:uFillTx/>
                <a:latin typeface="Calibri"/>
                <a:cs typeface="Calibri"/>
              </a:rPr>
              <a:t>Use</a:t>
            </a:r>
            <a:endParaRPr kumimoji="0" sz="2800" b="0" i="0" u="none" strike="noStrike" kern="0" cap="none" spc="0" normalizeH="0" baseline="0" noProof="0">
              <a:ln>
                <a:noFill/>
              </a:ln>
              <a:solidFill>
                <a:sysClr val="windowText" lastClr="000000"/>
              </a:solidFill>
              <a:effectLst/>
              <a:uLnTx/>
              <a:uFillTx/>
              <a:latin typeface="Calibri"/>
              <a:cs typeface="Calibri"/>
            </a:endParaRPr>
          </a:p>
          <a:p>
            <a:pPr marL="354965" marR="0" lvl="0" indent="-342265" defTabSz="914400" eaLnBrk="1" fontAlgn="auto" latinLnBrk="0" hangingPunct="1">
              <a:lnSpc>
                <a:spcPct val="100000"/>
              </a:lnSpc>
              <a:spcBef>
                <a:spcPts val="675"/>
              </a:spcBef>
              <a:spcAft>
                <a:spcPts val="0"/>
              </a:spcAft>
              <a:buClr>
                <a:srgbClr val="2599BA"/>
              </a:buClr>
              <a:buSzTx/>
              <a:buFont typeface="Arial"/>
              <a:buChar char="•"/>
              <a:tabLst>
                <a:tab pos="354965" algn="l"/>
              </a:tabLst>
              <a:defRPr/>
            </a:pPr>
            <a:r>
              <a:rPr kumimoji="0" sz="2800" b="0" i="0" u="none" strike="noStrike" kern="0" cap="none" spc="0" normalizeH="0" baseline="0" noProof="0">
                <a:ln>
                  <a:noFill/>
                </a:ln>
                <a:solidFill>
                  <a:sysClr val="windowText" lastClr="000000"/>
                </a:solidFill>
                <a:effectLst/>
                <a:uLnTx/>
                <a:uFillTx/>
                <a:latin typeface="Calibri"/>
                <a:cs typeface="Calibri"/>
              </a:rPr>
              <a:t>Demand</a:t>
            </a:r>
            <a:r>
              <a:rPr kumimoji="0" sz="2800" b="0" i="0" u="none" strike="noStrike" kern="0" cap="none" spc="-100" normalizeH="0" baseline="0" noProof="0">
                <a:ln>
                  <a:noFill/>
                </a:ln>
                <a:solidFill>
                  <a:sysClr val="windowText" lastClr="000000"/>
                </a:solidFill>
                <a:effectLst/>
                <a:uLnTx/>
                <a:uFillTx/>
                <a:latin typeface="Calibri"/>
                <a:cs typeface="Calibri"/>
              </a:rPr>
              <a:t> </a:t>
            </a:r>
            <a:r>
              <a:rPr kumimoji="0" sz="2800" b="0" i="0" u="none" strike="noStrike" kern="0" cap="none" spc="0" normalizeH="0" baseline="0" noProof="0">
                <a:ln>
                  <a:noFill/>
                </a:ln>
                <a:solidFill>
                  <a:sysClr val="windowText" lastClr="000000"/>
                </a:solidFill>
                <a:effectLst/>
                <a:uLnTx/>
                <a:uFillTx/>
                <a:latin typeface="Calibri"/>
                <a:cs typeface="Calibri"/>
              </a:rPr>
              <a:t>for</a:t>
            </a:r>
            <a:r>
              <a:rPr kumimoji="0" sz="2800" b="0" i="0" u="none" strike="noStrike" kern="0" cap="none" spc="-110" normalizeH="0" baseline="0" noProof="0">
                <a:ln>
                  <a:noFill/>
                </a:ln>
                <a:solidFill>
                  <a:sysClr val="windowText" lastClr="000000"/>
                </a:solidFill>
                <a:effectLst/>
                <a:uLnTx/>
                <a:uFillTx/>
                <a:latin typeface="Calibri"/>
                <a:cs typeface="Calibri"/>
              </a:rPr>
              <a:t> </a:t>
            </a:r>
            <a:r>
              <a:rPr kumimoji="0" sz="2800" b="0" i="0" u="none" strike="noStrike" kern="0" cap="none" spc="-10" normalizeH="0" baseline="0" noProof="0">
                <a:ln>
                  <a:noFill/>
                </a:ln>
                <a:solidFill>
                  <a:sysClr val="windowText" lastClr="000000"/>
                </a:solidFill>
                <a:effectLst/>
                <a:uLnTx/>
                <a:uFillTx/>
                <a:latin typeface="Calibri"/>
                <a:cs typeface="Calibri"/>
              </a:rPr>
              <a:t>Change</a:t>
            </a:r>
            <a:endParaRPr kumimoji="0" sz="2800" b="0" i="0" u="none" strike="noStrike" kern="0" cap="none" spc="0" normalizeH="0" baseline="0" noProof="0">
              <a:ln>
                <a:noFill/>
              </a:ln>
              <a:solidFill>
                <a:sysClr val="windowText" lastClr="000000"/>
              </a:solidFill>
              <a:effectLst/>
              <a:uLnTx/>
              <a:uFillTx/>
              <a:latin typeface="Calibri"/>
              <a:cs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6910069" y="-2"/>
            <a:ext cx="5280533" cy="6857999"/>
          </a:xfrm>
          <a:prstGeom prst="rect">
            <a:avLst/>
          </a:prstGeom>
        </p:spPr>
      </p:pic>
      <p:sp>
        <p:nvSpPr>
          <p:cNvPr id="3" name="object 3"/>
          <p:cNvSpPr txBox="1"/>
          <p:nvPr/>
        </p:nvSpPr>
        <p:spPr>
          <a:xfrm>
            <a:off x="894384" y="685291"/>
            <a:ext cx="4819650" cy="5186045"/>
          </a:xfrm>
          <a:prstGeom prst="rect">
            <a:avLst/>
          </a:prstGeom>
        </p:spPr>
        <p:txBody>
          <a:bodyPr vert="horz" wrap="square" lIns="0" tIns="57785" rIns="0" bIns="0" rtlCol="0">
            <a:spAutoFit/>
          </a:bodyPr>
          <a:lstStyle/>
          <a:p>
            <a:pPr marL="12700" marR="5080" lvl="0" indent="0" defTabSz="914400" eaLnBrk="1" fontAlgn="auto" latinLnBrk="0" hangingPunct="1">
              <a:lnSpc>
                <a:spcPts val="2810"/>
              </a:lnSpc>
              <a:spcBef>
                <a:spcPts val="455"/>
              </a:spcBef>
              <a:spcAft>
                <a:spcPts val="0"/>
              </a:spcAft>
              <a:buClrTx/>
              <a:buSzTx/>
              <a:buFontTx/>
              <a:buNone/>
              <a:tabLst/>
              <a:defRPr/>
            </a:pPr>
            <a:r>
              <a:rPr kumimoji="0" sz="2600" b="0" i="0" u="sng" strike="noStrike" kern="0" cap="none" spc="0" normalizeH="0" baseline="0" noProof="0">
                <a:ln>
                  <a:noFill/>
                </a:ln>
                <a:solidFill>
                  <a:sysClr val="windowText" lastClr="000000"/>
                </a:solidFill>
                <a:effectLst/>
                <a:uLnTx/>
                <a:uFill>
                  <a:solidFill>
                    <a:srgbClr val="000000"/>
                  </a:solidFill>
                </a:uFill>
                <a:latin typeface="Century Gothic"/>
                <a:cs typeface="Century Gothic"/>
              </a:rPr>
              <a:t>Improving</a:t>
            </a:r>
            <a:r>
              <a:rPr kumimoji="0" sz="2600" b="0" i="0" u="sng" strike="noStrike" kern="0" cap="none" spc="-50" normalizeH="0" baseline="0" noProof="0">
                <a:ln>
                  <a:noFill/>
                </a:ln>
                <a:solidFill>
                  <a:sysClr val="windowText" lastClr="000000"/>
                </a:solidFill>
                <a:effectLst/>
                <a:uLnTx/>
                <a:uFill>
                  <a:solidFill>
                    <a:srgbClr val="000000"/>
                  </a:solidFill>
                </a:uFill>
                <a:latin typeface="Century Gothic"/>
                <a:cs typeface="Century Gothic"/>
              </a:rPr>
              <a:t> </a:t>
            </a:r>
            <a:r>
              <a:rPr kumimoji="0" sz="2600" b="0" i="0" u="sng" strike="noStrike" kern="0" cap="none" spc="0" normalizeH="0" baseline="0" noProof="0">
                <a:ln>
                  <a:noFill/>
                </a:ln>
                <a:solidFill>
                  <a:sysClr val="windowText" lastClr="000000"/>
                </a:solidFill>
                <a:effectLst/>
                <a:uLnTx/>
                <a:uFill>
                  <a:solidFill>
                    <a:srgbClr val="000000"/>
                  </a:solidFill>
                </a:uFill>
                <a:latin typeface="Century Gothic"/>
                <a:cs typeface="Century Gothic"/>
              </a:rPr>
              <a:t>Cherry Harvest</a:t>
            </a:r>
            <a:r>
              <a:rPr kumimoji="0" sz="2600" b="0" i="0" u="sng" strike="noStrike" kern="0" cap="none" spc="-55" normalizeH="0" baseline="0" noProof="0">
                <a:ln>
                  <a:noFill/>
                </a:ln>
                <a:solidFill>
                  <a:sysClr val="windowText" lastClr="000000"/>
                </a:solidFill>
                <a:effectLst/>
                <a:uLnTx/>
                <a:uFill>
                  <a:solidFill>
                    <a:srgbClr val="000000"/>
                  </a:solidFill>
                </a:uFill>
                <a:latin typeface="Century Gothic"/>
                <a:cs typeface="Century Gothic"/>
              </a:rPr>
              <a:t> </a:t>
            </a:r>
            <a:r>
              <a:rPr kumimoji="0" sz="2600" b="0" i="0" u="sng" strike="noStrike" kern="0" cap="none" spc="-20" normalizeH="0" baseline="0" noProof="0">
                <a:ln>
                  <a:noFill/>
                </a:ln>
                <a:solidFill>
                  <a:sysClr val="windowText" lastClr="000000"/>
                </a:solidFill>
                <a:effectLst/>
                <a:uLnTx/>
                <a:uFill>
                  <a:solidFill>
                    <a:srgbClr val="000000"/>
                  </a:solidFill>
                </a:uFill>
                <a:latin typeface="Century Gothic"/>
                <a:cs typeface="Century Gothic"/>
              </a:rPr>
              <a:t>Tent</a:t>
            </a:r>
            <a:r>
              <a:rPr kumimoji="0" sz="2600" b="0" i="0" u="none" strike="noStrike" kern="0" cap="none" spc="-20" normalizeH="0" baseline="0" noProof="0">
                <a:ln>
                  <a:noFill/>
                </a:ln>
                <a:solidFill>
                  <a:sysClr val="windowText" lastClr="000000"/>
                </a:solidFill>
                <a:effectLst/>
                <a:uLnTx/>
                <a:uFillTx/>
                <a:latin typeface="Century Gothic"/>
                <a:cs typeface="Century Gothic"/>
              </a:rPr>
              <a:t> </a:t>
            </a:r>
            <a:r>
              <a:rPr kumimoji="0" sz="2600" b="0" i="0" u="sng" strike="noStrike" kern="0" cap="none" spc="0" normalizeH="0" baseline="0" noProof="0">
                <a:ln>
                  <a:noFill/>
                </a:ln>
                <a:solidFill>
                  <a:sysClr val="windowText" lastClr="000000"/>
                </a:solidFill>
                <a:effectLst/>
                <a:uLnTx/>
                <a:uFill>
                  <a:solidFill>
                    <a:srgbClr val="000000"/>
                  </a:solidFill>
                </a:uFill>
                <a:latin typeface="Century Gothic"/>
                <a:cs typeface="Century Gothic"/>
              </a:rPr>
              <a:t>Camps:</a:t>
            </a:r>
            <a:r>
              <a:rPr kumimoji="0" sz="2600" b="0" i="0" u="sng" strike="noStrike" kern="0" cap="none" spc="-45" normalizeH="0" baseline="0" noProof="0">
                <a:ln>
                  <a:noFill/>
                </a:ln>
                <a:solidFill>
                  <a:sysClr val="windowText" lastClr="000000"/>
                </a:solidFill>
                <a:effectLst/>
                <a:uLnTx/>
                <a:uFill>
                  <a:solidFill>
                    <a:srgbClr val="000000"/>
                  </a:solidFill>
                </a:uFill>
                <a:latin typeface="Century Gothic"/>
                <a:cs typeface="Century Gothic"/>
              </a:rPr>
              <a:t> </a:t>
            </a:r>
            <a:r>
              <a:rPr kumimoji="0" sz="2600" b="0" i="0" u="sng" strike="noStrike" kern="0" cap="none" spc="0" normalizeH="0" baseline="0" noProof="0">
                <a:ln>
                  <a:noFill/>
                </a:ln>
                <a:solidFill>
                  <a:sysClr val="windowText" lastClr="000000"/>
                </a:solidFill>
                <a:effectLst/>
                <a:uLnTx/>
                <a:uFill>
                  <a:solidFill>
                    <a:srgbClr val="000000"/>
                  </a:solidFill>
                </a:uFill>
                <a:latin typeface="Century Gothic"/>
                <a:cs typeface="Century Gothic"/>
              </a:rPr>
              <a:t>National</a:t>
            </a:r>
            <a:r>
              <a:rPr kumimoji="0" sz="2600" b="0" i="0" u="sng" strike="noStrike" kern="0" cap="none" spc="-45" normalizeH="0" baseline="0" noProof="0">
                <a:ln>
                  <a:noFill/>
                </a:ln>
                <a:solidFill>
                  <a:sysClr val="windowText" lastClr="000000"/>
                </a:solidFill>
                <a:effectLst/>
                <a:uLnTx/>
                <a:uFill>
                  <a:solidFill>
                    <a:srgbClr val="000000"/>
                  </a:solidFill>
                </a:uFill>
                <a:latin typeface="Century Gothic"/>
                <a:cs typeface="Century Gothic"/>
              </a:rPr>
              <a:t> </a:t>
            </a:r>
            <a:r>
              <a:rPr kumimoji="0" sz="2600" b="0" i="0" u="sng" strike="noStrike" kern="0" cap="none" spc="-10" normalizeH="0" baseline="0" noProof="0">
                <a:ln>
                  <a:noFill/>
                </a:ln>
                <a:solidFill>
                  <a:sysClr val="windowText" lastClr="000000"/>
                </a:solidFill>
                <a:effectLst/>
                <a:uLnTx/>
                <a:uFill>
                  <a:solidFill>
                    <a:srgbClr val="000000"/>
                  </a:solidFill>
                </a:uFill>
                <a:latin typeface="Century Gothic"/>
                <a:cs typeface="Century Gothic"/>
              </a:rPr>
              <a:t>Context</a:t>
            </a:r>
            <a:endParaRPr kumimoji="0" sz="2600" b="0" i="0" u="none" strike="noStrike" kern="0" cap="none" spc="0" normalizeH="0" baseline="0" noProof="0">
              <a:ln>
                <a:noFill/>
              </a:ln>
              <a:solidFill>
                <a:sysClr val="windowText" lastClr="000000"/>
              </a:solidFill>
              <a:effectLst/>
              <a:uLnTx/>
              <a:uFillTx/>
              <a:latin typeface="Century Gothic"/>
              <a:cs typeface="Century Gothic"/>
            </a:endParaRPr>
          </a:p>
          <a:p>
            <a:pPr marL="0" marR="0" lvl="0" indent="0" defTabSz="914400" eaLnBrk="1" fontAlgn="auto" latinLnBrk="0" hangingPunct="1">
              <a:lnSpc>
                <a:spcPct val="100000"/>
              </a:lnSpc>
              <a:spcBef>
                <a:spcPts val="815"/>
              </a:spcBef>
              <a:spcAft>
                <a:spcPts val="0"/>
              </a:spcAft>
              <a:buClrTx/>
              <a:buSzTx/>
              <a:buFontTx/>
              <a:buNone/>
              <a:tabLst/>
              <a:defRPr/>
            </a:pPr>
            <a:endParaRPr kumimoji="0" sz="2600" b="0" i="0" u="none" strike="noStrike" kern="0" cap="none" spc="0" normalizeH="0" baseline="0" noProof="0">
              <a:ln>
                <a:noFill/>
              </a:ln>
              <a:solidFill>
                <a:sysClr val="windowText" lastClr="000000"/>
              </a:solidFill>
              <a:effectLst/>
              <a:uLnTx/>
              <a:uFillTx/>
              <a:latin typeface="Century Gothic"/>
              <a:cs typeface="Century Gothic"/>
            </a:endParaRPr>
          </a:p>
          <a:p>
            <a:pPr marL="379730" marR="62230" lvl="0" indent="-342900" defTabSz="914400" eaLnBrk="1" fontAlgn="auto" latinLnBrk="0" hangingPunct="1">
              <a:lnSpc>
                <a:spcPct val="90000"/>
              </a:lnSpc>
              <a:spcBef>
                <a:spcPts val="0"/>
              </a:spcBef>
              <a:spcAft>
                <a:spcPts val="0"/>
              </a:spcAft>
              <a:buClr>
                <a:srgbClr val="2599BA"/>
              </a:buClr>
              <a:buSzTx/>
              <a:buFont typeface="Arial"/>
              <a:buChar char="•"/>
              <a:tabLst>
                <a:tab pos="379730" algn="l"/>
              </a:tabLst>
              <a:defRPr/>
            </a:pPr>
            <a:r>
              <a:rPr kumimoji="0" sz="3200" b="0" i="0" u="none" strike="noStrike" kern="0" cap="none" spc="0" normalizeH="0" baseline="0" noProof="0">
                <a:ln>
                  <a:noFill/>
                </a:ln>
                <a:solidFill>
                  <a:sysClr val="windowText" lastClr="000000"/>
                </a:solidFill>
                <a:effectLst/>
                <a:uLnTx/>
                <a:uFillTx/>
                <a:latin typeface="Calibri"/>
                <a:cs typeface="Calibri"/>
              </a:rPr>
              <a:t>Cherry</a:t>
            </a:r>
            <a:r>
              <a:rPr kumimoji="0" sz="3200" b="0" i="0" u="none" strike="noStrike" kern="0" cap="none" spc="-25" normalizeH="0" baseline="0" noProof="0">
                <a:ln>
                  <a:noFill/>
                </a:ln>
                <a:solidFill>
                  <a:sysClr val="windowText" lastClr="000000"/>
                </a:solidFill>
                <a:effectLst/>
                <a:uLnTx/>
                <a:uFillTx/>
                <a:latin typeface="Calibri"/>
                <a:cs typeface="Calibri"/>
              </a:rPr>
              <a:t> </a:t>
            </a:r>
            <a:r>
              <a:rPr kumimoji="0" sz="3200" b="0" i="0" u="none" strike="noStrike" kern="0" cap="none" spc="0" normalizeH="0" baseline="0" noProof="0">
                <a:ln>
                  <a:noFill/>
                </a:ln>
                <a:solidFill>
                  <a:sysClr val="windowText" lastClr="000000"/>
                </a:solidFill>
                <a:effectLst/>
                <a:uLnTx/>
                <a:uFillTx/>
                <a:latin typeface="Calibri"/>
                <a:cs typeface="Calibri"/>
              </a:rPr>
              <a:t>harvest</a:t>
            </a:r>
            <a:r>
              <a:rPr kumimoji="0" sz="3200" b="0" i="0" u="none" strike="noStrike" kern="0" cap="none" spc="-35" normalizeH="0" baseline="0" noProof="0">
                <a:ln>
                  <a:noFill/>
                </a:ln>
                <a:solidFill>
                  <a:sysClr val="windowText" lastClr="000000"/>
                </a:solidFill>
                <a:effectLst/>
                <a:uLnTx/>
                <a:uFillTx/>
                <a:latin typeface="Calibri"/>
                <a:cs typeface="Calibri"/>
              </a:rPr>
              <a:t> </a:t>
            </a:r>
            <a:r>
              <a:rPr kumimoji="0" sz="3200" b="0" i="0" u="none" strike="noStrike" kern="0" cap="none" spc="0" normalizeH="0" baseline="0" noProof="0">
                <a:ln>
                  <a:noFill/>
                </a:ln>
                <a:solidFill>
                  <a:sysClr val="windowText" lastClr="000000"/>
                </a:solidFill>
                <a:effectLst/>
                <a:uLnTx/>
                <a:uFillTx/>
                <a:latin typeface="Calibri"/>
                <a:cs typeface="Calibri"/>
              </a:rPr>
              <a:t>in</a:t>
            </a:r>
            <a:r>
              <a:rPr kumimoji="0" sz="3200" b="0" i="0" u="none" strike="noStrike" kern="0" cap="none" spc="-30" normalizeH="0" baseline="0" noProof="0">
                <a:ln>
                  <a:noFill/>
                </a:ln>
                <a:solidFill>
                  <a:sysClr val="windowText" lastClr="000000"/>
                </a:solidFill>
                <a:effectLst/>
                <a:uLnTx/>
                <a:uFillTx/>
                <a:latin typeface="Calibri"/>
                <a:cs typeface="Calibri"/>
              </a:rPr>
              <a:t> </a:t>
            </a:r>
            <a:r>
              <a:rPr kumimoji="0" sz="3200" b="0" i="0" u="none" strike="noStrike" kern="0" cap="none" spc="0" normalizeH="0" baseline="0" noProof="0">
                <a:ln>
                  <a:noFill/>
                </a:ln>
                <a:solidFill>
                  <a:sysClr val="windowText" lastClr="000000"/>
                </a:solidFill>
                <a:effectLst/>
                <a:uLnTx/>
                <a:uFillTx/>
                <a:latin typeface="Calibri"/>
                <a:cs typeface="Calibri"/>
              </a:rPr>
              <a:t>the</a:t>
            </a:r>
            <a:r>
              <a:rPr kumimoji="0" sz="3200" b="0" i="0" u="none" strike="noStrike" kern="0" cap="none" spc="-40" normalizeH="0" baseline="0" noProof="0">
                <a:ln>
                  <a:noFill/>
                </a:ln>
                <a:solidFill>
                  <a:sysClr val="windowText" lastClr="000000"/>
                </a:solidFill>
                <a:effectLst/>
                <a:uLnTx/>
                <a:uFillTx/>
                <a:latin typeface="Calibri"/>
                <a:cs typeface="Calibri"/>
              </a:rPr>
              <a:t> </a:t>
            </a:r>
            <a:r>
              <a:rPr kumimoji="0" sz="3200" b="0" i="0" u="none" strike="noStrike" kern="0" cap="none" spc="-20" normalizeH="0" baseline="0" noProof="0">
                <a:ln>
                  <a:noFill/>
                </a:ln>
                <a:solidFill>
                  <a:sysClr val="windowText" lastClr="000000"/>
                </a:solidFill>
                <a:effectLst/>
                <a:uLnTx/>
                <a:uFillTx/>
                <a:latin typeface="Calibri"/>
                <a:cs typeface="Calibri"/>
              </a:rPr>
              <a:t>state </a:t>
            </a:r>
            <a:r>
              <a:rPr kumimoji="0" sz="3200" b="0" i="0" u="none" strike="noStrike" kern="0" cap="none" spc="0" normalizeH="0" baseline="0" noProof="0">
                <a:ln>
                  <a:noFill/>
                </a:ln>
                <a:solidFill>
                  <a:sysClr val="windowText" lastClr="000000"/>
                </a:solidFill>
                <a:effectLst/>
                <a:uLnTx/>
                <a:uFillTx/>
                <a:latin typeface="Calibri"/>
                <a:cs typeface="Calibri"/>
              </a:rPr>
              <a:t>when</a:t>
            </a:r>
            <a:r>
              <a:rPr kumimoji="0" sz="3200" b="0" i="0" u="none" strike="noStrike" kern="0" cap="none" spc="-85" normalizeH="0" baseline="0" noProof="0">
                <a:ln>
                  <a:noFill/>
                </a:ln>
                <a:solidFill>
                  <a:sysClr val="windowText" lastClr="000000"/>
                </a:solidFill>
                <a:effectLst/>
                <a:uLnTx/>
                <a:uFillTx/>
                <a:latin typeface="Calibri"/>
                <a:cs typeface="Calibri"/>
              </a:rPr>
              <a:t> </a:t>
            </a:r>
            <a:r>
              <a:rPr kumimoji="0" sz="3200" b="0" i="0" u="none" strike="noStrike" kern="0" cap="none" spc="0" normalizeH="0" baseline="0" noProof="0">
                <a:ln>
                  <a:noFill/>
                </a:ln>
                <a:solidFill>
                  <a:sysClr val="windowText" lastClr="000000"/>
                </a:solidFill>
                <a:effectLst/>
                <a:uLnTx/>
                <a:uFillTx/>
                <a:latin typeface="Calibri"/>
                <a:cs typeface="Calibri"/>
              </a:rPr>
              <a:t>compared</a:t>
            </a:r>
            <a:r>
              <a:rPr kumimoji="0" sz="3200" b="0" i="0" u="none" strike="noStrike" kern="0" cap="none" spc="-100" normalizeH="0" baseline="0" noProof="0">
                <a:ln>
                  <a:noFill/>
                </a:ln>
                <a:solidFill>
                  <a:sysClr val="windowText" lastClr="000000"/>
                </a:solidFill>
                <a:effectLst/>
                <a:uLnTx/>
                <a:uFillTx/>
                <a:latin typeface="Calibri"/>
                <a:cs typeface="Calibri"/>
              </a:rPr>
              <a:t> </a:t>
            </a:r>
            <a:r>
              <a:rPr kumimoji="0" sz="3200" b="0" i="0" u="none" strike="noStrike" kern="0" cap="none" spc="0" normalizeH="0" baseline="0" noProof="0">
                <a:ln>
                  <a:noFill/>
                </a:ln>
                <a:solidFill>
                  <a:sysClr val="windowText" lastClr="000000"/>
                </a:solidFill>
                <a:effectLst/>
                <a:uLnTx/>
                <a:uFillTx/>
                <a:latin typeface="Calibri"/>
                <a:cs typeface="Calibri"/>
              </a:rPr>
              <a:t>with</a:t>
            </a:r>
            <a:r>
              <a:rPr kumimoji="0" sz="3200" b="0" i="0" u="none" strike="noStrike" kern="0" cap="none" spc="-80" normalizeH="0" baseline="0" noProof="0">
                <a:ln>
                  <a:noFill/>
                </a:ln>
                <a:solidFill>
                  <a:sysClr val="windowText" lastClr="000000"/>
                </a:solidFill>
                <a:effectLst/>
                <a:uLnTx/>
                <a:uFillTx/>
                <a:latin typeface="Calibri"/>
                <a:cs typeface="Calibri"/>
              </a:rPr>
              <a:t> </a:t>
            </a:r>
            <a:r>
              <a:rPr kumimoji="0" sz="3200" b="0" i="0" u="none" strike="noStrike" kern="0" cap="none" spc="-25" normalizeH="0" baseline="0" noProof="0">
                <a:ln>
                  <a:noFill/>
                </a:ln>
                <a:solidFill>
                  <a:sysClr val="windowText" lastClr="000000"/>
                </a:solidFill>
                <a:effectLst/>
                <a:uLnTx/>
                <a:uFillTx/>
                <a:latin typeface="Calibri"/>
                <a:cs typeface="Calibri"/>
              </a:rPr>
              <a:t>the </a:t>
            </a:r>
            <a:r>
              <a:rPr kumimoji="0" sz="3200" b="0" i="0" u="none" strike="noStrike" kern="0" cap="none" spc="0" normalizeH="0" baseline="0" noProof="0">
                <a:ln>
                  <a:noFill/>
                </a:ln>
                <a:solidFill>
                  <a:sysClr val="windowText" lastClr="000000"/>
                </a:solidFill>
                <a:effectLst/>
                <a:uLnTx/>
                <a:uFillTx/>
                <a:latin typeface="Calibri"/>
                <a:cs typeface="Calibri"/>
              </a:rPr>
              <a:t>rest</a:t>
            </a:r>
            <a:r>
              <a:rPr kumimoji="0" sz="3200" b="0" i="0" u="none" strike="noStrike" kern="0" cap="none" spc="-55" normalizeH="0" baseline="0" noProof="0">
                <a:ln>
                  <a:noFill/>
                </a:ln>
                <a:solidFill>
                  <a:sysClr val="windowText" lastClr="000000"/>
                </a:solidFill>
                <a:effectLst/>
                <a:uLnTx/>
                <a:uFillTx/>
                <a:latin typeface="Calibri"/>
                <a:cs typeface="Calibri"/>
              </a:rPr>
              <a:t> </a:t>
            </a:r>
            <a:r>
              <a:rPr kumimoji="0" sz="3200" b="0" i="0" u="none" strike="noStrike" kern="0" cap="none" spc="0" normalizeH="0" baseline="0" noProof="0">
                <a:ln>
                  <a:noFill/>
                </a:ln>
                <a:solidFill>
                  <a:sysClr val="windowText" lastClr="000000"/>
                </a:solidFill>
                <a:effectLst/>
                <a:uLnTx/>
                <a:uFillTx/>
                <a:latin typeface="Calibri"/>
                <a:cs typeface="Calibri"/>
              </a:rPr>
              <a:t>of</a:t>
            </a:r>
            <a:r>
              <a:rPr kumimoji="0" sz="3200" b="0" i="0" u="none" strike="noStrike" kern="0" cap="none" spc="-60" normalizeH="0" baseline="0" noProof="0">
                <a:ln>
                  <a:noFill/>
                </a:ln>
                <a:solidFill>
                  <a:sysClr val="windowText" lastClr="000000"/>
                </a:solidFill>
                <a:effectLst/>
                <a:uLnTx/>
                <a:uFillTx/>
                <a:latin typeface="Calibri"/>
                <a:cs typeface="Calibri"/>
              </a:rPr>
              <a:t> </a:t>
            </a:r>
            <a:r>
              <a:rPr kumimoji="0" sz="3200" b="0" i="0" u="none" strike="noStrike" kern="0" cap="none" spc="0" normalizeH="0" baseline="0" noProof="0">
                <a:ln>
                  <a:noFill/>
                </a:ln>
                <a:solidFill>
                  <a:sysClr val="windowText" lastClr="000000"/>
                </a:solidFill>
                <a:effectLst/>
                <a:uLnTx/>
                <a:uFillTx/>
                <a:latin typeface="Calibri"/>
                <a:cs typeface="Calibri"/>
              </a:rPr>
              <a:t>the</a:t>
            </a:r>
            <a:r>
              <a:rPr kumimoji="0" sz="3200" b="0" i="0" u="none" strike="noStrike" kern="0" cap="none" spc="-50" normalizeH="0" baseline="0" noProof="0">
                <a:ln>
                  <a:noFill/>
                </a:ln>
                <a:solidFill>
                  <a:sysClr val="windowText" lastClr="000000"/>
                </a:solidFill>
                <a:effectLst/>
                <a:uLnTx/>
                <a:uFillTx/>
                <a:latin typeface="Calibri"/>
                <a:cs typeface="Calibri"/>
              </a:rPr>
              <a:t> </a:t>
            </a:r>
            <a:r>
              <a:rPr kumimoji="0" sz="3200" b="0" i="0" u="none" strike="noStrike" kern="0" cap="none" spc="-10" normalizeH="0" baseline="0" noProof="0">
                <a:ln>
                  <a:noFill/>
                </a:ln>
                <a:solidFill>
                  <a:sysClr val="windowText" lastClr="000000"/>
                </a:solidFill>
                <a:effectLst/>
                <a:uLnTx/>
                <a:uFillTx/>
                <a:latin typeface="Calibri"/>
                <a:cs typeface="Calibri"/>
              </a:rPr>
              <a:t>country</a:t>
            </a:r>
            <a:endParaRPr kumimoji="0" sz="3200" b="0" i="0" u="none" strike="noStrike" kern="0" cap="none" spc="0" normalizeH="0" baseline="0" noProof="0">
              <a:ln>
                <a:noFill/>
              </a:ln>
              <a:solidFill>
                <a:sysClr val="windowText" lastClr="000000"/>
              </a:solidFill>
              <a:effectLst/>
              <a:uLnTx/>
              <a:uFillTx/>
              <a:latin typeface="Calibri"/>
              <a:cs typeface="Calibri"/>
            </a:endParaRPr>
          </a:p>
          <a:p>
            <a:pPr marL="379730" marR="918210" lvl="0" indent="-342900" defTabSz="914400" eaLnBrk="1" fontAlgn="auto" latinLnBrk="0" hangingPunct="1">
              <a:lnSpc>
                <a:spcPts val="3460"/>
              </a:lnSpc>
              <a:spcBef>
                <a:spcPts val="1045"/>
              </a:spcBef>
              <a:spcAft>
                <a:spcPts val="0"/>
              </a:spcAft>
              <a:buClr>
                <a:srgbClr val="2599BA"/>
              </a:buClr>
              <a:buSzTx/>
              <a:buFont typeface="Arial"/>
              <a:buChar char="•"/>
              <a:tabLst>
                <a:tab pos="379730" algn="l"/>
              </a:tabLst>
              <a:defRPr/>
            </a:pPr>
            <a:r>
              <a:rPr kumimoji="0" sz="3200" b="0" i="0" u="none" strike="noStrike" kern="0" cap="none" spc="0" normalizeH="0" baseline="0" noProof="0">
                <a:ln>
                  <a:noFill/>
                </a:ln>
                <a:solidFill>
                  <a:sysClr val="windowText" lastClr="000000"/>
                </a:solidFill>
                <a:effectLst/>
                <a:uLnTx/>
                <a:uFillTx/>
                <a:latin typeface="Calibri"/>
                <a:cs typeface="Calibri"/>
              </a:rPr>
              <a:t>Increasing</a:t>
            </a:r>
            <a:r>
              <a:rPr kumimoji="0" sz="3200" b="0" i="0" u="none" strike="noStrike" kern="0" cap="none" spc="-95" normalizeH="0" baseline="0" noProof="0">
                <a:ln>
                  <a:noFill/>
                </a:ln>
                <a:solidFill>
                  <a:sysClr val="windowText" lastClr="000000"/>
                </a:solidFill>
                <a:effectLst/>
                <a:uLnTx/>
                <a:uFillTx/>
                <a:latin typeface="Calibri"/>
                <a:cs typeface="Calibri"/>
              </a:rPr>
              <a:t> </a:t>
            </a:r>
            <a:r>
              <a:rPr kumimoji="0" sz="3200" b="0" i="0" u="none" strike="noStrike" kern="0" cap="none" spc="0" normalizeH="0" baseline="0" noProof="0">
                <a:ln>
                  <a:noFill/>
                </a:ln>
                <a:solidFill>
                  <a:sysClr val="windowText" lastClr="000000"/>
                </a:solidFill>
                <a:effectLst/>
                <a:uLnTx/>
                <a:uFillTx/>
                <a:latin typeface="Calibri"/>
                <a:cs typeface="Calibri"/>
              </a:rPr>
              <a:t>number</a:t>
            </a:r>
            <a:r>
              <a:rPr kumimoji="0" sz="3200" b="0" i="0" u="none" strike="noStrike" kern="0" cap="none" spc="-90" normalizeH="0" baseline="0" noProof="0">
                <a:ln>
                  <a:noFill/>
                </a:ln>
                <a:solidFill>
                  <a:sysClr val="windowText" lastClr="000000"/>
                </a:solidFill>
                <a:effectLst/>
                <a:uLnTx/>
                <a:uFillTx/>
                <a:latin typeface="Calibri"/>
                <a:cs typeface="Calibri"/>
              </a:rPr>
              <a:t> </a:t>
            </a:r>
            <a:r>
              <a:rPr kumimoji="0" sz="3200" b="0" i="0" u="none" strike="noStrike" kern="0" cap="none" spc="-25" normalizeH="0" baseline="0" noProof="0">
                <a:ln>
                  <a:noFill/>
                </a:ln>
                <a:solidFill>
                  <a:sysClr val="windowText" lastClr="000000"/>
                </a:solidFill>
                <a:effectLst/>
                <a:uLnTx/>
                <a:uFillTx/>
                <a:latin typeface="Calibri"/>
                <a:cs typeface="Calibri"/>
              </a:rPr>
              <a:t>of </a:t>
            </a:r>
            <a:r>
              <a:rPr kumimoji="0" sz="3200" b="0" i="0" u="none" strike="noStrike" kern="0" cap="none" spc="-10" normalizeH="0" baseline="0" noProof="0">
                <a:ln>
                  <a:noFill/>
                </a:ln>
                <a:solidFill>
                  <a:sysClr val="windowText" lastClr="000000"/>
                </a:solidFill>
                <a:effectLst/>
                <a:uLnTx/>
                <a:uFillTx/>
                <a:latin typeface="Calibri"/>
                <a:cs typeface="Calibri"/>
              </a:rPr>
              <a:t>workers</a:t>
            </a:r>
            <a:endParaRPr kumimoji="0" sz="3200" b="0" i="0" u="none" strike="noStrike" kern="0" cap="none" spc="0" normalizeH="0" baseline="0" noProof="0">
              <a:ln>
                <a:noFill/>
              </a:ln>
              <a:solidFill>
                <a:sysClr val="windowText" lastClr="000000"/>
              </a:solidFill>
              <a:effectLst/>
              <a:uLnTx/>
              <a:uFillTx/>
              <a:latin typeface="Calibri"/>
              <a:cs typeface="Calibri"/>
            </a:endParaRPr>
          </a:p>
          <a:p>
            <a:pPr marL="379730" marR="0" lvl="0" indent="-342900" defTabSz="914400" eaLnBrk="1" fontAlgn="auto" latinLnBrk="0" hangingPunct="1">
              <a:lnSpc>
                <a:spcPct val="100000"/>
              </a:lnSpc>
              <a:spcBef>
                <a:spcPts val="555"/>
              </a:spcBef>
              <a:spcAft>
                <a:spcPts val="0"/>
              </a:spcAft>
              <a:buClr>
                <a:srgbClr val="2599BA"/>
              </a:buClr>
              <a:buSzTx/>
              <a:buFont typeface="Arial"/>
              <a:buChar char="•"/>
              <a:tabLst>
                <a:tab pos="379730" algn="l"/>
              </a:tabLst>
              <a:defRPr/>
            </a:pPr>
            <a:r>
              <a:rPr kumimoji="0" sz="3200" b="0" i="0" u="none" strike="noStrike" kern="0" cap="none" spc="-10" normalizeH="0" baseline="0" noProof="0">
                <a:ln>
                  <a:noFill/>
                </a:ln>
                <a:solidFill>
                  <a:sysClr val="windowText" lastClr="000000"/>
                </a:solidFill>
                <a:effectLst/>
                <a:uLnTx/>
                <a:uFillTx/>
                <a:latin typeface="Calibri"/>
                <a:cs typeface="Calibri"/>
              </a:rPr>
              <a:t>Production</a:t>
            </a:r>
            <a:endParaRPr kumimoji="0" sz="3200" b="0" i="0" u="none" strike="noStrike" kern="0" cap="none" spc="0" normalizeH="0" baseline="0" noProof="0">
              <a:ln>
                <a:noFill/>
              </a:ln>
              <a:solidFill>
                <a:sysClr val="windowText" lastClr="000000"/>
              </a:solidFill>
              <a:effectLst/>
              <a:uLnTx/>
              <a:uFillTx/>
              <a:latin typeface="Calibri"/>
              <a:cs typeface="Calibri"/>
            </a:endParaRPr>
          </a:p>
          <a:p>
            <a:pPr marL="379730" marR="438784" lvl="0" indent="-342900" defTabSz="914400" eaLnBrk="1" fontAlgn="auto" latinLnBrk="0" hangingPunct="1">
              <a:lnSpc>
                <a:spcPts val="3460"/>
              </a:lnSpc>
              <a:spcBef>
                <a:spcPts val="1055"/>
              </a:spcBef>
              <a:spcAft>
                <a:spcPts val="0"/>
              </a:spcAft>
              <a:buClr>
                <a:srgbClr val="2599BA"/>
              </a:buClr>
              <a:buSzTx/>
              <a:buFont typeface="Arial"/>
              <a:buChar char="•"/>
              <a:tabLst>
                <a:tab pos="379730" algn="l"/>
              </a:tabLst>
              <a:defRPr/>
            </a:pPr>
            <a:r>
              <a:rPr kumimoji="0" sz="3200" b="0" i="0" u="none" strike="noStrike" kern="0" cap="none" spc="0" normalizeH="0" baseline="0" noProof="0">
                <a:ln>
                  <a:noFill/>
                </a:ln>
                <a:solidFill>
                  <a:sysClr val="windowText" lastClr="000000"/>
                </a:solidFill>
                <a:effectLst/>
                <a:uLnTx/>
                <a:uFillTx/>
                <a:latin typeface="Calibri"/>
                <a:cs typeface="Calibri"/>
              </a:rPr>
              <a:t>Shortage</a:t>
            </a:r>
            <a:r>
              <a:rPr kumimoji="0" sz="3200" b="0" i="0" u="none" strike="noStrike" kern="0" cap="none" spc="-85" normalizeH="0" baseline="0" noProof="0">
                <a:ln>
                  <a:noFill/>
                </a:ln>
                <a:solidFill>
                  <a:sysClr val="windowText" lastClr="000000"/>
                </a:solidFill>
                <a:effectLst/>
                <a:uLnTx/>
                <a:uFillTx/>
                <a:latin typeface="Calibri"/>
                <a:cs typeface="Calibri"/>
              </a:rPr>
              <a:t> </a:t>
            </a:r>
            <a:r>
              <a:rPr kumimoji="0" sz="3200" b="0" i="0" u="none" strike="noStrike" kern="0" cap="none" spc="0" normalizeH="0" baseline="0" noProof="0">
                <a:ln>
                  <a:noFill/>
                </a:ln>
                <a:solidFill>
                  <a:sysClr val="windowText" lastClr="000000"/>
                </a:solidFill>
                <a:effectLst/>
                <a:uLnTx/>
                <a:uFillTx/>
                <a:latin typeface="Calibri"/>
                <a:cs typeface="Calibri"/>
              </a:rPr>
              <a:t>of</a:t>
            </a:r>
            <a:r>
              <a:rPr kumimoji="0" sz="3200" b="0" i="0" u="none" strike="noStrike" kern="0" cap="none" spc="-85" normalizeH="0" baseline="0" noProof="0">
                <a:ln>
                  <a:noFill/>
                </a:ln>
                <a:solidFill>
                  <a:sysClr val="windowText" lastClr="000000"/>
                </a:solidFill>
                <a:effectLst/>
                <a:uLnTx/>
                <a:uFillTx/>
                <a:latin typeface="Calibri"/>
                <a:cs typeface="Calibri"/>
              </a:rPr>
              <a:t> </a:t>
            </a:r>
            <a:r>
              <a:rPr kumimoji="0" sz="3200" b="0" i="0" u="none" strike="noStrike" kern="0" cap="none" spc="-20" normalizeH="0" baseline="0" noProof="0">
                <a:ln>
                  <a:noFill/>
                </a:ln>
                <a:solidFill>
                  <a:sysClr val="windowText" lastClr="000000"/>
                </a:solidFill>
                <a:effectLst/>
                <a:uLnTx/>
                <a:uFillTx/>
                <a:latin typeface="Calibri"/>
                <a:cs typeface="Calibri"/>
              </a:rPr>
              <a:t>Farmworker </a:t>
            </a:r>
            <a:r>
              <a:rPr kumimoji="0" sz="3200" b="0" i="0" u="none" strike="noStrike" kern="0" cap="none" spc="-10" normalizeH="0" baseline="0" noProof="0">
                <a:ln>
                  <a:noFill/>
                </a:ln>
                <a:solidFill>
                  <a:sysClr val="windowText" lastClr="000000"/>
                </a:solidFill>
                <a:effectLst/>
                <a:uLnTx/>
                <a:uFillTx/>
                <a:latin typeface="Calibri"/>
                <a:cs typeface="Calibri"/>
              </a:rPr>
              <a:t>Housing</a:t>
            </a:r>
            <a:endParaRPr kumimoji="0" sz="3200" b="0" i="0" u="none" strike="noStrike" kern="0" cap="none" spc="0" normalizeH="0" baseline="0" noProof="0">
              <a:ln>
                <a:noFill/>
              </a:ln>
              <a:solidFill>
                <a:sysClr val="windowText" lastClr="000000"/>
              </a:solidFill>
              <a:effectLst/>
              <a:uLnTx/>
              <a:uFillTx/>
              <a:latin typeface="Calibri"/>
              <a:cs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763767" y="1246377"/>
            <a:ext cx="666750" cy="1905"/>
          </a:xfrm>
          <a:custGeom>
            <a:avLst/>
            <a:gdLst/>
            <a:ahLst/>
            <a:cxnLst/>
            <a:rect l="l" t="t" r="r" b="b"/>
            <a:pathLst>
              <a:path w="666750" h="1905">
                <a:moveTo>
                  <a:pt x="0" y="1397"/>
                </a:moveTo>
                <a:lnTo>
                  <a:pt x="666623" y="0"/>
                </a:lnTo>
              </a:path>
            </a:pathLst>
          </a:custGeom>
          <a:ln w="50800">
            <a:solidFill>
              <a:srgbClr val="2599BA"/>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 name="object 3"/>
          <p:cNvSpPr txBox="1"/>
          <p:nvPr/>
        </p:nvSpPr>
        <p:spPr>
          <a:xfrm>
            <a:off x="3595878" y="6348476"/>
            <a:ext cx="5000625" cy="29972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800" b="0" i="0" u="none" strike="noStrike" kern="0" cap="none" spc="0" normalizeH="0" baseline="0" noProof="0">
                <a:ln>
                  <a:noFill/>
                </a:ln>
                <a:solidFill>
                  <a:srgbClr val="2599BA"/>
                </a:solidFill>
                <a:effectLst/>
                <a:uLnTx/>
                <a:uFillTx/>
                <a:latin typeface="Century Gothic"/>
                <a:cs typeface="Century Gothic"/>
              </a:rPr>
              <a:t>Washington</a:t>
            </a:r>
            <a:r>
              <a:rPr kumimoji="0" sz="1800" b="0" i="0" u="none" strike="noStrike" kern="0" cap="none" spc="-20" normalizeH="0" baseline="0" noProof="0">
                <a:ln>
                  <a:noFill/>
                </a:ln>
                <a:solidFill>
                  <a:srgbClr val="2599BA"/>
                </a:solidFill>
                <a:effectLst/>
                <a:uLnTx/>
                <a:uFillTx/>
                <a:latin typeface="Century Gothic"/>
                <a:cs typeface="Century Gothic"/>
              </a:rPr>
              <a:t> </a:t>
            </a:r>
            <a:r>
              <a:rPr kumimoji="0" sz="1800" b="0" i="0" u="none" strike="noStrike" kern="0" cap="none" spc="0" normalizeH="0" baseline="0" noProof="0">
                <a:ln>
                  <a:noFill/>
                </a:ln>
                <a:solidFill>
                  <a:srgbClr val="2599BA"/>
                </a:solidFill>
                <a:effectLst/>
                <a:uLnTx/>
                <a:uFillTx/>
                <a:latin typeface="Century Gothic"/>
                <a:cs typeface="Century Gothic"/>
              </a:rPr>
              <a:t>State</a:t>
            </a:r>
            <a:r>
              <a:rPr kumimoji="0" sz="1800" b="0" i="0" u="none" strike="noStrike" kern="0" cap="none" spc="-30" normalizeH="0" baseline="0" noProof="0">
                <a:ln>
                  <a:noFill/>
                </a:ln>
                <a:solidFill>
                  <a:srgbClr val="2599BA"/>
                </a:solidFill>
                <a:effectLst/>
                <a:uLnTx/>
                <a:uFillTx/>
                <a:latin typeface="Century Gothic"/>
                <a:cs typeface="Century Gothic"/>
              </a:rPr>
              <a:t> </a:t>
            </a:r>
            <a:r>
              <a:rPr kumimoji="0" sz="1800" b="0" i="0" u="none" strike="noStrike" kern="0" cap="none" spc="0" normalizeH="0" baseline="0" noProof="0">
                <a:ln>
                  <a:noFill/>
                </a:ln>
                <a:solidFill>
                  <a:srgbClr val="2599BA"/>
                </a:solidFill>
                <a:effectLst/>
                <a:uLnTx/>
                <a:uFillTx/>
                <a:latin typeface="Century Gothic"/>
                <a:cs typeface="Century Gothic"/>
              </a:rPr>
              <a:t>Department</a:t>
            </a:r>
            <a:r>
              <a:rPr kumimoji="0" sz="1800" b="0" i="0" u="none" strike="noStrike" kern="0" cap="none" spc="-40" normalizeH="0" baseline="0" noProof="0">
                <a:ln>
                  <a:noFill/>
                </a:ln>
                <a:solidFill>
                  <a:srgbClr val="2599BA"/>
                </a:solidFill>
                <a:effectLst/>
                <a:uLnTx/>
                <a:uFillTx/>
                <a:latin typeface="Century Gothic"/>
                <a:cs typeface="Century Gothic"/>
              </a:rPr>
              <a:t> </a:t>
            </a:r>
            <a:r>
              <a:rPr kumimoji="0" sz="1800" b="0" i="0" u="none" strike="noStrike" kern="0" cap="none" spc="0" normalizeH="0" baseline="0" noProof="0">
                <a:ln>
                  <a:noFill/>
                </a:ln>
                <a:solidFill>
                  <a:srgbClr val="2599BA"/>
                </a:solidFill>
                <a:effectLst/>
                <a:uLnTx/>
                <a:uFillTx/>
                <a:latin typeface="Century Gothic"/>
                <a:cs typeface="Century Gothic"/>
              </a:rPr>
              <a:t>of</a:t>
            </a:r>
            <a:r>
              <a:rPr kumimoji="0" sz="1800" b="0" i="0" u="none" strike="noStrike" kern="0" cap="none" spc="-60" normalizeH="0" baseline="0" noProof="0">
                <a:ln>
                  <a:noFill/>
                </a:ln>
                <a:solidFill>
                  <a:srgbClr val="2599BA"/>
                </a:solidFill>
                <a:effectLst/>
                <a:uLnTx/>
                <a:uFillTx/>
                <a:latin typeface="Century Gothic"/>
                <a:cs typeface="Century Gothic"/>
              </a:rPr>
              <a:t> </a:t>
            </a:r>
            <a:r>
              <a:rPr kumimoji="0" sz="1800" b="0" i="0" u="none" strike="noStrike" kern="0" cap="none" spc="0" normalizeH="0" baseline="0" noProof="0">
                <a:ln>
                  <a:noFill/>
                </a:ln>
                <a:solidFill>
                  <a:srgbClr val="2599BA"/>
                </a:solidFill>
                <a:effectLst/>
                <a:uLnTx/>
                <a:uFillTx/>
                <a:latin typeface="Century Gothic"/>
                <a:cs typeface="Century Gothic"/>
              </a:rPr>
              <a:t>Health</a:t>
            </a:r>
            <a:r>
              <a:rPr kumimoji="0" sz="1800" b="0" i="0" u="none" strike="noStrike" kern="0" cap="none" spc="-40" normalizeH="0" baseline="0" noProof="0">
                <a:ln>
                  <a:noFill/>
                </a:ln>
                <a:solidFill>
                  <a:srgbClr val="2599BA"/>
                </a:solidFill>
                <a:effectLst/>
                <a:uLnTx/>
                <a:uFillTx/>
                <a:latin typeface="Century Gothic"/>
                <a:cs typeface="Century Gothic"/>
              </a:rPr>
              <a:t> </a:t>
            </a:r>
            <a:r>
              <a:rPr kumimoji="0" sz="1800" b="0" i="0" u="none" strike="noStrike" kern="0" cap="none" spc="0" normalizeH="0" baseline="0" noProof="0">
                <a:ln>
                  <a:noFill/>
                </a:ln>
                <a:solidFill>
                  <a:sysClr val="windowText" lastClr="000000"/>
                </a:solidFill>
                <a:effectLst/>
                <a:uLnTx/>
                <a:uFillTx/>
                <a:latin typeface="Century Gothic"/>
                <a:cs typeface="Century Gothic"/>
              </a:rPr>
              <a:t>|</a:t>
            </a:r>
            <a:r>
              <a:rPr kumimoji="0" sz="1800" b="0" i="0" u="none" strike="noStrike" kern="0" cap="none" spc="-55" normalizeH="0" baseline="0" noProof="0">
                <a:ln>
                  <a:noFill/>
                </a:ln>
                <a:solidFill>
                  <a:sysClr val="windowText" lastClr="000000"/>
                </a:solidFill>
                <a:effectLst/>
                <a:uLnTx/>
                <a:uFillTx/>
                <a:latin typeface="Century Gothic"/>
                <a:cs typeface="Century Gothic"/>
              </a:rPr>
              <a:t> </a:t>
            </a:r>
            <a:r>
              <a:rPr kumimoji="0" sz="1800" b="0" i="0" u="none" strike="noStrike" kern="0" cap="none" spc="-25" normalizeH="0" baseline="0" noProof="0">
                <a:ln>
                  <a:noFill/>
                </a:ln>
                <a:solidFill>
                  <a:sysClr val="windowText" lastClr="000000"/>
                </a:solidFill>
                <a:effectLst/>
                <a:uLnTx/>
                <a:uFillTx/>
                <a:latin typeface="Century Gothic"/>
                <a:cs typeface="Century Gothic"/>
              </a:rPr>
              <a:t>10</a:t>
            </a:r>
            <a:endParaRPr kumimoji="0" sz="1800" b="0" i="0" u="none" strike="noStrike" kern="0" cap="none" spc="0" normalizeH="0" baseline="0" noProof="0">
              <a:ln>
                <a:noFill/>
              </a:ln>
              <a:solidFill>
                <a:sysClr val="windowText" lastClr="000000"/>
              </a:solidFill>
              <a:effectLst/>
              <a:uLnTx/>
              <a:uFillTx/>
              <a:latin typeface="Century Gothic"/>
              <a:cs typeface="Century Gothic"/>
            </a:endParaRPr>
          </a:p>
        </p:txBody>
      </p:sp>
      <p:sp>
        <p:nvSpPr>
          <p:cNvPr id="4" name="object 4"/>
          <p:cNvSpPr txBox="1"/>
          <p:nvPr/>
        </p:nvSpPr>
        <p:spPr>
          <a:xfrm>
            <a:off x="1156512" y="650239"/>
            <a:ext cx="9842500" cy="4537710"/>
          </a:xfrm>
          <a:prstGeom prst="rect">
            <a:avLst/>
          </a:prstGeom>
        </p:spPr>
        <p:txBody>
          <a:bodyPr vert="horz" wrap="square" lIns="0" tIns="13335" rIns="0" bIns="0" rtlCol="0">
            <a:spAutoFit/>
          </a:bodyPr>
          <a:lstStyle/>
          <a:p>
            <a:pPr marL="43180" marR="0" lvl="0" indent="0" algn="ctr" defTabSz="914400" eaLnBrk="1" fontAlgn="auto" latinLnBrk="0" hangingPunct="1">
              <a:lnSpc>
                <a:spcPct val="100000"/>
              </a:lnSpc>
              <a:spcBef>
                <a:spcPts val="105"/>
              </a:spcBef>
              <a:spcAft>
                <a:spcPts val="0"/>
              </a:spcAft>
              <a:buClrTx/>
              <a:buSzTx/>
              <a:buFontTx/>
              <a:buNone/>
              <a:tabLst/>
              <a:defRPr/>
            </a:pPr>
            <a:r>
              <a:rPr kumimoji="0" sz="2900" b="0" i="0" u="sng" strike="noStrike" kern="0" cap="none" spc="0" normalizeH="0" baseline="0" noProof="0">
                <a:ln>
                  <a:noFill/>
                </a:ln>
                <a:solidFill>
                  <a:sysClr val="windowText" lastClr="000000"/>
                </a:solidFill>
                <a:effectLst/>
                <a:uLnTx/>
                <a:uFill>
                  <a:solidFill>
                    <a:srgbClr val="000000"/>
                  </a:solidFill>
                </a:uFill>
                <a:latin typeface="Century Gothic"/>
                <a:cs typeface="Century Gothic"/>
              </a:rPr>
              <a:t>Improving</a:t>
            </a:r>
            <a:r>
              <a:rPr kumimoji="0" sz="2900" b="0" i="0" u="sng" strike="noStrike" kern="0" cap="none" spc="-65" normalizeH="0" baseline="0" noProof="0">
                <a:ln>
                  <a:noFill/>
                </a:ln>
                <a:solidFill>
                  <a:sysClr val="windowText" lastClr="000000"/>
                </a:solidFill>
                <a:effectLst/>
                <a:uLnTx/>
                <a:uFill>
                  <a:solidFill>
                    <a:srgbClr val="000000"/>
                  </a:solidFill>
                </a:uFill>
                <a:latin typeface="Century Gothic"/>
                <a:cs typeface="Century Gothic"/>
              </a:rPr>
              <a:t> </a:t>
            </a:r>
            <a:r>
              <a:rPr kumimoji="0" sz="2900" b="0" i="0" u="sng" strike="noStrike" kern="0" cap="none" spc="0" normalizeH="0" baseline="0" noProof="0">
                <a:ln>
                  <a:noFill/>
                </a:ln>
                <a:solidFill>
                  <a:sysClr val="windowText" lastClr="000000"/>
                </a:solidFill>
                <a:effectLst/>
                <a:uLnTx/>
                <a:uFill>
                  <a:solidFill>
                    <a:srgbClr val="000000"/>
                  </a:solidFill>
                </a:uFill>
                <a:latin typeface="Century Gothic"/>
                <a:cs typeface="Century Gothic"/>
              </a:rPr>
              <a:t>Cherry</a:t>
            </a:r>
            <a:r>
              <a:rPr kumimoji="0" sz="2900" b="0" i="0" u="sng" strike="noStrike" kern="0" cap="none" spc="-30" normalizeH="0" baseline="0" noProof="0">
                <a:ln>
                  <a:noFill/>
                </a:ln>
                <a:solidFill>
                  <a:sysClr val="windowText" lastClr="000000"/>
                </a:solidFill>
                <a:effectLst/>
                <a:uLnTx/>
                <a:uFill>
                  <a:solidFill>
                    <a:srgbClr val="000000"/>
                  </a:solidFill>
                </a:uFill>
                <a:latin typeface="Century Gothic"/>
                <a:cs typeface="Century Gothic"/>
              </a:rPr>
              <a:t> </a:t>
            </a:r>
            <a:r>
              <a:rPr kumimoji="0" sz="2900" b="0" i="0" u="sng" strike="noStrike" kern="0" cap="none" spc="0" normalizeH="0" baseline="0" noProof="0">
                <a:ln>
                  <a:noFill/>
                </a:ln>
                <a:solidFill>
                  <a:sysClr val="windowText" lastClr="000000"/>
                </a:solidFill>
                <a:effectLst/>
                <a:uLnTx/>
                <a:uFill>
                  <a:solidFill>
                    <a:srgbClr val="000000"/>
                  </a:solidFill>
                </a:uFill>
                <a:latin typeface="Century Gothic"/>
                <a:cs typeface="Century Gothic"/>
              </a:rPr>
              <a:t>Harvest</a:t>
            </a:r>
            <a:r>
              <a:rPr kumimoji="0" sz="2900" b="0" i="0" u="sng" strike="noStrike" kern="0" cap="none" spc="-10" normalizeH="0" baseline="0" noProof="0">
                <a:ln>
                  <a:noFill/>
                </a:ln>
                <a:solidFill>
                  <a:sysClr val="windowText" lastClr="000000"/>
                </a:solidFill>
                <a:effectLst/>
                <a:uLnTx/>
                <a:uFill>
                  <a:solidFill>
                    <a:srgbClr val="000000"/>
                  </a:solidFill>
                </a:uFill>
                <a:latin typeface="Century Gothic"/>
                <a:cs typeface="Century Gothic"/>
              </a:rPr>
              <a:t> </a:t>
            </a:r>
            <a:r>
              <a:rPr kumimoji="0" sz="2900" b="0" i="0" u="sng" strike="noStrike" kern="0" cap="none" spc="0" normalizeH="0" baseline="0" noProof="0">
                <a:ln>
                  <a:noFill/>
                </a:ln>
                <a:solidFill>
                  <a:sysClr val="windowText" lastClr="000000"/>
                </a:solidFill>
                <a:effectLst/>
                <a:uLnTx/>
                <a:uFill>
                  <a:solidFill>
                    <a:srgbClr val="000000"/>
                  </a:solidFill>
                </a:uFill>
                <a:latin typeface="Century Gothic"/>
                <a:cs typeface="Century Gothic"/>
              </a:rPr>
              <a:t>Tent</a:t>
            </a:r>
            <a:r>
              <a:rPr kumimoji="0" sz="2900" b="0" i="0" u="sng" strike="noStrike" kern="0" cap="none" spc="-25" normalizeH="0" baseline="0" noProof="0">
                <a:ln>
                  <a:noFill/>
                </a:ln>
                <a:solidFill>
                  <a:sysClr val="windowText" lastClr="000000"/>
                </a:solidFill>
                <a:effectLst/>
                <a:uLnTx/>
                <a:uFill>
                  <a:solidFill>
                    <a:srgbClr val="000000"/>
                  </a:solidFill>
                </a:uFill>
                <a:latin typeface="Century Gothic"/>
                <a:cs typeface="Century Gothic"/>
              </a:rPr>
              <a:t> </a:t>
            </a:r>
            <a:r>
              <a:rPr kumimoji="0" sz="2900" b="0" i="0" u="sng" strike="noStrike" kern="0" cap="none" spc="-10" normalizeH="0" baseline="0" noProof="0">
                <a:ln>
                  <a:noFill/>
                </a:ln>
                <a:solidFill>
                  <a:sysClr val="windowText" lastClr="000000"/>
                </a:solidFill>
                <a:effectLst/>
                <a:uLnTx/>
                <a:uFill>
                  <a:solidFill>
                    <a:srgbClr val="000000"/>
                  </a:solidFill>
                </a:uFill>
                <a:latin typeface="Century Gothic"/>
                <a:cs typeface="Century Gothic"/>
              </a:rPr>
              <a:t>Camps</a:t>
            </a:r>
            <a:endParaRPr kumimoji="0" sz="2900" b="0" i="0" u="none" strike="noStrike" kern="0" cap="none" spc="0" normalizeH="0" baseline="0" noProof="0">
              <a:ln>
                <a:noFill/>
              </a:ln>
              <a:solidFill>
                <a:sysClr val="windowText" lastClr="000000"/>
              </a:solidFill>
              <a:effectLst/>
              <a:uLnTx/>
              <a:uFillTx/>
              <a:latin typeface="Century Gothic"/>
              <a:cs typeface="Century Gothic"/>
            </a:endParaRPr>
          </a:p>
          <a:p>
            <a:pPr marL="0" marR="0" lvl="0" indent="0" defTabSz="914400" eaLnBrk="1" fontAlgn="auto" latinLnBrk="0" hangingPunct="1">
              <a:lnSpc>
                <a:spcPct val="100000"/>
              </a:lnSpc>
              <a:spcBef>
                <a:spcPts val="605"/>
              </a:spcBef>
              <a:spcAft>
                <a:spcPts val="0"/>
              </a:spcAft>
              <a:buClrTx/>
              <a:buSzTx/>
              <a:buFontTx/>
              <a:buNone/>
              <a:tabLst/>
              <a:defRPr/>
            </a:pPr>
            <a:endParaRPr kumimoji="0" sz="2900" b="0" i="0" u="none" strike="noStrike" kern="0" cap="none" spc="0" normalizeH="0" baseline="0" noProof="0">
              <a:ln>
                <a:noFill/>
              </a:ln>
              <a:solidFill>
                <a:sysClr val="windowText" lastClr="000000"/>
              </a:solidFill>
              <a:effectLst/>
              <a:uLnTx/>
              <a:uFillTx/>
              <a:latin typeface="Century Gothic"/>
              <a:cs typeface="Century Gothic"/>
            </a:endParaRPr>
          </a:p>
          <a:p>
            <a:pPr marL="354965" marR="20955" lvl="0" indent="-342900" defTabSz="914400" eaLnBrk="1" fontAlgn="auto" latinLnBrk="0" hangingPunct="1">
              <a:lnSpc>
                <a:spcPts val="3240"/>
              </a:lnSpc>
              <a:spcBef>
                <a:spcPts val="0"/>
              </a:spcBef>
              <a:spcAft>
                <a:spcPts val="0"/>
              </a:spcAft>
              <a:buClr>
                <a:srgbClr val="56B6AE"/>
              </a:buClr>
              <a:buSzTx/>
              <a:buFont typeface="Arial"/>
              <a:buChar char="•"/>
              <a:tabLst>
                <a:tab pos="354965" algn="l"/>
              </a:tabLst>
              <a:defRPr/>
            </a:pPr>
            <a:r>
              <a:rPr kumimoji="0" sz="3000" b="0" i="0" u="none" strike="noStrike" kern="0" cap="none" spc="0" normalizeH="0" baseline="0" noProof="0">
                <a:ln>
                  <a:noFill/>
                </a:ln>
                <a:solidFill>
                  <a:srgbClr val="1B242E"/>
                </a:solidFill>
                <a:effectLst/>
                <a:uLnTx/>
                <a:uFillTx/>
                <a:latin typeface="Calibri"/>
                <a:cs typeface="Calibri"/>
              </a:rPr>
              <a:t>Between</a:t>
            </a:r>
            <a:r>
              <a:rPr kumimoji="0" sz="3000" b="0" i="0" u="none" strike="noStrike" kern="0" cap="none" spc="-70" normalizeH="0" baseline="0" noProof="0">
                <a:ln>
                  <a:noFill/>
                </a:ln>
                <a:solidFill>
                  <a:srgbClr val="1B242E"/>
                </a:solidFill>
                <a:effectLst/>
                <a:uLnTx/>
                <a:uFillTx/>
                <a:latin typeface="Calibri"/>
                <a:cs typeface="Calibri"/>
              </a:rPr>
              <a:t> </a:t>
            </a:r>
            <a:r>
              <a:rPr kumimoji="0" sz="3000" b="0" i="0" u="none" strike="noStrike" kern="0" cap="none" spc="0" normalizeH="0" baseline="0" noProof="0">
                <a:ln>
                  <a:noFill/>
                </a:ln>
                <a:solidFill>
                  <a:srgbClr val="1B242E"/>
                </a:solidFill>
                <a:effectLst/>
                <a:uLnTx/>
                <a:uFillTx/>
                <a:latin typeface="Calibri"/>
                <a:cs typeface="Calibri"/>
              </a:rPr>
              <a:t>1992</a:t>
            </a:r>
            <a:r>
              <a:rPr kumimoji="0" sz="3000" b="0" i="0" u="none" strike="noStrike" kern="0" cap="none" spc="-50" normalizeH="0" baseline="0" noProof="0">
                <a:ln>
                  <a:noFill/>
                </a:ln>
                <a:solidFill>
                  <a:srgbClr val="1B242E"/>
                </a:solidFill>
                <a:effectLst/>
                <a:uLnTx/>
                <a:uFillTx/>
                <a:latin typeface="Calibri"/>
                <a:cs typeface="Calibri"/>
              </a:rPr>
              <a:t> </a:t>
            </a:r>
            <a:r>
              <a:rPr kumimoji="0" sz="3000" b="0" i="0" u="none" strike="noStrike" kern="0" cap="none" spc="0" normalizeH="0" baseline="0" noProof="0">
                <a:ln>
                  <a:noFill/>
                </a:ln>
                <a:solidFill>
                  <a:srgbClr val="1B242E"/>
                </a:solidFill>
                <a:effectLst/>
                <a:uLnTx/>
                <a:uFillTx/>
                <a:latin typeface="Calibri"/>
                <a:cs typeface="Calibri"/>
              </a:rPr>
              <a:t>and</a:t>
            </a:r>
            <a:r>
              <a:rPr kumimoji="0" sz="3000" b="0" i="0" u="none" strike="noStrike" kern="0" cap="none" spc="-55" normalizeH="0" baseline="0" noProof="0">
                <a:ln>
                  <a:noFill/>
                </a:ln>
                <a:solidFill>
                  <a:srgbClr val="1B242E"/>
                </a:solidFill>
                <a:effectLst/>
                <a:uLnTx/>
                <a:uFillTx/>
                <a:latin typeface="Calibri"/>
                <a:cs typeface="Calibri"/>
              </a:rPr>
              <a:t> </a:t>
            </a:r>
            <a:r>
              <a:rPr kumimoji="0" sz="3000" b="0" i="0" u="none" strike="noStrike" kern="0" cap="none" spc="0" normalizeH="0" baseline="0" noProof="0">
                <a:ln>
                  <a:noFill/>
                </a:ln>
                <a:solidFill>
                  <a:srgbClr val="1B242E"/>
                </a:solidFill>
                <a:effectLst/>
                <a:uLnTx/>
                <a:uFillTx/>
                <a:latin typeface="Calibri"/>
                <a:cs typeface="Calibri"/>
              </a:rPr>
              <a:t>2016,</a:t>
            </a:r>
            <a:r>
              <a:rPr kumimoji="0" sz="3000" b="0" i="0" u="none" strike="noStrike" kern="0" cap="none" spc="-85" normalizeH="0" baseline="0" noProof="0">
                <a:ln>
                  <a:noFill/>
                </a:ln>
                <a:solidFill>
                  <a:srgbClr val="1B242E"/>
                </a:solidFill>
                <a:effectLst/>
                <a:uLnTx/>
                <a:uFillTx/>
                <a:latin typeface="Calibri"/>
                <a:cs typeface="Calibri"/>
              </a:rPr>
              <a:t> </a:t>
            </a:r>
            <a:r>
              <a:rPr kumimoji="0" sz="3000" b="0" i="0" u="sng" strike="noStrike" kern="0" cap="none" spc="0" normalizeH="0" baseline="0" noProof="0">
                <a:ln>
                  <a:noFill/>
                </a:ln>
                <a:solidFill>
                  <a:srgbClr val="2599BA"/>
                </a:solidFill>
                <a:effectLst/>
                <a:uLnTx/>
                <a:uFill>
                  <a:solidFill>
                    <a:srgbClr val="2599BA"/>
                  </a:solidFill>
                </a:uFill>
                <a:latin typeface="Calibri"/>
                <a:cs typeface="Calibri"/>
                <a:hlinkClick r:id="rId2"/>
              </a:rPr>
              <a:t>285</a:t>
            </a:r>
            <a:r>
              <a:rPr kumimoji="0" sz="3000" b="0" i="0" u="none" strike="noStrike" kern="0" cap="none" spc="-50" normalizeH="0" baseline="0" noProof="0">
                <a:ln>
                  <a:noFill/>
                </a:ln>
                <a:solidFill>
                  <a:srgbClr val="2599BA"/>
                </a:solidFill>
                <a:effectLst/>
                <a:uLnTx/>
                <a:uFillTx/>
                <a:latin typeface="Calibri"/>
                <a:cs typeface="Calibri"/>
              </a:rPr>
              <a:t> </a:t>
            </a:r>
            <a:r>
              <a:rPr kumimoji="0" sz="3000" b="0" i="0" u="none" strike="noStrike" kern="0" cap="none" spc="-10" normalizeH="0" baseline="0" noProof="0">
                <a:ln>
                  <a:noFill/>
                </a:ln>
                <a:solidFill>
                  <a:srgbClr val="1B242E"/>
                </a:solidFill>
                <a:effectLst/>
                <a:uLnTx/>
                <a:uFillTx/>
                <a:latin typeface="Calibri"/>
                <a:cs typeface="Calibri"/>
              </a:rPr>
              <a:t>construction</a:t>
            </a:r>
            <a:r>
              <a:rPr kumimoji="0" sz="3000" b="0" i="0" u="none" strike="noStrike" kern="0" cap="none" spc="-80" normalizeH="0" baseline="0" noProof="0">
                <a:ln>
                  <a:noFill/>
                </a:ln>
                <a:solidFill>
                  <a:srgbClr val="1B242E"/>
                </a:solidFill>
                <a:effectLst/>
                <a:uLnTx/>
                <a:uFillTx/>
                <a:latin typeface="Calibri"/>
                <a:cs typeface="Calibri"/>
              </a:rPr>
              <a:t> </a:t>
            </a:r>
            <a:r>
              <a:rPr kumimoji="0" sz="3000" b="0" i="0" u="none" strike="noStrike" kern="0" cap="none" spc="-20" normalizeH="0" baseline="0" noProof="0">
                <a:ln>
                  <a:noFill/>
                </a:ln>
                <a:solidFill>
                  <a:srgbClr val="1B242E"/>
                </a:solidFill>
                <a:effectLst/>
                <a:uLnTx/>
                <a:uFillTx/>
                <a:latin typeface="Calibri"/>
                <a:cs typeface="Calibri"/>
              </a:rPr>
              <a:t>workers</a:t>
            </a:r>
            <a:r>
              <a:rPr kumimoji="0" sz="3000" b="0" i="0" u="none" strike="noStrike" kern="0" cap="none" spc="-60" normalizeH="0" baseline="0" noProof="0">
                <a:ln>
                  <a:noFill/>
                </a:ln>
                <a:solidFill>
                  <a:srgbClr val="1B242E"/>
                </a:solidFill>
                <a:effectLst/>
                <a:uLnTx/>
                <a:uFillTx/>
                <a:latin typeface="Calibri"/>
                <a:cs typeface="Calibri"/>
              </a:rPr>
              <a:t> </a:t>
            </a:r>
            <a:r>
              <a:rPr kumimoji="0" sz="3000" b="0" i="0" u="none" strike="noStrike" kern="0" cap="none" spc="0" normalizeH="0" baseline="0" noProof="0">
                <a:ln>
                  <a:noFill/>
                </a:ln>
                <a:solidFill>
                  <a:srgbClr val="1B242E"/>
                </a:solidFill>
                <a:effectLst/>
                <a:uLnTx/>
                <a:uFillTx/>
                <a:latin typeface="Calibri"/>
                <a:cs typeface="Calibri"/>
              </a:rPr>
              <a:t>died</a:t>
            </a:r>
            <a:r>
              <a:rPr kumimoji="0" sz="3000" b="0" i="0" u="none" strike="noStrike" kern="0" cap="none" spc="-65" normalizeH="0" baseline="0" noProof="0">
                <a:ln>
                  <a:noFill/>
                </a:ln>
                <a:solidFill>
                  <a:srgbClr val="1B242E"/>
                </a:solidFill>
                <a:effectLst/>
                <a:uLnTx/>
                <a:uFillTx/>
                <a:latin typeface="Calibri"/>
                <a:cs typeface="Calibri"/>
              </a:rPr>
              <a:t> </a:t>
            </a:r>
            <a:r>
              <a:rPr kumimoji="0" sz="3000" b="0" i="0" u="none" strike="noStrike" kern="0" cap="none" spc="-20" normalizeH="0" baseline="0" noProof="0">
                <a:ln>
                  <a:noFill/>
                </a:ln>
                <a:solidFill>
                  <a:srgbClr val="1B242E"/>
                </a:solidFill>
                <a:effectLst/>
                <a:uLnTx/>
                <a:uFillTx/>
                <a:latin typeface="Calibri"/>
                <a:cs typeface="Calibri"/>
              </a:rPr>
              <a:t>from </a:t>
            </a:r>
            <a:r>
              <a:rPr kumimoji="0" sz="3000" b="0" i="0" u="none" strike="noStrike" kern="0" cap="none" spc="0" normalizeH="0" baseline="0" noProof="0">
                <a:ln>
                  <a:noFill/>
                </a:ln>
                <a:solidFill>
                  <a:srgbClr val="1B242E"/>
                </a:solidFill>
                <a:effectLst/>
                <a:uLnTx/>
                <a:uFillTx/>
                <a:latin typeface="Calibri"/>
                <a:cs typeface="Calibri"/>
              </a:rPr>
              <a:t>heat</a:t>
            </a:r>
            <a:r>
              <a:rPr kumimoji="0" sz="3000" b="0" i="0" u="none" strike="noStrike" kern="0" cap="none" spc="-60" normalizeH="0" baseline="0" noProof="0">
                <a:ln>
                  <a:noFill/>
                </a:ln>
                <a:solidFill>
                  <a:srgbClr val="1B242E"/>
                </a:solidFill>
                <a:effectLst/>
                <a:uLnTx/>
                <a:uFillTx/>
                <a:latin typeface="Calibri"/>
                <a:cs typeface="Calibri"/>
              </a:rPr>
              <a:t> </a:t>
            </a:r>
            <a:r>
              <a:rPr kumimoji="0" sz="3000" b="0" i="0" u="none" strike="noStrike" kern="0" cap="none" spc="-30" normalizeH="0" baseline="0" noProof="0">
                <a:ln>
                  <a:noFill/>
                </a:ln>
                <a:solidFill>
                  <a:srgbClr val="1B242E"/>
                </a:solidFill>
                <a:effectLst/>
                <a:uLnTx/>
                <a:uFillTx/>
                <a:latin typeface="Calibri"/>
                <a:cs typeface="Calibri"/>
              </a:rPr>
              <a:t>exposure—</a:t>
            </a:r>
            <a:r>
              <a:rPr kumimoji="0" sz="3000" b="0" i="0" u="none" strike="noStrike" kern="0" cap="none" spc="0" normalizeH="0" baseline="0" noProof="0">
                <a:ln>
                  <a:noFill/>
                </a:ln>
                <a:solidFill>
                  <a:srgbClr val="1B242E"/>
                </a:solidFill>
                <a:effectLst/>
                <a:uLnTx/>
                <a:uFillTx/>
                <a:latin typeface="Calibri"/>
                <a:cs typeface="Calibri"/>
              </a:rPr>
              <a:t>accounting</a:t>
            </a:r>
            <a:r>
              <a:rPr kumimoji="0" sz="3000" b="0" i="0" u="none" strike="noStrike" kern="0" cap="none" spc="-55" normalizeH="0" baseline="0" noProof="0">
                <a:ln>
                  <a:noFill/>
                </a:ln>
                <a:solidFill>
                  <a:srgbClr val="1B242E"/>
                </a:solidFill>
                <a:effectLst/>
                <a:uLnTx/>
                <a:uFillTx/>
                <a:latin typeface="Calibri"/>
                <a:cs typeface="Calibri"/>
              </a:rPr>
              <a:t> </a:t>
            </a:r>
            <a:r>
              <a:rPr kumimoji="0" sz="3000" b="0" i="0" u="none" strike="noStrike" kern="0" cap="none" spc="0" normalizeH="0" baseline="0" noProof="0">
                <a:ln>
                  <a:noFill/>
                </a:ln>
                <a:solidFill>
                  <a:srgbClr val="1B242E"/>
                </a:solidFill>
                <a:effectLst/>
                <a:uLnTx/>
                <a:uFillTx/>
                <a:latin typeface="Calibri"/>
                <a:cs typeface="Calibri"/>
              </a:rPr>
              <a:t>for</a:t>
            </a:r>
            <a:r>
              <a:rPr kumimoji="0" sz="3000" b="0" i="0" u="none" strike="noStrike" kern="0" cap="none" spc="-50" normalizeH="0" baseline="0" noProof="0">
                <a:ln>
                  <a:noFill/>
                </a:ln>
                <a:solidFill>
                  <a:srgbClr val="1B242E"/>
                </a:solidFill>
                <a:effectLst/>
                <a:uLnTx/>
                <a:uFillTx/>
                <a:latin typeface="Calibri"/>
                <a:cs typeface="Calibri"/>
              </a:rPr>
              <a:t> </a:t>
            </a:r>
            <a:r>
              <a:rPr kumimoji="0" sz="3000" b="0" i="0" u="none" strike="noStrike" kern="0" cap="none" spc="0" normalizeH="0" baseline="0" noProof="0">
                <a:ln>
                  <a:noFill/>
                </a:ln>
                <a:solidFill>
                  <a:srgbClr val="1B242E"/>
                </a:solidFill>
                <a:effectLst/>
                <a:uLnTx/>
                <a:uFillTx/>
                <a:latin typeface="Calibri"/>
                <a:cs typeface="Calibri"/>
              </a:rPr>
              <a:t>more</a:t>
            </a:r>
            <a:r>
              <a:rPr kumimoji="0" sz="3000" b="0" i="0" u="none" strike="noStrike" kern="0" cap="none" spc="-50" normalizeH="0" baseline="0" noProof="0">
                <a:ln>
                  <a:noFill/>
                </a:ln>
                <a:solidFill>
                  <a:srgbClr val="1B242E"/>
                </a:solidFill>
                <a:effectLst/>
                <a:uLnTx/>
                <a:uFillTx/>
                <a:latin typeface="Calibri"/>
                <a:cs typeface="Calibri"/>
              </a:rPr>
              <a:t> </a:t>
            </a:r>
            <a:r>
              <a:rPr kumimoji="0" sz="3000" b="0" i="0" u="none" strike="noStrike" kern="0" cap="none" spc="0" normalizeH="0" baseline="0" noProof="0">
                <a:ln>
                  <a:noFill/>
                </a:ln>
                <a:solidFill>
                  <a:srgbClr val="1B242E"/>
                </a:solidFill>
                <a:effectLst/>
                <a:uLnTx/>
                <a:uFillTx/>
                <a:latin typeface="Calibri"/>
                <a:cs typeface="Calibri"/>
              </a:rPr>
              <a:t>than</a:t>
            </a:r>
            <a:r>
              <a:rPr kumimoji="0" sz="3000" b="0" i="0" u="none" strike="noStrike" kern="0" cap="none" spc="-55" normalizeH="0" baseline="0" noProof="0">
                <a:ln>
                  <a:noFill/>
                </a:ln>
                <a:solidFill>
                  <a:srgbClr val="1B242E"/>
                </a:solidFill>
                <a:effectLst/>
                <a:uLnTx/>
                <a:uFillTx/>
                <a:latin typeface="Calibri"/>
                <a:cs typeface="Calibri"/>
              </a:rPr>
              <a:t> </a:t>
            </a:r>
            <a:r>
              <a:rPr kumimoji="0" sz="3000" b="0" i="0" u="none" strike="noStrike" kern="0" cap="none" spc="0" normalizeH="0" baseline="0" noProof="0">
                <a:ln>
                  <a:noFill/>
                </a:ln>
                <a:solidFill>
                  <a:srgbClr val="1B242E"/>
                </a:solidFill>
                <a:effectLst/>
                <a:uLnTx/>
                <a:uFillTx/>
                <a:latin typeface="Calibri"/>
                <a:cs typeface="Calibri"/>
              </a:rPr>
              <a:t>30%</a:t>
            </a:r>
            <a:r>
              <a:rPr kumimoji="0" sz="3000" b="0" i="0" u="none" strike="noStrike" kern="0" cap="none" spc="-50" normalizeH="0" baseline="0" noProof="0">
                <a:ln>
                  <a:noFill/>
                </a:ln>
                <a:solidFill>
                  <a:srgbClr val="1B242E"/>
                </a:solidFill>
                <a:effectLst/>
                <a:uLnTx/>
                <a:uFillTx/>
                <a:latin typeface="Calibri"/>
                <a:cs typeface="Calibri"/>
              </a:rPr>
              <a:t> </a:t>
            </a:r>
            <a:r>
              <a:rPr kumimoji="0" sz="3000" b="0" i="0" u="none" strike="noStrike" kern="0" cap="none" spc="0" normalizeH="0" baseline="0" noProof="0">
                <a:ln>
                  <a:noFill/>
                </a:ln>
                <a:solidFill>
                  <a:srgbClr val="1B242E"/>
                </a:solidFill>
                <a:effectLst/>
                <a:uLnTx/>
                <a:uFillTx/>
                <a:latin typeface="Calibri"/>
                <a:cs typeface="Calibri"/>
              </a:rPr>
              <a:t>of</a:t>
            </a:r>
            <a:r>
              <a:rPr kumimoji="0" sz="3000" b="0" i="0" u="none" strike="noStrike" kern="0" cap="none" spc="-55" normalizeH="0" baseline="0" noProof="0">
                <a:ln>
                  <a:noFill/>
                </a:ln>
                <a:solidFill>
                  <a:srgbClr val="1B242E"/>
                </a:solidFill>
                <a:effectLst/>
                <a:uLnTx/>
                <a:uFillTx/>
                <a:latin typeface="Calibri"/>
                <a:cs typeface="Calibri"/>
              </a:rPr>
              <a:t> </a:t>
            </a:r>
            <a:r>
              <a:rPr kumimoji="0" sz="3000" b="0" i="0" u="none" strike="noStrike" kern="0" cap="none" spc="-10" normalizeH="0" baseline="0" noProof="0">
                <a:ln>
                  <a:noFill/>
                </a:ln>
                <a:solidFill>
                  <a:srgbClr val="1B242E"/>
                </a:solidFill>
                <a:effectLst/>
                <a:uLnTx/>
                <a:uFillTx/>
                <a:latin typeface="Calibri"/>
                <a:cs typeface="Calibri"/>
              </a:rPr>
              <a:t>heat- </a:t>
            </a:r>
            <a:r>
              <a:rPr kumimoji="0" sz="3000" b="0" i="0" u="none" strike="noStrike" kern="0" cap="none" spc="0" normalizeH="0" baseline="0" noProof="0">
                <a:ln>
                  <a:noFill/>
                </a:ln>
                <a:solidFill>
                  <a:srgbClr val="1B242E"/>
                </a:solidFill>
                <a:effectLst/>
                <a:uLnTx/>
                <a:uFillTx/>
                <a:latin typeface="Calibri"/>
                <a:cs typeface="Calibri"/>
              </a:rPr>
              <a:t>related</a:t>
            </a:r>
            <a:r>
              <a:rPr kumimoji="0" sz="3000" b="0" i="0" u="none" strike="noStrike" kern="0" cap="none" spc="-70" normalizeH="0" baseline="0" noProof="0">
                <a:ln>
                  <a:noFill/>
                </a:ln>
                <a:solidFill>
                  <a:srgbClr val="1B242E"/>
                </a:solidFill>
                <a:effectLst/>
                <a:uLnTx/>
                <a:uFillTx/>
                <a:latin typeface="Calibri"/>
                <a:cs typeface="Calibri"/>
              </a:rPr>
              <a:t> </a:t>
            </a:r>
            <a:r>
              <a:rPr kumimoji="0" sz="3000" b="0" i="0" u="none" strike="noStrike" kern="0" cap="none" spc="0" normalizeH="0" baseline="0" noProof="0">
                <a:ln>
                  <a:noFill/>
                </a:ln>
                <a:solidFill>
                  <a:srgbClr val="1B242E"/>
                </a:solidFill>
                <a:effectLst/>
                <a:uLnTx/>
                <a:uFillTx/>
                <a:latin typeface="Calibri"/>
                <a:cs typeface="Calibri"/>
              </a:rPr>
              <a:t>occupational</a:t>
            </a:r>
            <a:r>
              <a:rPr kumimoji="0" sz="3000" b="0" i="0" u="none" strike="noStrike" kern="0" cap="none" spc="-80" normalizeH="0" baseline="0" noProof="0">
                <a:ln>
                  <a:noFill/>
                </a:ln>
                <a:solidFill>
                  <a:srgbClr val="1B242E"/>
                </a:solidFill>
                <a:effectLst/>
                <a:uLnTx/>
                <a:uFillTx/>
                <a:latin typeface="Calibri"/>
                <a:cs typeface="Calibri"/>
              </a:rPr>
              <a:t> </a:t>
            </a:r>
            <a:r>
              <a:rPr kumimoji="0" sz="3000" b="0" i="0" u="none" strike="noStrike" kern="0" cap="none" spc="-10" normalizeH="0" baseline="0" noProof="0">
                <a:ln>
                  <a:noFill/>
                </a:ln>
                <a:solidFill>
                  <a:srgbClr val="1B242E"/>
                </a:solidFill>
                <a:effectLst/>
                <a:uLnTx/>
                <a:uFillTx/>
                <a:latin typeface="Calibri"/>
                <a:cs typeface="Calibri"/>
              </a:rPr>
              <a:t>deaths</a:t>
            </a:r>
            <a:endParaRPr kumimoji="0" sz="3000" b="0" i="0" u="none" strike="noStrike" kern="0" cap="none" spc="0" normalizeH="0" baseline="0" noProof="0">
              <a:ln>
                <a:noFill/>
              </a:ln>
              <a:solidFill>
                <a:sysClr val="windowText" lastClr="000000"/>
              </a:solidFill>
              <a:effectLst/>
              <a:uLnTx/>
              <a:uFillTx/>
              <a:latin typeface="Calibri"/>
              <a:cs typeface="Calibri"/>
            </a:endParaRPr>
          </a:p>
          <a:p>
            <a:pPr marL="354965" marR="5080" lvl="0" indent="-342900" defTabSz="914400" eaLnBrk="1" fontAlgn="auto" latinLnBrk="0" hangingPunct="1">
              <a:lnSpc>
                <a:spcPct val="90000"/>
              </a:lnSpc>
              <a:spcBef>
                <a:spcPts val="944"/>
              </a:spcBef>
              <a:spcAft>
                <a:spcPts val="0"/>
              </a:spcAft>
              <a:buClr>
                <a:srgbClr val="56B6AE"/>
              </a:buClr>
              <a:buSzTx/>
              <a:buFont typeface="Arial"/>
              <a:buChar char="•"/>
              <a:tabLst>
                <a:tab pos="354965" algn="l"/>
              </a:tabLst>
              <a:defRPr/>
            </a:pPr>
            <a:r>
              <a:rPr kumimoji="0" sz="3000" b="0" i="0" u="none" strike="noStrike" kern="0" cap="none" spc="0" normalizeH="0" baseline="0" noProof="0">
                <a:ln>
                  <a:noFill/>
                </a:ln>
                <a:solidFill>
                  <a:sysClr val="windowText" lastClr="000000"/>
                </a:solidFill>
                <a:effectLst/>
                <a:uLnTx/>
                <a:uFillTx/>
                <a:latin typeface="Calibri"/>
                <a:cs typeface="Calibri"/>
              </a:rPr>
              <a:t>25%</a:t>
            </a:r>
            <a:r>
              <a:rPr kumimoji="0" sz="3000" b="0" i="0" u="none" strike="noStrike" kern="0" cap="none" spc="-45" normalizeH="0" baseline="0" noProof="0">
                <a:ln>
                  <a:noFill/>
                </a:ln>
                <a:solidFill>
                  <a:sysClr val="windowText" lastClr="000000"/>
                </a:solidFill>
                <a:effectLst/>
                <a:uLnTx/>
                <a:uFillTx/>
                <a:latin typeface="Calibri"/>
                <a:cs typeface="Calibri"/>
              </a:rPr>
              <a:t> </a:t>
            </a:r>
            <a:r>
              <a:rPr kumimoji="0" sz="3000" b="0" i="0" u="none" strike="noStrike" kern="0" cap="none" spc="0" normalizeH="0" baseline="0" noProof="0">
                <a:ln>
                  <a:noFill/>
                </a:ln>
                <a:solidFill>
                  <a:sysClr val="windowText" lastClr="000000"/>
                </a:solidFill>
                <a:effectLst/>
                <a:uLnTx/>
                <a:uFillTx/>
                <a:latin typeface="Calibri"/>
                <a:cs typeface="Calibri"/>
              </a:rPr>
              <a:t>of</a:t>
            </a:r>
            <a:r>
              <a:rPr kumimoji="0" sz="3000" b="0" i="0" u="none" strike="noStrike" kern="0" cap="none" spc="-55" normalizeH="0" baseline="0" noProof="0">
                <a:ln>
                  <a:noFill/>
                </a:ln>
                <a:solidFill>
                  <a:sysClr val="windowText" lastClr="000000"/>
                </a:solidFill>
                <a:effectLst/>
                <a:uLnTx/>
                <a:uFillTx/>
                <a:latin typeface="Calibri"/>
                <a:cs typeface="Calibri"/>
              </a:rPr>
              <a:t> </a:t>
            </a:r>
            <a:r>
              <a:rPr kumimoji="0" sz="3000" b="0" i="0" u="none" strike="noStrike" kern="0" cap="none" spc="-10" normalizeH="0" baseline="0" noProof="0">
                <a:ln>
                  <a:noFill/>
                </a:ln>
                <a:solidFill>
                  <a:sysClr val="windowText" lastClr="000000"/>
                </a:solidFill>
                <a:effectLst/>
                <a:uLnTx/>
                <a:uFillTx/>
                <a:latin typeface="Calibri"/>
                <a:cs typeface="Calibri"/>
              </a:rPr>
              <a:t>Washingtonians</a:t>
            </a:r>
            <a:r>
              <a:rPr kumimoji="0" sz="3000" b="0" i="0" u="none" strike="noStrike" kern="0" cap="none" spc="-70" normalizeH="0" baseline="0" noProof="0">
                <a:ln>
                  <a:noFill/>
                </a:ln>
                <a:solidFill>
                  <a:sysClr val="windowText" lastClr="000000"/>
                </a:solidFill>
                <a:effectLst/>
                <a:uLnTx/>
                <a:uFillTx/>
                <a:latin typeface="Calibri"/>
                <a:cs typeface="Calibri"/>
              </a:rPr>
              <a:t> </a:t>
            </a:r>
            <a:r>
              <a:rPr kumimoji="0" sz="3000" b="0" i="0" u="none" strike="noStrike" kern="0" cap="none" spc="0" normalizeH="0" baseline="0" noProof="0">
                <a:ln>
                  <a:noFill/>
                </a:ln>
                <a:solidFill>
                  <a:sysClr val="windowText" lastClr="000000"/>
                </a:solidFill>
                <a:effectLst/>
                <a:uLnTx/>
                <a:uFillTx/>
                <a:latin typeface="Calibri"/>
                <a:cs typeface="Calibri"/>
              </a:rPr>
              <a:t>–</a:t>
            </a:r>
            <a:r>
              <a:rPr kumimoji="0" sz="3000" b="0" i="0" u="none" strike="noStrike" kern="0" cap="none" spc="-55" normalizeH="0" baseline="0" noProof="0">
                <a:ln>
                  <a:noFill/>
                </a:ln>
                <a:solidFill>
                  <a:sysClr val="windowText" lastClr="000000"/>
                </a:solidFill>
                <a:effectLst/>
                <a:uLnTx/>
                <a:uFillTx/>
                <a:latin typeface="Calibri"/>
                <a:cs typeface="Calibri"/>
              </a:rPr>
              <a:t> </a:t>
            </a:r>
            <a:r>
              <a:rPr kumimoji="0" sz="3000" b="0" i="0" u="none" strike="noStrike" kern="0" cap="none" spc="0" normalizeH="0" baseline="0" noProof="0">
                <a:ln>
                  <a:noFill/>
                </a:ln>
                <a:solidFill>
                  <a:sysClr val="windowText" lastClr="000000"/>
                </a:solidFill>
                <a:effectLst/>
                <a:uLnTx/>
                <a:uFillTx/>
                <a:latin typeface="Calibri"/>
                <a:cs typeface="Calibri"/>
              </a:rPr>
              <a:t>over</a:t>
            </a:r>
            <a:r>
              <a:rPr kumimoji="0" sz="3000" b="0" i="0" u="none" strike="noStrike" kern="0" cap="none" spc="-65" normalizeH="0" baseline="0" noProof="0">
                <a:ln>
                  <a:noFill/>
                </a:ln>
                <a:solidFill>
                  <a:sysClr val="windowText" lastClr="000000"/>
                </a:solidFill>
                <a:effectLst/>
                <a:uLnTx/>
                <a:uFillTx/>
                <a:latin typeface="Calibri"/>
                <a:cs typeface="Calibri"/>
              </a:rPr>
              <a:t> </a:t>
            </a:r>
            <a:r>
              <a:rPr kumimoji="0" sz="3000" b="0" i="0" u="none" strike="noStrike" kern="0" cap="none" spc="0" normalizeH="0" baseline="0" noProof="0">
                <a:ln>
                  <a:noFill/>
                </a:ln>
                <a:solidFill>
                  <a:sysClr val="windowText" lastClr="000000"/>
                </a:solidFill>
                <a:effectLst/>
                <a:uLnTx/>
                <a:uFillTx/>
                <a:latin typeface="Calibri"/>
                <a:cs typeface="Calibri"/>
              </a:rPr>
              <a:t>900,00</a:t>
            </a:r>
            <a:r>
              <a:rPr kumimoji="0" sz="3000" b="0" i="0" u="none" strike="noStrike" kern="0" cap="none" spc="-45" normalizeH="0" baseline="0" noProof="0">
                <a:ln>
                  <a:noFill/>
                </a:ln>
                <a:solidFill>
                  <a:sysClr val="windowText" lastClr="000000"/>
                </a:solidFill>
                <a:effectLst/>
                <a:uLnTx/>
                <a:uFillTx/>
                <a:latin typeface="Calibri"/>
                <a:cs typeface="Calibri"/>
              </a:rPr>
              <a:t> </a:t>
            </a:r>
            <a:r>
              <a:rPr kumimoji="0" sz="3000" b="0" i="0" u="none" strike="noStrike" kern="0" cap="none" spc="0" normalizeH="0" baseline="0" noProof="0">
                <a:ln>
                  <a:noFill/>
                </a:ln>
                <a:solidFill>
                  <a:sysClr val="windowText" lastClr="000000"/>
                </a:solidFill>
                <a:effectLst/>
                <a:uLnTx/>
                <a:uFillTx/>
                <a:latin typeface="Calibri"/>
                <a:cs typeface="Calibri"/>
              </a:rPr>
              <a:t>people</a:t>
            </a:r>
            <a:r>
              <a:rPr kumimoji="0" sz="3000" b="0" i="0" u="none" strike="noStrike" kern="0" cap="none" spc="-60" normalizeH="0" baseline="0" noProof="0">
                <a:ln>
                  <a:noFill/>
                </a:ln>
                <a:solidFill>
                  <a:sysClr val="windowText" lastClr="000000"/>
                </a:solidFill>
                <a:effectLst/>
                <a:uLnTx/>
                <a:uFillTx/>
                <a:latin typeface="Calibri"/>
                <a:cs typeface="Calibri"/>
              </a:rPr>
              <a:t> </a:t>
            </a:r>
            <a:r>
              <a:rPr kumimoji="0" sz="3000" b="0" i="0" u="none" strike="noStrike" kern="0" cap="none" spc="0" normalizeH="0" baseline="0" noProof="0">
                <a:ln>
                  <a:noFill/>
                </a:ln>
                <a:solidFill>
                  <a:sysClr val="windowText" lastClr="000000"/>
                </a:solidFill>
                <a:effectLst/>
                <a:uLnTx/>
                <a:uFillTx/>
                <a:latin typeface="Calibri"/>
                <a:cs typeface="Calibri"/>
              </a:rPr>
              <a:t>–</a:t>
            </a:r>
            <a:r>
              <a:rPr kumimoji="0" sz="3000" b="0" i="0" u="none" strike="noStrike" kern="0" cap="none" spc="-40" normalizeH="0" baseline="0" noProof="0">
                <a:ln>
                  <a:noFill/>
                </a:ln>
                <a:solidFill>
                  <a:sysClr val="windowText" lastClr="000000"/>
                </a:solidFill>
                <a:effectLst/>
                <a:uLnTx/>
                <a:uFillTx/>
                <a:latin typeface="Calibri"/>
                <a:cs typeface="Calibri"/>
              </a:rPr>
              <a:t> </a:t>
            </a:r>
            <a:r>
              <a:rPr kumimoji="0" sz="3000" b="0" i="0" u="none" strike="noStrike" kern="0" cap="none" spc="0" normalizeH="0" baseline="0" noProof="0">
                <a:ln>
                  <a:noFill/>
                </a:ln>
                <a:solidFill>
                  <a:sysClr val="windowText" lastClr="000000"/>
                </a:solidFill>
                <a:effectLst/>
                <a:uLnTx/>
                <a:uFillTx/>
                <a:latin typeface="Calibri"/>
                <a:cs typeface="Calibri"/>
              </a:rPr>
              <a:t>work</a:t>
            </a:r>
            <a:r>
              <a:rPr kumimoji="0" sz="3000" b="0" i="0" u="none" strike="noStrike" kern="0" cap="none" spc="-50" normalizeH="0" baseline="0" noProof="0">
                <a:ln>
                  <a:noFill/>
                </a:ln>
                <a:solidFill>
                  <a:sysClr val="windowText" lastClr="000000"/>
                </a:solidFill>
                <a:effectLst/>
                <a:uLnTx/>
                <a:uFillTx/>
                <a:latin typeface="Calibri"/>
                <a:cs typeface="Calibri"/>
              </a:rPr>
              <a:t> </a:t>
            </a:r>
            <a:r>
              <a:rPr kumimoji="0" sz="3000" b="0" i="0" u="none" strike="noStrike" kern="0" cap="none" spc="0" normalizeH="0" baseline="0" noProof="0">
                <a:ln>
                  <a:noFill/>
                </a:ln>
                <a:solidFill>
                  <a:sysClr val="windowText" lastClr="000000"/>
                </a:solidFill>
                <a:effectLst/>
                <a:uLnTx/>
                <a:uFillTx/>
                <a:latin typeface="Calibri"/>
                <a:cs typeface="Calibri"/>
              </a:rPr>
              <a:t>in</a:t>
            </a:r>
            <a:r>
              <a:rPr kumimoji="0" sz="3000" b="0" i="0" u="none" strike="noStrike" kern="0" cap="none" spc="-50" normalizeH="0" baseline="0" noProof="0">
                <a:ln>
                  <a:noFill/>
                </a:ln>
                <a:solidFill>
                  <a:sysClr val="windowText" lastClr="000000"/>
                </a:solidFill>
                <a:effectLst/>
                <a:uLnTx/>
                <a:uFillTx/>
                <a:latin typeface="Calibri"/>
                <a:cs typeface="Calibri"/>
              </a:rPr>
              <a:t> </a:t>
            </a:r>
            <a:r>
              <a:rPr kumimoji="0" sz="3000" b="0" i="0" u="none" strike="noStrike" kern="0" cap="none" spc="-10" normalizeH="0" baseline="0" noProof="0">
                <a:ln>
                  <a:noFill/>
                </a:ln>
                <a:solidFill>
                  <a:sysClr val="windowText" lastClr="000000"/>
                </a:solidFill>
                <a:effectLst/>
                <a:uLnTx/>
                <a:uFillTx/>
                <a:latin typeface="Calibri"/>
                <a:cs typeface="Calibri"/>
              </a:rPr>
              <a:t>‘heat- </a:t>
            </a:r>
            <a:r>
              <a:rPr kumimoji="0" sz="3000" b="0" i="0" u="none" strike="noStrike" kern="0" cap="none" spc="0" normalizeH="0" baseline="0" noProof="0">
                <a:ln>
                  <a:noFill/>
                </a:ln>
                <a:solidFill>
                  <a:sysClr val="windowText" lastClr="000000"/>
                </a:solidFill>
                <a:effectLst/>
                <a:uLnTx/>
                <a:uFillTx/>
                <a:latin typeface="Calibri"/>
                <a:cs typeface="Calibri"/>
              </a:rPr>
              <a:t>exposed’</a:t>
            </a:r>
            <a:r>
              <a:rPr kumimoji="0" sz="3000" b="0" i="0" u="none" strike="noStrike" kern="0" cap="none" spc="-60" normalizeH="0" baseline="0" noProof="0">
                <a:ln>
                  <a:noFill/>
                </a:ln>
                <a:solidFill>
                  <a:sysClr val="windowText" lastClr="000000"/>
                </a:solidFill>
                <a:effectLst/>
                <a:uLnTx/>
                <a:uFillTx/>
                <a:latin typeface="Calibri"/>
                <a:cs typeface="Calibri"/>
              </a:rPr>
              <a:t> </a:t>
            </a:r>
            <a:r>
              <a:rPr kumimoji="0" sz="3000" b="0" i="0" u="none" strike="noStrike" kern="0" cap="none" spc="0" normalizeH="0" baseline="0" noProof="0">
                <a:ln>
                  <a:noFill/>
                </a:ln>
                <a:solidFill>
                  <a:sysClr val="windowText" lastClr="000000"/>
                </a:solidFill>
                <a:effectLst/>
                <a:uLnTx/>
                <a:uFillTx/>
                <a:latin typeface="Calibri"/>
                <a:cs typeface="Calibri"/>
              </a:rPr>
              <a:t>sectors</a:t>
            </a:r>
            <a:r>
              <a:rPr kumimoji="0" sz="3000" b="0" i="0" u="none" strike="noStrike" kern="0" cap="none" spc="-114" normalizeH="0" baseline="0" noProof="0">
                <a:ln>
                  <a:noFill/>
                </a:ln>
                <a:solidFill>
                  <a:sysClr val="windowText" lastClr="000000"/>
                </a:solidFill>
                <a:effectLst/>
                <a:uLnTx/>
                <a:uFillTx/>
                <a:latin typeface="Calibri"/>
                <a:cs typeface="Calibri"/>
              </a:rPr>
              <a:t> </a:t>
            </a:r>
            <a:r>
              <a:rPr kumimoji="0" sz="3000" b="0" i="0" u="none" strike="noStrike" kern="0" cap="none" spc="0" normalizeH="0" baseline="0" noProof="0">
                <a:ln>
                  <a:noFill/>
                </a:ln>
                <a:solidFill>
                  <a:sysClr val="windowText" lastClr="000000"/>
                </a:solidFill>
                <a:effectLst/>
                <a:uLnTx/>
                <a:uFillTx/>
                <a:latin typeface="Calibri"/>
                <a:cs typeface="Calibri"/>
              </a:rPr>
              <a:t>-</a:t>
            </a:r>
            <a:r>
              <a:rPr kumimoji="0" sz="3000" b="0" i="0" u="none" strike="noStrike" kern="0" cap="none" spc="-80" normalizeH="0" baseline="0" noProof="0">
                <a:ln>
                  <a:noFill/>
                </a:ln>
                <a:solidFill>
                  <a:sysClr val="windowText" lastClr="000000"/>
                </a:solidFill>
                <a:effectLst/>
                <a:uLnTx/>
                <a:uFillTx/>
                <a:latin typeface="Calibri"/>
                <a:cs typeface="Calibri"/>
              </a:rPr>
              <a:t> </a:t>
            </a:r>
            <a:r>
              <a:rPr kumimoji="0" sz="3000" b="0" i="0" u="none" strike="noStrike" kern="0" cap="none" spc="-10" normalizeH="0" baseline="0" noProof="0">
                <a:ln>
                  <a:noFill/>
                </a:ln>
                <a:solidFill>
                  <a:sysClr val="windowText" lastClr="000000"/>
                </a:solidFill>
                <a:effectLst/>
                <a:uLnTx/>
                <a:uFillTx/>
                <a:latin typeface="Calibri"/>
                <a:cs typeface="Calibri"/>
              </a:rPr>
              <a:t>transportation</a:t>
            </a:r>
            <a:r>
              <a:rPr kumimoji="0" sz="3000" b="0" i="0" u="none" strike="noStrike" kern="0" cap="none" spc="-85" normalizeH="0" baseline="0" noProof="0">
                <a:ln>
                  <a:noFill/>
                </a:ln>
                <a:solidFill>
                  <a:sysClr val="windowText" lastClr="000000"/>
                </a:solidFill>
                <a:effectLst/>
                <a:uLnTx/>
                <a:uFillTx/>
                <a:latin typeface="Calibri"/>
                <a:cs typeface="Calibri"/>
              </a:rPr>
              <a:t> </a:t>
            </a:r>
            <a:r>
              <a:rPr kumimoji="0" sz="3000" b="0" i="0" u="none" strike="noStrike" kern="0" cap="none" spc="0" normalizeH="0" baseline="0" noProof="0">
                <a:ln>
                  <a:noFill/>
                </a:ln>
                <a:solidFill>
                  <a:sysClr val="windowText" lastClr="000000"/>
                </a:solidFill>
                <a:effectLst/>
                <a:uLnTx/>
                <a:uFillTx/>
                <a:latin typeface="Calibri"/>
                <a:cs typeface="Calibri"/>
              </a:rPr>
              <a:t>and</a:t>
            </a:r>
            <a:r>
              <a:rPr kumimoji="0" sz="3000" b="0" i="0" u="none" strike="noStrike" kern="0" cap="none" spc="-80" normalizeH="0" baseline="0" noProof="0">
                <a:ln>
                  <a:noFill/>
                </a:ln>
                <a:solidFill>
                  <a:sysClr val="windowText" lastClr="000000"/>
                </a:solidFill>
                <a:effectLst/>
                <a:uLnTx/>
                <a:uFillTx/>
                <a:latin typeface="Calibri"/>
                <a:cs typeface="Calibri"/>
              </a:rPr>
              <a:t> </a:t>
            </a:r>
            <a:r>
              <a:rPr kumimoji="0" sz="3000" b="0" i="0" u="none" strike="noStrike" kern="0" cap="none" spc="-10" normalizeH="0" baseline="0" noProof="0">
                <a:ln>
                  <a:noFill/>
                </a:ln>
                <a:solidFill>
                  <a:sysClr val="windowText" lastClr="000000"/>
                </a:solidFill>
                <a:effectLst/>
                <a:uLnTx/>
                <a:uFillTx/>
                <a:latin typeface="Calibri"/>
                <a:cs typeface="Calibri"/>
              </a:rPr>
              <a:t>warehousing,</a:t>
            </a:r>
            <a:r>
              <a:rPr kumimoji="0" sz="3000" b="0" i="0" u="none" strike="noStrike" kern="0" cap="none" spc="-60" normalizeH="0" baseline="0" noProof="0">
                <a:ln>
                  <a:noFill/>
                </a:ln>
                <a:solidFill>
                  <a:sysClr val="windowText" lastClr="000000"/>
                </a:solidFill>
                <a:effectLst/>
                <a:uLnTx/>
                <a:uFillTx/>
                <a:latin typeface="Calibri"/>
                <a:cs typeface="Calibri"/>
              </a:rPr>
              <a:t> </a:t>
            </a:r>
            <a:r>
              <a:rPr kumimoji="0" sz="3000" b="0" i="0" u="none" strike="noStrike" kern="0" cap="none" spc="-10" normalizeH="0" baseline="0" noProof="0">
                <a:ln>
                  <a:noFill/>
                </a:ln>
                <a:solidFill>
                  <a:sysClr val="windowText" lastClr="000000"/>
                </a:solidFill>
                <a:effectLst/>
                <a:uLnTx/>
                <a:uFillTx/>
                <a:latin typeface="Calibri"/>
                <a:cs typeface="Calibri"/>
              </a:rPr>
              <a:t>utilities, </a:t>
            </a:r>
            <a:r>
              <a:rPr kumimoji="0" sz="3000" b="0" i="0" u="none" strike="noStrike" kern="0" cap="none" spc="0" normalizeH="0" baseline="0" noProof="0">
                <a:ln>
                  <a:noFill/>
                </a:ln>
                <a:solidFill>
                  <a:sysClr val="windowText" lastClr="000000"/>
                </a:solidFill>
                <a:effectLst/>
                <a:uLnTx/>
                <a:uFillTx/>
                <a:latin typeface="Calibri"/>
                <a:cs typeface="Calibri"/>
              </a:rPr>
              <a:t>manufacturing,</a:t>
            </a:r>
            <a:r>
              <a:rPr kumimoji="0" sz="3000" b="0" i="0" u="none" strike="noStrike" kern="0" cap="none" spc="-25" normalizeH="0" baseline="0" noProof="0">
                <a:ln>
                  <a:noFill/>
                </a:ln>
                <a:solidFill>
                  <a:sysClr val="windowText" lastClr="000000"/>
                </a:solidFill>
                <a:effectLst/>
                <a:uLnTx/>
                <a:uFillTx/>
                <a:latin typeface="Calibri"/>
                <a:cs typeface="Calibri"/>
              </a:rPr>
              <a:t> </a:t>
            </a:r>
            <a:r>
              <a:rPr kumimoji="0" sz="3000" b="0" i="0" u="none" strike="noStrike" kern="0" cap="none" spc="0" normalizeH="0" baseline="0" noProof="0">
                <a:ln>
                  <a:noFill/>
                </a:ln>
                <a:solidFill>
                  <a:sysClr val="windowText" lastClr="000000"/>
                </a:solidFill>
                <a:effectLst/>
                <a:uLnTx/>
                <a:uFillTx/>
                <a:latin typeface="Calibri"/>
                <a:cs typeface="Calibri"/>
              </a:rPr>
              <a:t>agriculture,</a:t>
            </a:r>
            <a:r>
              <a:rPr kumimoji="0" sz="3000" b="0" i="0" u="none" strike="noStrike" kern="0" cap="none" spc="-25" normalizeH="0" baseline="0" noProof="0">
                <a:ln>
                  <a:noFill/>
                </a:ln>
                <a:solidFill>
                  <a:sysClr val="windowText" lastClr="000000"/>
                </a:solidFill>
                <a:effectLst/>
                <a:uLnTx/>
                <a:uFillTx/>
                <a:latin typeface="Calibri"/>
                <a:cs typeface="Calibri"/>
              </a:rPr>
              <a:t> </a:t>
            </a:r>
            <a:r>
              <a:rPr kumimoji="0" sz="3000" b="0" i="0" u="none" strike="noStrike" kern="0" cap="none" spc="0" normalizeH="0" baseline="0" noProof="0">
                <a:ln>
                  <a:noFill/>
                </a:ln>
                <a:solidFill>
                  <a:sysClr val="windowText" lastClr="000000"/>
                </a:solidFill>
                <a:effectLst/>
                <a:uLnTx/>
                <a:uFillTx/>
                <a:latin typeface="Calibri"/>
                <a:cs typeface="Calibri"/>
              </a:rPr>
              <a:t>mining,</a:t>
            </a:r>
            <a:r>
              <a:rPr kumimoji="0" sz="3000" b="0" i="0" u="none" strike="noStrike" kern="0" cap="none" spc="-20" normalizeH="0" baseline="0" noProof="0">
                <a:ln>
                  <a:noFill/>
                </a:ln>
                <a:solidFill>
                  <a:sysClr val="windowText" lastClr="000000"/>
                </a:solidFill>
                <a:effectLst/>
                <a:uLnTx/>
                <a:uFillTx/>
                <a:latin typeface="Calibri"/>
                <a:cs typeface="Calibri"/>
              </a:rPr>
              <a:t> </a:t>
            </a:r>
            <a:r>
              <a:rPr kumimoji="0" sz="3000" b="0" i="0" u="none" strike="noStrike" kern="0" cap="none" spc="0" normalizeH="0" baseline="0" noProof="0">
                <a:ln>
                  <a:noFill/>
                </a:ln>
                <a:solidFill>
                  <a:sysClr val="windowText" lastClr="000000"/>
                </a:solidFill>
                <a:effectLst/>
                <a:uLnTx/>
                <a:uFillTx/>
                <a:latin typeface="Calibri"/>
                <a:cs typeface="Calibri"/>
              </a:rPr>
              <a:t>and</a:t>
            </a:r>
            <a:r>
              <a:rPr kumimoji="0" sz="3000" b="0" i="0" u="none" strike="noStrike" kern="0" cap="none" spc="-30" normalizeH="0" baseline="0" noProof="0">
                <a:ln>
                  <a:noFill/>
                </a:ln>
                <a:solidFill>
                  <a:sysClr val="windowText" lastClr="000000"/>
                </a:solidFill>
                <a:effectLst/>
                <a:uLnTx/>
                <a:uFillTx/>
                <a:latin typeface="Calibri"/>
                <a:cs typeface="Calibri"/>
              </a:rPr>
              <a:t> </a:t>
            </a:r>
            <a:r>
              <a:rPr kumimoji="0" sz="3000" b="0" i="0" u="none" strike="noStrike" kern="0" cap="none" spc="-10" normalizeH="0" baseline="0" noProof="0">
                <a:ln>
                  <a:noFill/>
                </a:ln>
                <a:solidFill>
                  <a:sysClr val="windowText" lastClr="000000"/>
                </a:solidFill>
                <a:effectLst/>
                <a:uLnTx/>
                <a:uFillTx/>
                <a:latin typeface="Calibri"/>
                <a:cs typeface="Calibri"/>
              </a:rPr>
              <a:t>construction</a:t>
            </a:r>
            <a:endParaRPr kumimoji="0" sz="3000" b="0" i="0" u="none" strike="noStrike" kern="0" cap="none" spc="0" normalizeH="0" baseline="0" noProof="0">
              <a:ln>
                <a:noFill/>
              </a:ln>
              <a:solidFill>
                <a:sysClr val="windowText" lastClr="000000"/>
              </a:solidFill>
              <a:effectLst/>
              <a:uLnTx/>
              <a:uFillTx/>
              <a:latin typeface="Calibri"/>
              <a:cs typeface="Calibri"/>
            </a:endParaRPr>
          </a:p>
          <a:p>
            <a:pPr marL="354965" marR="231140" lvl="0" indent="-342900" defTabSz="914400" eaLnBrk="1" fontAlgn="auto" latinLnBrk="0" hangingPunct="1">
              <a:lnSpc>
                <a:spcPts val="3240"/>
              </a:lnSpc>
              <a:spcBef>
                <a:spcPts val="1060"/>
              </a:spcBef>
              <a:spcAft>
                <a:spcPts val="0"/>
              </a:spcAft>
              <a:buClr>
                <a:srgbClr val="56B6AE"/>
              </a:buClr>
              <a:buSzTx/>
              <a:buFont typeface="Arial"/>
              <a:buChar char="•"/>
              <a:tabLst>
                <a:tab pos="354965" algn="l"/>
              </a:tabLst>
              <a:defRPr/>
            </a:pPr>
            <a:r>
              <a:rPr kumimoji="0" sz="3000" b="0" i="0" u="none" strike="noStrike" kern="0" cap="none" spc="0" normalizeH="0" baseline="0" noProof="0">
                <a:ln>
                  <a:noFill/>
                </a:ln>
                <a:solidFill>
                  <a:sysClr val="windowText" lastClr="000000"/>
                </a:solidFill>
                <a:effectLst/>
                <a:uLnTx/>
                <a:uFillTx/>
                <a:latin typeface="Calibri"/>
                <a:cs typeface="Calibri"/>
              </a:rPr>
              <a:t>Agricultural</a:t>
            </a:r>
            <a:r>
              <a:rPr kumimoji="0" sz="3000" b="0" i="0" u="none" strike="noStrike" kern="0" cap="none" spc="-85" normalizeH="0" baseline="0" noProof="0">
                <a:ln>
                  <a:noFill/>
                </a:ln>
                <a:solidFill>
                  <a:sysClr val="windowText" lastClr="000000"/>
                </a:solidFill>
                <a:effectLst/>
                <a:uLnTx/>
                <a:uFillTx/>
                <a:latin typeface="Calibri"/>
                <a:cs typeface="Calibri"/>
              </a:rPr>
              <a:t> </a:t>
            </a:r>
            <a:r>
              <a:rPr kumimoji="0" sz="3000" b="0" i="0" u="none" strike="noStrike" kern="0" cap="none" spc="-20" normalizeH="0" baseline="0" noProof="0">
                <a:ln>
                  <a:noFill/>
                </a:ln>
                <a:solidFill>
                  <a:sysClr val="windowText" lastClr="000000"/>
                </a:solidFill>
                <a:effectLst/>
                <a:uLnTx/>
                <a:uFillTx/>
                <a:latin typeface="Calibri"/>
                <a:cs typeface="Calibri"/>
              </a:rPr>
              <a:t>workers</a:t>
            </a:r>
            <a:r>
              <a:rPr kumimoji="0" sz="3000" b="0" i="0" u="none" strike="noStrike" kern="0" cap="none" spc="-45" normalizeH="0" baseline="0" noProof="0">
                <a:ln>
                  <a:noFill/>
                </a:ln>
                <a:solidFill>
                  <a:sysClr val="windowText" lastClr="000000"/>
                </a:solidFill>
                <a:effectLst/>
                <a:uLnTx/>
                <a:uFillTx/>
                <a:latin typeface="Calibri"/>
                <a:cs typeface="Calibri"/>
              </a:rPr>
              <a:t> </a:t>
            </a:r>
            <a:r>
              <a:rPr kumimoji="0" sz="3000" b="0" i="0" u="none" strike="noStrike" kern="0" cap="none" spc="0" normalizeH="0" baseline="0" noProof="0">
                <a:ln>
                  <a:noFill/>
                </a:ln>
                <a:solidFill>
                  <a:sysClr val="windowText" lastClr="000000"/>
                </a:solidFill>
                <a:effectLst/>
                <a:uLnTx/>
                <a:uFillTx/>
                <a:latin typeface="Calibri"/>
                <a:cs typeface="Calibri"/>
              </a:rPr>
              <a:t>die</a:t>
            </a:r>
            <a:r>
              <a:rPr kumimoji="0" sz="3000" b="0" i="0" u="none" strike="noStrike" kern="0" cap="none" spc="-55" normalizeH="0" baseline="0" noProof="0">
                <a:ln>
                  <a:noFill/>
                </a:ln>
                <a:solidFill>
                  <a:sysClr val="windowText" lastClr="000000"/>
                </a:solidFill>
                <a:effectLst/>
                <a:uLnTx/>
                <a:uFillTx/>
                <a:latin typeface="Calibri"/>
                <a:cs typeface="Calibri"/>
              </a:rPr>
              <a:t> </a:t>
            </a:r>
            <a:r>
              <a:rPr kumimoji="0" sz="3000" b="0" i="0" u="none" strike="noStrike" kern="0" cap="none" spc="0" normalizeH="0" baseline="0" noProof="0">
                <a:ln>
                  <a:noFill/>
                </a:ln>
                <a:solidFill>
                  <a:sysClr val="windowText" lastClr="000000"/>
                </a:solidFill>
                <a:effectLst/>
                <a:uLnTx/>
                <a:uFillTx/>
                <a:latin typeface="Calibri"/>
                <a:cs typeface="Calibri"/>
              </a:rPr>
              <a:t>of</a:t>
            </a:r>
            <a:r>
              <a:rPr kumimoji="0" sz="3000" b="0" i="0" u="none" strike="noStrike" kern="0" cap="none" spc="-50" normalizeH="0" baseline="0" noProof="0">
                <a:ln>
                  <a:noFill/>
                </a:ln>
                <a:solidFill>
                  <a:sysClr val="windowText" lastClr="000000"/>
                </a:solidFill>
                <a:effectLst/>
                <a:uLnTx/>
                <a:uFillTx/>
                <a:latin typeface="Calibri"/>
                <a:cs typeface="Calibri"/>
              </a:rPr>
              <a:t> </a:t>
            </a:r>
            <a:r>
              <a:rPr kumimoji="0" sz="3000" b="0" i="0" u="none" strike="noStrike" kern="0" cap="none" spc="-10" normalizeH="0" baseline="0" noProof="0">
                <a:ln>
                  <a:noFill/>
                </a:ln>
                <a:solidFill>
                  <a:sysClr val="windowText" lastClr="000000"/>
                </a:solidFill>
                <a:effectLst/>
                <a:uLnTx/>
                <a:uFillTx/>
                <a:latin typeface="Calibri"/>
                <a:cs typeface="Calibri"/>
              </a:rPr>
              <a:t>heat-related</a:t>
            </a:r>
            <a:r>
              <a:rPr kumimoji="0" sz="3000" b="0" i="0" u="none" strike="noStrike" kern="0" cap="none" spc="-90" normalizeH="0" baseline="0" noProof="0">
                <a:ln>
                  <a:noFill/>
                </a:ln>
                <a:solidFill>
                  <a:sysClr val="windowText" lastClr="000000"/>
                </a:solidFill>
                <a:effectLst/>
                <a:uLnTx/>
                <a:uFillTx/>
                <a:latin typeface="Calibri"/>
                <a:cs typeface="Calibri"/>
              </a:rPr>
              <a:t> </a:t>
            </a:r>
            <a:r>
              <a:rPr kumimoji="0" sz="3000" b="0" i="0" u="none" strike="noStrike" kern="0" cap="none" spc="0" normalizeH="0" baseline="0" noProof="0">
                <a:ln>
                  <a:noFill/>
                </a:ln>
                <a:solidFill>
                  <a:sysClr val="windowText" lastClr="000000"/>
                </a:solidFill>
                <a:effectLst/>
                <a:uLnTx/>
                <a:uFillTx/>
                <a:latin typeface="Calibri"/>
                <a:cs typeface="Calibri"/>
              </a:rPr>
              <a:t>illnesses</a:t>
            </a:r>
            <a:r>
              <a:rPr kumimoji="0" sz="3000" b="0" i="0" u="none" strike="noStrike" kern="0" cap="none" spc="-45" normalizeH="0" baseline="0" noProof="0">
                <a:ln>
                  <a:noFill/>
                </a:ln>
                <a:solidFill>
                  <a:sysClr val="windowText" lastClr="000000"/>
                </a:solidFill>
                <a:effectLst/>
                <a:uLnTx/>
                <a:uFillTx/>
                <a:latin typeface="Calibri"/>
                <a:cs typeface="Calibri"/>
              </a:rPr>
              <a:t> </a:t>
            </a:r>
            <a:r>
              <a:rPr kumimoji="0" sz="3000" b="0" i="0" u="none" strike="noStrike" kern="0" cap="none" spc="0" normalizeH="0" baseline="0" noProof="0">
                <a:ln>
                  <a:noFill/>
                </a:ln>
                <a:solidFill>
                  <a:sysClr val="windowText" lastClr="000000"/>
                </a:solidFill>
                <a:effectLst/>
                <a:uLnTx/>
                <a:uFillTx/>
                <a:latin typeface="Calibri"/>
                <a:cs typeface="Calibri"/>
              </a:rPr>
              <a:t>at</a:t>
            </a:r>
            <a:r>
              <a:rPr kumimoji="0" sz="3000" b="0" i="0" u="none" strike="noStrike" kern="0" cap="none" spc="-60" normalizeH="0" baseline="0" noProof="0">
                <a:ln>
                  <a:noFill/>
                </a:ln>
                <a:solidFill>
                  <a:sysClr val="windowText" lastClr="000000"/>
                </a:solidFill>
                <a:effectLst/>
                <a:uLnTx/>
                <a:uFillTx/>
                <a:latin typeface="Calibri"/>
                <a:cs typeface="Calibri"/>
              </a:rPr>
              <a:t> </a:t>
            </a:r>
            <a:r>
              <a:rPr kumimoji="0" sz="3000" b="0" i="0" u="none" strike="noStrike" kern="0" cap="none" spc="0" normalizeH="0" baseline="0" noProof="0">
                <a:ln>
                  <a:noFill/>
                </a:ln>
                <a:solidFill>
                  <a:sysClr val="windowText" lastClr="000000"/>
                </a:solidFill>
                <a:effectLst/>
                <a:uLnTx/>
                <a:uFillTx/>
                <a:latin typeface="Calibri"/>
                <a:cs typeface="Calibri"/>
              </a:rPr>
              <a:t>20</a:t>
            </a:r>
            <a:r>
              <a:rPr kumimoji="0" sz="3000" b="0" i="0" u="none" strike="noStrike" kern="0" cap="none" spc="-40" normalizeH="0" baseline="0" noProof="0">
                <a:ln>
                  <a:noFill/>
                </a:ln>
                <a:solidFill>
                  <a:sysClr val="windowText" lastClr="000000"/>
                </a:solidFill>
                <a:effectLst/>
                <a:uLnTx/>
                <a:uFillTx/>
                <a:latin typeface="Calibri"/>
                <a:cs typeface="Calibri"/>
              </a:rPr>
              <a:t> </a:t>
            </a:r>
            <a:r>
              <a:rPr kumimoji="0" sz="3000" b="0" i="0" u="none" strike="noStrike" kern="0" cap="none" spc="-10" normalizeH="0" baseline="0" noProof="0">
                <a:ln>
                  <a:noFill/>
                </a:ln>
                <a:solidFill>
                  <a:sysClr val="windowText" lastClr="000000"/>
                </a:solidFill>
                <a:effectLst/>
                <a:uLnTx/>
                <a:uFillTx/>
                <a:latin typeface="Calibri"/>
                <a:cs typeface="Calibri"/>
              </a:rPr>
              <a:t>times </a:t>
            </a:r>
            <a:r>
              <a:rPr kumimoji="0" sz="3000" b="0" i="0" u="none" strike="noStrike" kern="0" cap="none" spc="0" normalizeH="0" baseline="0" noProof="0">
                <a:ln>
                  <a:noFill/>
                </a:ln>
                <a:solidFill>
                  <a:sysClr val="windowText" lastClr="000000"/>
                </a:solidFill>
                <a:effectLst/>
                <a:uLnTx/>
                <a:uFillTx/>
                <a:latin typeface="Calibri"/>
                <a:cs typeface="Calibri"/>
              </a:rPr>
              <a:t>the</a:t>
            </a:r>
            <a:r>
              <a:rPr kumimoji="0" sz="3000" b="0" i="0" u="none" strike="noStrike" kern="0" cap="none" spc="-45" normalizeH="0" baseline="0" noProof="0">
                <a:ln>
                  <a:noFill/>
                </a:ln>
                <a:solidFill>
                  <a:sysClr val="windowText" lastClr="000000"/>
                </a:solidFill>
                <a:effectLst/>
                <a:uLnTx/>
                <a:uFillTx/>
                <a:latin typeface="Calibri"/>
                <a:cs typeface="Calibri"/>
              </a:rPr>
              <a:t> </a:t>
            </a:r>
            <a:r>
              <a:rPr kumimoji="0" sz="3000" b="0" i="0" u="none" strike="noStrike" kern="0" cap="none" spc="0" normalizeH="0" baseline="0" noProof="0">
                <a:ln>
                  <a:noFill/>
                </a:ln>
                <a:solidFill>
                  <a:sysClr val="windowText" lastClr="000000"/>
                </a:solidFill>
                <a:effectLst/>
                <a:uLnTx/>
                <a:uFillTx/>
                <a:latin typeface="Calibri"/>
                <a:cs typeface="Calibri"/>
              </a:rPr>
              <a:t>rate</a:t>
            </a:r>
            <a:r>
              <a:rPr kumimoji="0" sz="3000" b="0" i="0" u="none" strike="noStrike" kern="0" cap="none" spc="-60" normalizeH="0" baseline="0" noProof="0">
                <a:ln>
                  <a:noFill/>
                </a:ln>
                <a:solidFill>
                  <a:sysClr val="windowText" lastClr="000000"/>
                </a:solidFill>
                <a:effectLst/>
                <a:uLnTx/>
                <a:uFillTx/>
                <a:latin typeface="Calibri"/>
                <a:cs typeface="Calibri"/>
              </a:rPr>
              <a:t> </a:t>
            </a:r>
            <a:r>
              <a:rPr kumimoji="0" sz="3000" b="0" i="0" u="none" strike="noStrike" kern="0" cap="none" spc="0" normalizeH="0" baseline="0" noProof="0">
                <a:ln>
                  <a:noFill/>
                </a:ln>
                <a:solidFill>
                  <a:sysClr val="windowText" lastClr="000000"/>
                </a:solidFill>
                <a:effectLst/>
                <a:uLnTx/>
                <a:uFillTx/>
                <a:latin typeface="Calibri"/>
                <a:cs typeface="Calibri"/>
              </a:rPr>
              <a:t>of</a:t>
            </a:r>
            <a:r>
              <a:rPr kumimoji="0" sz="3000" b="0" i="0" u="none" strike="noStrike" kern="0" cap="none" spc="-40" normalizeH="0" baseline="0" noProof="0">
                <a:ln>
                  <a:noFill/>
                </a:ln>
                <a:solidFill>
                  <a:sysClr val="windowText" lastClr="000000"/>
                </a:solidFill>
                <a:effectLst/>
                <a:uLnTx/>
                <a:uFillTx/>
                <a:latin typeface="Calibri"/>
                <a:cs typeface="Calibri"/>
              </a:rPr>
              <a:t> </a:t>
            </a:r>
            <a:r>
              <a:rPr kumimoji="0" sz="3000" b="0" i="0" u="none" strike="noStrike" kern="0" cap="none" spc="0" normalizeH="0" baseline="0" noProof="0">
                <a:ln>
                  <a:noFill/>
                </a:ln>
                <a:solidFill>
                  <a:sysClr val="windowText" lastClr="000000"/>
                </a:solidFill>
                <a:effectLst/>
                <a:uLnTx/>
                <a:uFillTx/>
                <a:latin typeface="Calibri"/>
                <a:cs typeface="Calibri"/>
              </a:rPr>
              <a:t>other</a:t>
            </a:r>
            <a:r>
              <a:rPr kumimoji="0" sz="3000" b="0" i="0" u="none" strike="noStrike" kern="0" cap="none" spc="-40" normalizeH="0" baseline="0" noProof="0">
                <a:ln>
                  <a:noFill/>
                </a:ln>
                <a:solidFill>
                  <a:sysClr val="windowText" lastClr="000000"/>
                </a:solidFill>
                <a:effectLst/>
                <a:uLnTx/>
                <a:uFillTx/>
                <a:latin typeface="Calibri"/>
                <a:cs typeface="Calibri"/>
              </a:rPr>
              <a:t> </a:t>
            </a:r>
            <a:r>
              <a:rPr kumimoji="0" sz="3000" b="0" i="0" u="none" strike="noStrike" kern="0" cap="none" spc="0" normalizeH="0" baseline="0" noProof="0">
                <a:ln>
                  <a:noFill/>
                </a:ln>
                <a:solidFill>
                  <a:sysClr val="windowText" lastClr="000000"/>
                </a:solidFill>
                <a:effectLst/>
                <a:uLnTx/>
                <a:uFillTx/>
                <a:latin typeface="Calibri"/>
                <a:cs typeface="Calibri"/>
              </a:rPr>
              <a:t>civilian</a:t>
            </a:r>
            <a:r>
              <a:rPr kumimoji="0" sz="3000" b="0" i="0" u="none" strike="noStrike" kern="0" cap="none" spc="-50" normalizeH="0" baseline="0" noProof="0">
                <a:ln>
                  <a:noFill/>
                </a:ln>
                <a:solidFill>
                  <a:sysClr val="windowText" lastClr="000000"/>
                </a:solidFill>
                <a:effectLst/>
                <a:uLnTx/>
                <a:uFillTx/>
                <a:latin typeface="Calibri"/>
                <a:cs typeface="Calibri"/>
              </a:rPr>
              <a:t> </a:t>
            </a:r>
            <a:r>
              <a:rPr kumimoji="0" sz="3000" b="0" i="0" u="none" strike="noStrike" kern="0" cap="none" spc="-20" normalizeH="0" baseline="0" noProof="0">
                <a:ln>
                  <a:noFill/>
                </a:ln>
                <a:solidFill>
                  <a:sysClr val="windowText" lastClr="000000"/>
                </a:solidFill>
                <a:effectLst/>
                <a:uLnTx/>
                <a:uFillTx/>
                <a:latin typeface="Calibri"/>
                <a:cs typeface="Calibri"/>
              </a:rPr>
              <a:t>workers</a:t>
            </a:r>
            <a:r>
              <a:rPr kumimoji="0" sz="3000" b="0" i="0" u="none" strike="noStrike" kern="0" cap="none" spc="-45" normalizeH="0" baseline="0" noProof="0">
                <a:ln>
                  <a:noFill/>
                </a:ln>
                <a:solidFill>
                  <a:sysClr val="windowText" lastClr="000000"/>
                </a:solidFill>
                <a:effectLst/>
                <a:uLnTx/>
                <a:uFillTx/>
                <a:latin typeface="Calibri"/>
                <a:cs typeface="Calibri"/>
              </a:rPr>
              <a:t> </a:t>
            </a:r>
            <a:r>
              <a:rPr kumimoji="0" sz="3000" b="0" i="0" u="none" strike="noStrike" kern="0" cap="none" spc="0" normalizeH="0" baseline="0" noProof="0">
                <a:ln>
                  <a:noFill/>
                </a:ln>
                <a:solidFill>
                  <a:sysClr val="windowText" lastClr="000000"/>
                </a:solidFill>
                <a:effectLst/>
                <a:uLnTx/>
                <a:uFillTx/>
                <a:latin typeface="Calibri"/>
                <a:cs typeface="Calibri"/>
              </a:rPr>
              <a:t>in</a:t>
            </a:r>
            <a:r>
              <a:rPr kumimoji="0" sz="3000" b="0" i="0" u="none" strike="noStrike" kern="0" cap="none" spc="-45" normalizeH="0" baseline="0" noProof="0">
                <a:ln>
                  <a:noFill/>
                </a:ln>
                <a:solidFill>
                  <a:sysClr val="windowText" lastClr="000000"/>
                </a:solidFill>
                <a:effectLst/>
                <a:uLnTx/>
                <a:uFillTx/>
                <a:latin typeface="Calibri"/>
                <a:cs typeface="Calibri"/>
              </a:rPr>
              <a:t> </a:t>
            </a:r>
            <a:r>
              <a:rPr kumimoji="0" sz="3000" b="0" i="0" u="none" strike="noStrike" kern="0" cap="none" spc="0" normalizeH="0" baseline="0" noProof="0">
                <a:ln>
                  <a:noFill/>
                </a:ln>
                <a:solidFill>
                  <a:sysClr val="windowText" lastClr="000000"/>
                </a:solidFill>
                <a:effectLst/>
                <a:uLnTx/>
                <a:uFillTx/>
                <a:latin typeface="Calibri"/>
                <a:cs typeface="Calibri"/>
              </a:rPr>
              <a:t>the</a:t>
            </a:r>
            <a:r>
              <a:rPr kumimoji="0" sz="3000" b="0" i="0" u="none" strike="noStrike" kern="0" cap="none" spc="-45" normalizeH="0" baseline="0" noProof="0">
                <a:ln>
                  <a:noFill/>
                </a:ln>
                <a:solidFill>
                  <a:sysClr val="windowText" lastClr="000000"/>
                </a:solidFill>
                <a:effectLst/>
                <a:uLnTx/>
                <a:uFillTx/>
                <a:latin typeface="Calibri"/>
                <a:cs typeface="Calibri"/>
              </a:rPr>
              <a:t> </a:t>
            </a:r>
            <a:r>
              <a:rPr kumimoji="0" sz="3000" b="0" i="0" u="none" strike="noStrike" kern="0" cap="none" spc="0" normalizeH="0" baseline="0" noProof="0">
                <a:ln>
                  <a:noFill/>
                </a:ln>
                <a:solidFill>
                  <a:sysClr val="windowText" lastClr="000000"/>
                </a:solidFill>
                <a:effectLst/>
                <a:uLnTx/>
                <a:uFillTx/>
                <a:latin typeface="Calibri"/>
                <a:cs typeface="Calibri"/>
              </a:rPr>
              <a:t>United</a:t>
            </a:r>
            <a:r>
              <a:rPr kumimoji="0" sz="3000" b="0" i="0" u="none" strike="noStrike" kern="0" cap="none" spc="-45" normalizeH="0" baseline="0" noProof="0">
                <a:ln>
                  <a:noFill/>
                </a:ln>
                <a:solidFill>
                  <a:sysClr val="windowText" lastClr="000000"/>
                </a:solidFill>
                <a:effectLst/>
                <a:uLnTx/>
                <a:uFillTx/>
                <a:latin typeface="Calibri"/>
                <a:cs typeface="Calibri"/>
              </a:rPr>
              <a:t> </a:t>
            </a:r>
            <a:r>
              <a:rPr kumimoji="0" sz="3000" b="0" i="0" u="none" strike="noStrike" kern="0" cap="none" spc="-10" normalizeH="0" baseline="0" noProof="0">
                <a:ln>
                  <a:noFill/>
                </a:ln>
                <a:solidFill>
                  <a:sysClr val="windowText" lastClr="000000"/>
                </a:solidFill>
                <a:effectLst/>
                <a:uLnTx/>
                <a:uFillTx/>
                <a:latin typeface="Calibri"/>
                <a:cs typeface="Calibri"/>
              </a:rPr>
              <a:t>States</a:t>
            </a:r>
            <a:endParaRPr kumimoji="0" sz="3000" b="0" i="0" u="none" strike="noStrike" kern="0" cap="none" spc="0" normalizeH="0" baseline="0" noProof="0">
              <a:ln>
                <a:noFill/>
              </a:ln>
              <a:solidFill>
                <a:sysClr val="windowText" lastClr="000000"/>
              </a:solidFill>
              <a:effectLst/>
              <a:uLnTx/>
              <a:uFillTx/>
              <a:latin typeface="Calibri"/>
              <a:cs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1993A24-A90D-454B-983D-B41765797636}"/>
              </a:ext>
            </a:extLst>
          </p:cNvPr>
          <p:cNvSpPr>
            <a:spLocks noGrp="1"/>
          </p:cNvSpPr>
          <p:nvPr>
            <p:ph type="ctrTitle"/>
          </p:nvPr>
        </p:nvSpPr>
        <p:spPr>
          <a:xfrm>
            <a:off x="173736" y="2733709"/>
            <a:ext cx="9079992" cy="1373070"/>
          </a:xfrm>
        </p:spPr>
        <p:txBody>
          <a:bodyPr anchor="ctr">
            <a:noAutofit/>
          </a:bodyPr>
          <a:lstStyle/>
          <a:p>
            <a:pPr algn="l"/>
            <a:r>
              <a:rPr lang="en-US" sz="3600">
                <a:latin typeface="+mj-lt"/>
              </a:rPr>
              <a:t>ASWS Office Update - </a:t>
            </a:r>
            <a:r>
              <a:rPr lang="en-US" sz="3600" i="1">
                <a:latin typeface="+mj-lt"/>
              </a:rPr>
              <a:t>November</a:t>
            </a:r>
            <a:r>
              <a:rPr lang="en-US" sz="3600">
                <a:latin typeface="+mj-lt"/>
              </a:rPr>
              <a:t> 2024</a:t>
            </a:r>
          </a:p>
        </p:txBody>
      </p:sp>
      <p:sp>
        <p:nvSpPr>
          <p:cNvPr id="2" name="Subtitle 1">
            <a:extLst>
              <a:ext uri="{FF2B5EF4-FFF2-40B4-BE49-F238E27FC236}">
                <a16:creationId xmlns:a16="http://schemas.microsoft.com/office/drawing/2014/main" id="{C1CE401F-53A5-4625-B417-766B6A4962E5}"/>
              </a:ext>
            </a:extLst>
          </p:cNvPr>
          <p:cNvSpPr>
            <a:spLocks noGrp="1"/>
          </p:cNvSpPr>
          <p:nvPr>
            <p:ph type="subTitle" idx="1"/>
          </p:nvPr>
        </p:nvSpPr>
        <p:spPr/>
        <p:txBody>
          <a:bodyPr>
            <a:normAutofit/>
          </a:bodyPr>
          <a:lstStyle/>
          <a:p>
            <a:pPr>
              <a:lnSpc>
                <a:spcPct val="120000"/>
              </a:lnSpc>
              <a:spcBef>
                <a:spcPts val="0"/>
              </a:spcBef>
            </a:pPr>
            <a:r>
              <a:rPr lang="en-US">
                <a:solidFill>
                  <a:schemeClr val="accent2"/>
                </a:solidFill>
              </a:rPr>
              <a:t>Bertha J. Clayton, ASWS Director, ESD</a:t>
            </a:r>
          </a:p>
        </p:txBody>
      </p:sp>
    </p:spTree>
    <p:extLst>
      <p:ext uri="{BB962C8B-B14F-4D97-AF65-F5344CB8AC3E}">
        <p14:creationId xmlns:p14="http://schemas.microsoft.com/office/powerpoint/2010/main" val="304811815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763767" y="1246377"/>
            <a:ext cx="666750" cy="1905"/>
          </a:xfrm>
          <a:custGeom>
            <a:avLst/>
            <a:gdLst/>
            <a:ahLst/>
            <a:cxnLst/>
            <a:rect l="l" t="t" r="r" b="b"/>
            <a:pathLst>
              <a:path w="666750" h="1905">
                <a:moveTo>
                  <a:pt x="0" y="1397"/>
                </a:moveTo>
                <a:lnTo>
                  <a:pt x="666623" y="0"/>
                </a:lnTo>
              </a:path>
            </a:pathLst>
          </a:custGeom>
          <a:ln w="50800">
            <a:solidFill>
              <a:srgbClr val="2599BA"/>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 name="object 3"/>
          <p:cNvSpPr txBox="1"/>
          <p:nvPr/>
        </p:nvSpPr>
        <p:spPr>
          <a:xfrm>
            <a:off x="3595878" y="6348476"/>
            <a:ext cx="5000625" cy="29972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800" b="0" i="0" u="none" strike="noStrike" kern="0" cap="none" spc="0" normalizeH="0" baseline="0" noProof="0">
                <a:ln>
                  <a:noFill/>
                </a:ln>
                <a:solidFill>
                  <a:srgbClr val="2599BA"/>
                </a:solidFill>
                <a:effectLst/>
                <a:uLnTx/>
                <a:uFillTx/>
                <a:latin typeface="Century Gothic"/>
                <a:cs typeface="Century Gothic"/>
              </a:rPr>
              <a:t>Washington</a:t>
            </a:r>
            <a:r>
              <a:rPr kumimoji="0" sz="1800" b="0" i="0" u="none" strike="noStrike" kern="0" cap="none" spc="-20" normalizeH="0" baseline="0" noProof="0">
                <a:ln>
                  <a:noFill/>
                </a:ln>
                <a:solidFill>
                  <a:srgbClr val="2599BA"/>
                </a:solidFill>
                <a:effectLst/>
                <a:uLnTx/>
                <a:uFillTx/>
                <a:latin typeface="Century Gothic"/>
                <a:cs typeface="Century Gothic"/>
              </a:rPr>
              <a:t> </a:t>
            </a:r>
            <a:r>
              <a:rPr kumimoji="0" sz="1800" b="0" i="0" u="none" strike="noStrike" kern="0" cap="none" spc="0" normalizeH="0" baseline="0" noProof="0">
                <a:ln>
                  <a:noFill/>
                </a:ln>
                <a:solidFill>
                  <a:srgbClr val="2599BA"/>
                </a:solidFill>
                <a:effectLst/>
                <a:uLnTx/>
                <a:uFillTx/>
                <a:latin typeface="Century Gothic"/>
                <a:cs typeface="Century Gothic"/>
              </a:rPr>
              <a:t>State</a:t>
            </a:r>
            <a:r>
              <a:rPr kumimoji="0" sz="1800" b="0" i="0" u="none" strike="noStrike" kern="0" cap="none" spc="-30" normalizeH="0" baseline="0" noProof="0">
                <a:ln>
                  <a:noFill/>
                </a:ln>
                <a:solidFill>
                  <a:srgbClr val="2599BA"/>
                </a:solidFill>
                <a:effectLst/>
                <a:uLnTx/>
                <a:uFillTx/>
                <a:latin typeface="Century Gothic"/>
                <a:cs typeface="Century Gothic"/>
              </a:rPr>
              <a:t> </a:t>
            </a:r>
            <a:r>
              <a:rPr kumimoji="0" sz="1800" b="0" i="0" u="none" strike="noStrike" kern="0" cap="none" spc="0" normalizeH="0" baseline="0" noProof="0">
                <a:ln>
                  <a:noFill/>
                </a:ln>
                <a:solidFill>
                  <a:srgbClr val="2599BA"/>
                </a:solidFill>
                <a:effectLst/>
                <a:uLnTx/>
                <a:uFillTx/>
                <a:latin typeface="Century Gothic"/>
                <a:cs typeface="Century Gothic"/>
              </a:rPr>
              <a:t>Department</a:t>
            </a:r>
            <a:r>
              <a:rPr kumimoji="0" sz="1800" b="0" i="0" u="none" strike="noStrike" kern="0" cap="none" spc="-40" normalizeH="0" baseline="0" noProof="0">
                <a:ln>
                  <a:noFill/>
                </a:ln>
                <a:solidFill>
                  <a:srgbClr val="2599BA"/>
                </a:solidFill>
                <a:effectLst/>
                <a:uLnTx/>
                <a:uFillTx/>
                <a:latin typeface="Century Gothic"/>
                <a:cs typeface="Century Gothic"/>
              </a:rPr>
              <a:t> </a:t>
            </a:r>
            <a:r>
              <a:rPr kumimoji="0" sz="1800" b="0" i="0" u="none" strike="noStrike" kern="0" cap="none" spc="0" normalizeH="0" baseline="0" noProof="0">
                <a:ln>
                  <a:noFill/>
                </a:ln>
                <a:solidFill>
                  <a:srgbClr val="2599BA"/>
                </a:solidFill>
                <a:effectLst/>
                <a:uLnTx/>
                <a:uFillTx/>
                <a:latin typeface="Century Gothic"/>
                <a:cs typeface="Century Gothic"/>
              </a:rPr>
              <a:t>of</a:t>
            </a:r>
            <a:r>
              <a:rPr kumimoji="0" sz="1800" b="0" i="0" u="none" strike="noStrike" kern="0" cap="none" spc="-60" normalizeH="0" baseline="0" noProof="0">
                <a:ln>
                  <a:noFill/>
                </a:ln>
                <a:solidFill>
                  <a:srgbClr val="2599BA"/>
                </a:solidFill>
                <a:effectLst/>
                <a:uLnTx/>
                <a:uFillTx/>
                <a:latin typeface="Century Gothic"/>
                <a:cs typeface="Century Gothic"/>
              </a:rPr>
              <a:t> </a:t>
            </a:r>
            <a:r>
              <a:rPr kumimoji="0" sz="1800" b="0" i="0" u="none" strike="noStrike" kern="0" cap="none" spc="0" normalizeH="0" baseline="0" noProof="0">
                <a:ln>
                  <a:noFill/>
                </a:ln>
                <a:solidFill>
                  <a:srgbClr val="2599BA"/>
                </a:solidFill>
                <a:effectLst/>
                <a:uLnTx/>
                <a:uFillTx/>
                <a:latin typeface="Century Gothic"/>
                <a:cs typeface="Century Gothic"/>
              </a:rPr>
              <a:t>Health</a:t>
            </a:r>
            <a:r>
              <a:rPr kumimoji="0" sz="1800" b="0" i="0" u="none" strike="noStrike" kern="0" cap="none" spc="-40" normalizeH="0" baseline="0" noProof="0">
                <a:ln>
                  <a:noFill/>
                </a:ln>
                <a:solidFill>
                  <a:srgbClr val="2599BA"/>
                </a:solidFill>
                <a:effectLst/>
                <a:uLnTx/>
                <a:uFillTx/>
                <a:latin typeface="Century Gothic"/>
                <a:cs typeface="Century Gothic"/>
              </a:rPr>
              <a:t> </a:t>
            </a:r>
            <a:r>
              <a:rPr kumimoji="0" sz="1800" b="0" i="0" u="none" strike="noStrike" kern="0" cap="none" spc="0" normalizeH="0" baseline="0" noProof="0">
                <a:ln>
                  <a:noFill/>
                </a:ln>
                <a:solidFill>
                  <a:sysClr val="windowText" lastClr="000000"/>
                </a:solidFill>
                <a:effectLst/>
                <a:uLnTx/>
                <a:uFillTx/>
                <a:latin typeface="Century Gothic"/>
                <a:cs typeface="Century Gothic"/>
              </a:rPr>
              <a:t>|</a:t>
            </a:r>
            <a:r>
              <a:rPr kumimoji="0" sz="1800" b="0" i="0" u="none" strike="noStrike" kern="0" cap="none" spc="-55" normalizeH="0" baseline="0" noProof="0">
                <a:ln>
                  <a:noFill/>
                </a:ln>
                <a:solidFill>
                  <a:sysClr val="windowText" lastClr="000000"/>
                </a:solidFill>
                <a:effectLst/>
                <a:uLnTx/>
                <a:uFillTx/>
                <a:latin typeface="Century Gothic"/>
                <a:cs typeface="Century Gothic"/>
              </a:rPr>
              <a:t> </a:t>
            </a:r>
            <a:r>
              <a:rPr kumimoji="0" sz="1800" b="0" i="0" u="none" strike="noStrike" kern="0" cap="none" spc="-25" normalizeH="0" baseline="0" noProof="0">
                <a:ln>
                  <a:noFill/>
                </a:ln>
                <a:solidFill>
                  <a:sysClr val="windowText" lastClr="000000"/>
                </a:solidFill>
                <a:effectLst/>
                <a:uLnTx/>
                <a:uFillTx/>
                <a:latin typeface="Century Gothic"/>
                <a:cs typeface="Century Gothic"/>
              </a:rPr>
              <a:t>11</a:t>
            </a:r>
            <a:endParaRPr kumimoji="0" sz="1800" b="0" i="0" u="none" strike="noStrike" kern="0" cap="none" spc="0" normalizeH="0" baseline="0" noProof="0">
              <a:ln>
                <a:noFill/>
              </a:ln>
              <a:solidFill>
                <a:sysClr val="windowText" lastClr="000000"/>
              </a:solidFill>
              <a:effectLst/>
              <a:uLnTx/>
              <a:uFillTx/>
              <a:latin typeface="Century Gothic"/>
              <a:cs typeface="Century Gothic"/>
            </a:endParaRPr>
          </a:p>
        </p:txBody>
      </p:sp>
      <p:sp>
        <p:nvSpPr>
          <p:cNvPr id="4" name="object 4"/>
          <p:cNvSpPr txBox="1">
            <a:spLocks noGrp="1"/>
          </p:cNvSpPr>
          <p:nvPr>
            <p:ph type="title"/>
          </p:nvPr>
        </p:nvSpPr>
        <p:spPr>
          <a:xfrm>
            <a:off x="1797811" y="210134"/>
            <a:ext cx="8373745" cy="808355"/>
          </a:xfrm>
          <a:prstGeom prst="rect">
            <a:avLst/>
          </a:prstGeom>
        </p:spPr>
        <p:txBody>
          <a:bodyPr vert="horz" wrap="square" lIns="0" tIns="59055" rIns="0" bIns="0" rtlCol="0">
            <a:spAutoFit/>
          </a:bodyPr>
          <a:lstStyle/>
          <a:p>
            <a:pPr marL="2366010" marR="5080" indent="-2353310">
              <a:lnSpc>
                <a:spcPts val="2920"/>
              </a:lnSpc>
              <a:spcBef>
                <a:spcPts val="465"/>
              </a:spcBef>
            </a:pPr>
            <a:r>
              <a:rPr sz="2700" u="sng">
                <a:solidFill>
                  <a:srgbClr val="2599BA"/>
                </a:solidFill>
                <a:uFill>
                  <a:solidFill>
                    <a:srgbClr val="2599BA"/>
                  </a:solidFill>
                </a:uFill>
                <a:hlinkClick r:id="rId2"/>
              </a:rPr>
              <a:t>Seasonal</a:t>
            </a:r>
            <a:r>
              <a:rPr sz="2700" u="sng" spc="-95">
                <a:solidFill>
                  <a:srgbClr val="2599BA"/>
                </a:solidFill>
                <a:uFill>
                  <a:solidFill>
                    <a:srgbClr val="2599BA"/>
                  </a:solidFill>
                </a:uFill>
                <a:hlinkClick r:id="rId2"/>
              </a:rPr>
              <a:t> </a:t>
            </a:r>
            <a:r>
              <a:rPr sz="2700" u="sng">
                <a:solidFill>
                  <a:srgbClr val="2599BA"/>
                </a:solidFill>
                <a:uFill>
                  <a:solidFill>
                    <a:srgbClr val="2599BA"/>
                  </a:solidFill>
                </a:uFill>
                <a:hlinkClick r:id="rId2"/>
              </a:rPr>
              <a:t>Hazards</a:t>
            </a:r>
            <a:r>
              <a:rPr sz="2700" u="sng" spc="-110">
                <a:solidFill>
                  <a:srgbClr val="2599BA"/>
                </a:solidFill>
                <a:uFill>
                  <a:solidFill>
                    <a:srgbClr val="2599BA"/>
                  </a:solidFill>
                </a:uFill>
                <a:hlinkClick r:id="rId2"/>
              </a:rPr>
              <a:t> </a:t>
            </a:r>
            <a:r>
              <a:rPr sz="2700" u="sng">
                <a:solidFill>
                  <a:srgbClr val="2599BA"/>
                </a:solidFill>
                <a:uFill>
                  <a:solidFill>
                    <a:srgbClr val="2599BA"/>
                  </a:solidFill>
                </a:uFill>
                <a:hlinkClick r:id="rId2"/>
              </a:rPr>
              <a:t>Dashboards</a:t>
            </a:r>
            <a:r>
              <a:rPr sz="2700" u="sng" spc="-85">
                <a:solidFill>
                  <a:srgbClr val="2599BA"/>
                </a:solidFill>
                <a:uFill>
                  <a:solidFill>
                    <a:srgbClr val="2599BA"/>
                  </a:solidFill>
                </a:uFill>
                <a:hlinkClick r:id="rId2"/>
              </a:rPr>
              <a:t> </a:t>
            </a:r>
            <a:r>
              <a:rPr sz="2700" u="sng">
                <a:solidFill>
                  <a:srgbClr val="2599BA"/>
                </a:solidFill>
                <a:uFill>
                  <a:solidFill>
                    <a:srgbClr val="2599BA"/>
                  </a:solidFill>
                </a:uFill>
                <a:hlinkClick r:id="rId2"/>
              </a:rPr>
              <a:t>|</a:t>
            </a:r>
            <a:r>
              <a:rPr sz="2700" u="sng" spc="-105">
                <a:solidFill>
                  <a:srgbClr val="2599BA"/>
                </a:solidFill>
                <a:uFill>
                  <a:solidFill>
                    <a:srgbClr val="2599BA"/>
                  </a:solidFill>
                </a:uFill>
                <a:hlinkClick r:id="rId2"/>
              </a:rPr>
              <a:t> </a:t>
            </a:r>
            <a:r>
              <a:rPr sz="2700" u="sng">
                <a:solidFill>
                  <a:srgbClr val="2599BA"/>
                </a:solidFill>
                <a:uFill>
                  <a:solidFill>
                    <a:srgbClr val="2599BA"/>
                  </a:solidFill>
                </a:uFill>
                <a:hlinkClick r:id="rId2"/>
              </a:rPr>
              <a:t>Washington</a:t>
            </a:r>
            <a:r>
              <a:rPr sz="2700" u="sng" spc="-55">
                <a:solidFill>
                  <a:srgbClr val="2599BA"/>
                </a:solidFill>
                <a:uFill>
                  <a:solidFill>
                    <a:srgbClr val="2599BA"/>
                  </a:solidFill>
                </a:uFill>
                <a:hlinkClick r:id="rId2"/>
              </a:rPr>
              <a:t> </a:t>
            </a:r>
            <a:r>
              <a:rPr sz="2700" u="sng" spc="-10">
                <a:solidFill>
                  <a:srgbClr val="2599BA"/>
                </a:solidFill>
                <a:uFill>
                  <a:solidFill>
                    <a:srgbClr val="2599BA"/>
                  </a:solidFill>
                </a:uFill>
                <a:hlinkClick r:id="rId2"/>
              </a:rPr>
              <a:t>State</a:t>
            </a:r>
            <a:r>
              <a:rPr sz="2700" u="none" spc="-10">
                <a:solidFill>
                  <a:srgbClr val="2599BA"/>
                </a:solidFill>
              </a:rPr>
              <a:t> </a:t>
            </a:r>
            <a:r>
              <a:rPr sz="2700" u="sng">
                <a:solidFill>
                  <a:srgbClr val="2599BA"/>
                </a:solidFill>
                <a:uFill>
                  <a:solidFill>
                    <a:srgbClr val="2599BA"/>
                  </a:solidFill>
                </a:uFill>
                <a:hlinkClick r:id="rId2"/>
              </a:rPr>
              <a:t>Department</a:t>
            </a:r>
            <a:r>
              <a:rPr sz="2700" u="sng" spc="-55">
                <a:solidFill>
                  <a:srgbClr val="2599BA"/>
                </a:solidFill>
                <a:uFill>
                  <a:solidFill>
                    <a:srgbClr val="2599BA"/>
                  </a:solidFill>
                </a:uFill>
                <a:hlinkClick r:id="rId2"/>
              </a:rPr>
              <a:t> </a:t>
            </a:r>
            <a:r>
              <a:rPr sz="2700" u="sng">
                <a:solidFill>
                  <a:srgbClr val="2599BA"/>
                </a:solidFill>
                <a:uFill>
                  <a:solidFill>
                    <a:srgbClr val="2599BA"/>
                  </a:solidFill>
                </a:uFill>
                <a:hlinkClick r:id="rId2"/>
              </a:rPr>
              <a:t>of</a:t>
            </a:r>
            <a:r>
              <a:rPr sz="2700" u="sng" spc="-65">
                <a:solidFill>
                  <a:srgbClr val="2599BA"/>
                </a:solidFill>
                <a:uFill>
                  <a:solidFill>
                    <a:srgbClr val="2599BA"/>
                  </a:solidFill>
                </a:uFill>
                <a:hlinkClick r:id="rId2"/>
              </a:rPr>
              <a:t> </a:t>
            </a:r>
            <a:r>
              <a:rPr sz="2700" u="sng" spc="-10">
                <a:solidFill>
                  <a:srgbClr val="2599BA"/>
                </a:solidFill>
                <a:uFill>
                  <a:solidFill>
                    <a:srgbClr val="2599BA"/>
                  </a:solidFill>
                </a:uFill>
                <a:hlinkClick r:id="rId2"/>
              </a:rPr>
              <a:t>Health</a:t>
            </a:r>
            <a:endParaRPr sz="2700"/>
          </a:p>
        </p:txBody>
      </p:sp>
      <p:pic>
        <p:nvPicPr>
          <p:cNvPr id="5" name="object 5"/>
          <p:cNvPicPr/>
          <p:nvPr/>
        </p:nvPicPr>
        <p:blipFill>
          <a:blip r:embed="rId3" cstate="print"/>
          <a:stretch>
            <a:fillRect/>
          </a:stretch>
        </p:blipFill>
        <p:spPr>
          <a:xfrm>
            <a:off x="2417064" y="1007363"/>
            <a:ext cx="7355586" cy="5380482"/>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2"/>
            <a:ext cx="5275148" cy="6857997"/>
          </a:xfrm>
          <a:prstGeom prst="rect">
            <a:avLst/>
          </a:prstGeom>
        </p:spPr>
      </p:pic>
      <p:sp>
        <p:nvSpPr>
          <p:cNvPr id="3" name="object 3"/>
          <p:cNvSpPr txBox="1"/>
          <p:nvPr/>
        </p:nvSpPr>
        <p:spPr>
          <a:xfrm>
            <a:off x="6186042" y="1259789"/>
            <a:ext cx="4984750" cy="3046730"/>
          </a:xfrm>
          <a:prstGeom prst="rect">
            <a:avLst/>
          </a:prstGeom>
        </p:spPr>
        <p:txBody>
          <a:bodyPr vert="horz" wrap="square" lIns="0" tIns="67945" rIns="0" bIns="0" rtlCol="0">
            <a:spAutoFit/>
          </a:bodyPr>
          <a:lstStyle/>
          <a:p>
            <a:pPr marL="12700" marR="5080" lvl="0" indent="0" defTabSz="914400" eaLnBrk="1" fontAlgn="auto" latinLnBrk="0" hangingPunct="1">
              <a:lnSpc>
                <a:spcPts val="3460"/>
              </a:lnSpc>
              <a:spcBef>
                <a:spcPts val="535"/>
              </a:spcBef>
              <a:spcAft>
                <a:spcPts val="0"/>
              </a:spcAft>
              <a:buClrTx/>
              <a:buSzTx/>
              <a:buFontTx/>
              <a:buNone/>
              <a:tabLst/>
              <a:defRPr/>
            </a:pPr>
            <a:r>
              <a:rPr kumimoji="0" sz="3200" b="0" i="0" u="sng" strike="noStrike" kern="0" cap="none" spc="0" normalizeH="0" baseline="0" noProof="0">
                <a:ln>
                  <a:noFill/>
                </a:ln>
                <a:solidFill>
                  <a:sysClr val="windowText" lastClr="000000"/>
                </a:solidFill>
                <a:effectLst/>
                <a:uLnTx/>
                <a:uFill>
                  <a:solidFill>
                    <a:srgbClr val="000000"/>
                  </a:solidFill>
                </a:uFill>
                <a:latin typeface="Century Gothic"/>
                <a:cs typeface="Century Gothic"/>
              </a:rPr>
              <a:t>Improving</a:t>
            </a:r>
            <a:r>
              <a:rPr kumimoji="0" sz="3200" b="0" i="0" u="sng" strike="noStrike" kern="0" cap="none" spc="-50" normalizeH="0" baseline="0" noProof="0">
                <a:ln>
                  <a:noFill/>
                </a:ln>
                <a:solidFill>
                  <a:sysClr val="windowText" lastClr="000000"/>
                </a:solidFill>
                <a:effectLst/>
                <a:uLnTx/>
                <a:uFill>
                  <a:solidFill>
                    <a:srgbClr val="000000"/>
                  </a:solidFill>
                </a:uFill>
                <a:latin typeface="Century Gothic"/>
                <a:cs typeface="Century Gothic"/>
              </a:rPr>
              <a:t> </a:t>
            </a:r>
            <a:r>
              <a:rPr kumimoji="0" sz="3200" b="0" i="0" u="sng" strike="noStrike" kern="0" cap="none" spc="0" normalizeH="0" baseline="0" noProof="0">
                <a:ln>
                  <a:noFill/>
                </a:ln>
                <a:solidFill>
                  <a:sysClr val="windowText" lastClr="000000"/>
                </a:solidFill>
                <a:effectLst/>
                <a:uLnTx/>
                <a:uFill>
                  <a:solidFill>
                    <a:srgbClr val="000000"/>
                  </a:solidFill>
                </a:uFill>
                <a:latin typeface="Century Gothic"/>
                <a:cs typeface="Century Gothic"/>
              </a:rPr>
              <a:t>Cherry</a:t>
            </a:r>
            <a:r>
              <a:rPr kumimoji="0" sz="3200" b="0" i="0" u="sng" strike="noStrike" kern="0" cap="none" spc="-70" normalizeH="0" baseline="0" noProof="0">
                <a:ln>
                  <a:noFill/>
                </a:ln>
                <a:solidFill>
                  <a:sysClr val="windowText" lastClr="000000"/>
                </a:solidFill>
                <a:effectLst/>
                <a:uLnTx/>
                <a:uFill>
                  <a:solidFill>
                    <a:srgbClr val="000000"/>
                  </a:solidFill>
                </a:uFill>
                <a:latin typeface="Century Gothic"/>
                <a:cs typeface="Century Gothic"/>
              </a:rPr>
              <a:t> </a:t>
            </a:r>
            <a:r>
              <a:rPr kumimoji="0" sz="3200" b="0" i="0" u="sng" strike="noStrike" kern="0" cap="none" spc="-10" normalizeH="0" baseline="0" noProof="0">
                <a:ln>
                  <a:noFill/>
                </a:ln>
                <a:solidFill>
                  <a:sysClr val="windowText" lastClr="000000"/>
                </a:solidFill>
                <a:effectLst/>
                <a:uLnTx/>
                <a:uFill>
                  <a:solidFill>
                    <a:srgbClr val="000000"/>
                  </a:solidFill>
                </a:uFill>
                <a:latin typeface="Century Gothic"/>
                <a:cs typeface="Century Gothic"/>
              </a:rPr>
              <a:t>Harvest</a:t>
            </a:r>
            <a:r>
              <a:rPr kumimoji="0" sz="3200" b="0" i="0" u="none" strike="noStrike" kern="0" cap="none" spc="-10" normalizeH="0" baseline="0" noProof="0">
                <a:ln>
                  <a:noFill/>
                </a:ln>
                <a:solidFill>
                  <a:sysClr val="windowText" lastClr="000000"/>
                </a:solidFill>
                <a:effectLst/>
                <a:uLnTx/>
                <a:uFillTx/>
                <a:latin typeface="Century Gothic"/>
                <a:cs typeface="Century Gothic"/>
              </a:rPr>
              <a:t> </a:t>
            </a:r>
            <a:r>
              <a:rPr kumimoji="0" sz="3200" b="0" i="0" u="sng" strike="noStrike" kern="0" cap="none" spc="0" normalizeH="0" baseline="0" noProof="0">
                <a:ln>
                  <a:noFill/>
                </a:ln>
                <a:solidFill>
                  <a:sysClr val="windowText" lastClr="000000"/>
                </a:solidFill>
                <a:effectLst/>
                <a:uLnTx/>
                <a:uFill>
                  <a:solidFill>
                    <a:srgbClr val="000000"/>
                  </a:solidFill>
                </a:uFill>
                <a:latin typeface="Century Gothic"/>
                <a:cs typeface="Century Gothic"/>
              </a:rPr>
              <a:t>Tent</a:t>
            </a:r>
            <a:r>
              <a:rPr kumimoji="0" sz="3200" b="0" i="0" u="sng" strike="noStrike" kern="0" cap="none" spc="-30" normalizeH="0" baseline="0" noProof="0">
                <a:ln>
                  <a:noFill/>
                </a:ln>
                <a:solidFill>
                  <a:sysClr val="windowText" lastClr="000000"/>
                </a:solidFill>
                <a:effectLst/>
                <a:uLnTx/>
                <a:uFill>
                  <a:solidFill>
                    <a:srgbClr val="000000"/>
                  </a:solidFill>
                </a:uFill>
                <a:latin typeface="Century Gothic"/>
                <a:cs typeface="Century Gothic"/>
              </a:rPr>
              <a:t> </a:t>
            </a:r>
            <a:r>
              <a:rPr kumimoji="0" sz="3200" b="0" i="0" u="sng" strike="noStrike" kern="0" cap="none" spc="0" normalizeH="0" baseline="0" noProof="0">
                <a:ln>
                  <a:noFill/>
                </a:ln>
                <a:solidFill>
                  <a:sysClr val="windowText" lastClr="000000"/>
                </a:solidFill>
                <a:effectLst/>
                <a:uLnTx/>
                <a:uFill>
                  <a:solidFill>
                    <a:srgbClr val="000000"/>
                  </a:solidFill>
                </a:uFill>
                <a:latin typeface="Century Gothic"/>
                <a:cs typeface="Century Gothic"/>
              </a:rPr>
              <a:t>Camps:</a:t>
            </a:r>
            <a:r>
              <a:rPr kumimoji="0" sz="3200" b="0" i="0" u="sng" strike="noStrike" kern="0" cap="none" spc="-25" normalizeH="0" baseline="0" noProof="0">
                <a:ln>
                  <a:noFill/>
                </a:ln>
                <a:solidFill>
                  <a:sysClr val="windowText" lastClr="000000"/>
                </a:solidFill>
                <a:effectLst/>
                <a:uLnTx/>
                <a:uFill>
                  <a:solidFill>
                    <a:srgbClr val="000000"/>
                  </a:solidFill>
                </a:uFill>
                <a:latin typeface="Century Gothic"/>
                <a:cs typeface="Century Gothic"/>
              </a:rPr>
              <a:t> </a:t>
            </a:r>
            <a:r>
              <a:rPr kumimoji="0" sz="3200" b="0" i="0" u="sng" strike="noStrike" kern="0" cap="none" spc="-10" normalizeH="0" baseline="0" noProof="0">
                <a:ln>
                  <a:noFill/>
                </a:ln>
                <a:solidFill>
                  <a:sysClr val="windowText" lastClr="000000"/>
                </a:solidFill>
                <a:effectLst/>
                <a:uLnTx/>
                <a:uFill>
                  <a:solidFill>
                    <a:srgbClr val="000000"/>
                  </a:solidFill>
                </a:uFill>
                <a:latin typeface="Century Gothic"/>
                <a:cs typeface="Century Gothic"/>
              </a:rPr>
              <a:t>Conclusion</a:t>
            </a:r>
            <a:endParaRPr kumimoji="0" sz="3200" b="0" i="0" u="none" strike="noStrike" kern="0" cap="none" spc="0" normalizeH="0" baseline="0" noProof="0">
              <a:ln>
                <a:noFill/>
              </a:ln>
              <a:solidFill>
                <a:sysClr val="windowText" lastClr="000000"/>
              </a:solidFill>
              <a:effectLst/>
              <a:uLnTx/>
              <a:uFillTx/>
              <a:latin typeface="Century Gothic"/>
              <a:cs typeface="Century Gothic"/>
            </a:endParaRPr>
          </a:p>
          <a:p>
            <a:pPr marL="354965" marR="0" lvl="0" indent="-342265" defTabSz="914400" eaLnBrk="1" fontAlgn="auto" latinLnBrk="0" hangingPunct="1">
              <a:lnSpc>
                <a:spcPct val="100000"/>
              </a:lnSpc>
              <a:spcBef>
                <a:spcPts val="3684"/>
              </a:spcBef>
              <a:spcAft>
                <a:spcPts val="0"/>
              </a:spcAft>
              <a:buClr>
                <a:srgbClr val="2599BA"/>
              </a:buClr>
              <a:buSzTx/>
              <a:buFont typeface="Arial"/>
              <a:buChar char="•"/>
              <a:tabLst>
                <a:tab pos="354965" algn="l"/>
              </a:tabLst>
              <a:defRPr/>
            </a:pPr>
            <a:r>
              <a:rPr kumimoji="0" sz="3200" b="0" i="0" u="none" strike="noStrike" kern="0" cap="none" spc="0" normalizeH="0" baseline="0" noProof="0">
                <a:ln>
                  <a:noFill/>
                </a:ln>
                <a:solidFill>
                  <a:sysClr val="windowText" lastClr="000000"/>
                </a:solidFill>
                <a:effectLst/>
                <a:uLnTx/>
                <a:uFillTx/>
                <a:latin typeface="Calibri"/>
                <a:cs typeface="Calibri"/>
              </a:rPr>
              <a:t>Personal</a:t>
            </a:r>
            <a:r>
              <a:rPr kumimoji="0" sz="3200" b="0" i="0" u="none" strike="noStrike" kern="0" cap="none" spc="-150" normalizeH="0" baseline="0" noProof="0">
                <a:ln>
                  <a:noFill/>
                </a:ln>
                <a:solidFill>
                  <a:sysClr val="windowText" lastClr="000000"/>
                </a:solidFill>
                <a:effectLst/>
                <a:uLnTx/>
                <a:uFillTx/>
                <a:latin typeface="Calibri"/>
                <a:cs typeface="Calibri"/>
              </a:rPr>
              <a:t> </a:t>
            </a:r>
            <a:r>
              <a:rPr kumimoji="0" sz="3200" b="0" i="0" u="none" strike="noStrike" kern="0" cap="none" spc="-10" normalizeH="0" baseline="0" noProof="0">
                <a:ln>
                  <a:noFill/>
                </a:ln>
                <a:solidFill>
                  <a:sysClr val="windowText" lastClr="000000"/>
                </a:solidFill>
                <a:effectLst/>
                <a:uLnTx/>
                <a:uFillTx/>
                <a:latin typeface="Calibri"/>
                <a:cs typeface="Calibri"/>
              </a:rPr>
              <a:t>statement</a:t>
            </a:r>
            <a:endParaRPr kumimoji="0" sz="3200" b="0" i="0" u="none" strike="noStrike" kern="0" cap="none" spc="0" normalizeH="0" baseline="0" noProof="0">
              <a:ln>
                <a:noFill/>
              </a:ln>
              <a:solidFill>
                <a:sysClr val="windowText" lastClr="000000"/>
              </a:solidFill>
              <a:effectLst/>
              <a:uLnTx/>
              <a:uFillTx/>
              <a:latin typeface="Calibri"/>
              <a:cs typeface="Calibri"/>
            </a:endParaRPr>
          </a:p>
          <a:p>
            <a:pPr marL="354965" marR="0" lvl="0" indent="-342265" defTabSz="914400" eaLnBrk="1" fontAlgn="auto" latinLnBrk="0" hangingPunct="1">
              <a:lnSpc>
                <a:spcPct val="100000"/>
              </a:lnSpc>
              <a:spcBef>
                <a:spcPts val="615"/>
              </a:spcBef>
              <a:spcAft>
                <a:spcPts val="0"/>
              </a:spcAft>
              <a:buClr>
                <a:srgbClr val="2599BA"/>
              </a:buClr>
              <a:buSzTx/>
              <a:buFont typeface="Arial"/>
              <a:buChar char="•"/>
              <a:tabLst>
                <a:tab pos="354965" algn="l"/>
              </a:tabLst>
              <a:defRPr/>
            </a:pPr>
            <a:r>
              <a:rPr kumimoji="0" sz="3200" b="0" i="0" u="none" strike="noStrike" kern="0" cap="none" spc="-10" normalizeH="0" baseline="0" noProof="0">
                <a:ln>
                  <a:noFill/>
                </a:ln>
                <a:solidFill>
                  <a:sysClr val="windowText" lastClr="000000"/>
                </a:solidFill>
                <a:effectLst/>
                <a:uLnTx/>
                <a:uFillTx/>
                <a:latin typeface="Calibri"/>
                <a:cs typeface="Calibri"/>
              </a:rPr>
              <a:t>Recommendations</a:t>
            </a:r>
            <a:endParaRPr kumimoji="0" sz="3200" b="0" i="0" u="none" strike="noStrike" kern="0" cap="none" spc="0" normalizeH="0" baseline="0" noProof="0">
              <a:ln>
                <a:noFill/>
              </a:ln>
              <a:solidFill>
                <a:sysClr val="windowText" lastClr="000000"/>
              </a:solidFill>
              <a:effectLst/>
              <a:uLnTx/>
              <a:uFillTx/>
              <a:latin typeface="Calibri"/>
              <a:cs typeface="Calibri"/>
            </a:endParaRPr>
          </a:p>
          <a:p>
            <a:pPr marL="354965" marR="0" lvl="0" indent="-342265" defTabSz="914400" eaLnBrk="1" fontAlgn="auto" latinLnBrk="0" hangingPunct="1">
              <a:lnSpc>
                <a:spcPct val="100000"/>
              </a:lnSpc>
              <a:spcBef>
                <a:spcPts val="610"/>
              </a:spcBef>
              <a:spcAft>
                <a:spcPts val="0"/>
              </a:spcAft>
              <a:buClr>
                <a:srgbClr val="2599BA"/>
              </a:buClr>
              <a:buSzTx/>
              <a:buFont typeface="Arial"/>
              <a:buChar char="•"/>
              <a:tabLst>
                <a:tab pos="354965" algn="l"/>
              </a:tabLst>
              <a:defRPr/>
            </a:pPr>
            <a:r>
              <a:rPr kumimoji="0" sz="3200" b="0" i="0" u="none" strike="noStrike" kern="0" cap="none" spc="-10" normalizeH="0" baseline="0" noProof="0">
                <a:ln>
                  <a:noFill/>
                </a:ln>
                <a:solidFill>
                  <a:sysClr val="windowText" lastClr="000000"/>
                </a:solidFill>
                <a:effectLst/>
                <a:uLnTx/>
                <a:uFillTx/>
                <a:latin typeface="Calibri"/>
                <a:cs typeface="Calibri"/>
              </a:rPr>
              <a:t>Acknowledgements</a:t>
            </a:r>
            <a:endParaRPr kumimoji="0" sz="3200" b="0" i="0" u="none" strike="noStrike" kern="0" cap="none" spc="0" normalizeH="0" baseline="0" noProof="0">
              <a:ln>
                <a:noFill/>
              </a:ln>
              <a:solidFill>
                <a:sysClr val="windowText" lastClr="000000"/>
              </a:solidFill>
              <a:effectLst/>
              <a:uLnTx/>
              <a:uFillTx/>
              <a:latin typeface="Calibri"/>
              <a:cs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763767" y="3549396"/>
            <a:ext cx="666750" cy="1905"/>
          </a:xfrm>
          <a:custGeom>
            <a:avLst/>
            <a:gdLst/>
            <a:ahLst/>
            <a:cxnLst/>
            <a:rect l="l" t="t" r="r" b="b"/>
            <a:pathLst>
              <a:path w="666750" h="1904">
                <a:moveTo>
                  <a:pt x="0" y="1396"/>
                </a:moveTo>
                <a:lnTo>
                  <a:pt x="666623" y="0"/>
                </a:lnTo>
              </a:path>
            </a:pathLst>
          </a:custGeom>
          <a:ln w="50800">
            <a:solidFill>
              <a:srgbClr val="2599BA"/>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 name="object 3"/>
          <p:cNvSpPr txBox="1">
            <a:spLocks noGrp="1"/>
          </p:cNvSpPr>
          <p:nvPr>
            <p:ph type="title"/>
          </p:nvPr>
        </p:nvSpPr>
        <p:spPr>
          <a:prstGeom prst="rect">
            <a:avLst/>
          </a:prstGeom>
        </p:spPr>
        <p:txBody>
          <a:bodyPr vert="horz" wrap="square" lIns="0" tIns="12700" rIns="0" bIns="0" rtlCol="0">
            <a:spAutoFit/>
          </a:bodyPr>
          <a:lstStyle/>
          <a:p>
            <a:pPr marL="20320">
              <a:lnSpc>
                <a:spcPct val="100000"/>
              </a:lnSpc>
              <a:spcBef>
                <a:spcPts val="100"/>
              </a:spcBef>
            </a:pPr>
            <a:r>
              <a:rPr spc="-10"/>
              <a:t>Questions?</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5250072"/>
            <a:ext cx="12192000" cy="1608455"/>
            <a:chOff x="0" y="5250072"/>
            <a:chExt cx="12192000" cy="1608455"/>
          </a:xfrm>
        </p:grpSpPr>
        <p:pic>
          <p:nvPicPr>
            <p:cNvPr id="3" name="object 3"/>
            <p:cNvPicPr/>
            <p:nvPr/>
          </p:nvPicPr>
          <p:blipFill>
            <a:blip r:embed="rId2" cstate="print"/>
            <a:stretch>
              <a:fillRect/>
            </a:stretch>
          </p:blipFill>
          <p:spPr>
            <a:xfrm>
              <a:off x="0" y="5250072"/>
              <a:ext cx="12192000" cy="1607927"/>
            </a:xfrm>
            <a:prstGeom prst="rect">
              <a:avLst/>
            </a:prstGeom>
          </p:spPr>
        </p:pic>
        <p:sp>
          <p:nvSpPr>
            <p:cNvPr id="4" name="object 4"/>
            <p:cNvSpPr/>
            <p:nvPr/>
          </p:nvSpPr>
          <p:spPr>
            <a:xfrm>
              <a:off x="0" y="5257799"/>
              <a:ext cx="12192000" cy="1600200"/>
            </a:xfrm>
            <a:custGeom>
              <a:avLst/>
              <a:gdLst/>
              <a:ahLst/>
              <a:cxnLst/>
              <a:rect l="l" t="t" r="r" b="b"/>
              <a:pathLst>
                <a:path w="12192000" h="1600200">
                  <a:moveTo>
                    <a:pt x="12192000" y="0"/>
                  </a:moveTo>
                  <a:lnTo>
                    <a:pt x="0" y="0"/>
                  </a:lnTo>
                  <a:lnTo>
                    <a:pt x="0" y="1600199"/>
                  </a:lnTo>
                  <a:lnTo>
                    <a:pt x="12192000" y="1600199"/>
                  </a:lnTo>
                  <a:lnTo>
                    <a:pt x="12192000" y="0"/>
                  </a:lnTo>
                  <a:close/>
                </a:path>
              </a:pathLst>
            </a:custGeom>
            <a:solidFill>
              <a:srgbClr val="2599BA"/>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pic>
        <p:nvPicPr>
          <p:cNvPr id="5" name="object 5"/>
          <p:cNvPicPr/>
          <p:nvPr/>
        </p:nvPicPr>
        <p:blipFill>
          <a:blip r:embed="rId3" cstate="print"/>
          <a:stretch>
            <a:fillRect/>
          </a:stretch>
        </p:blipFill>
        <p:spPr>
          <a:xfrm>
            <a:off x="3535848" y="2541885"/>
            <a:ext cx="5120175" cy="1307123"/>
          </a:xfrm>
          <a:prstGeom prst="rect">
            <a:avLst/>
          </a:prstGeom>
        </p:spPr>
      </p:pic>
      <p:sp>
        <p:nvSpPr>
          <p:cNvPr id="6" name="object 6"/>
          <p:cNvSpPr txBox="1"/>
          <p:nvPr/>
        </p:nvSpPr>
        <p:spPr>
          <a:xfrm>
            <a:off x="2004441" y="5728817"/>
            <a:ext cx="8182609" cy="574040"/>
          </a:xfrm>
          <a:prstGeom prst="rect">
            <a:avLst/>
          </a:prstGeom>
        </p:spPr>
        <p:txBody>
          <a:bodyPr vert="horz" wrap="square" lIns="0" tIns="12700" rIns="0" bIns="0" rtlCol="0">
            <a:spAutoFit/>
          </a:bodyPr>
          <a:lstStyle/>
          <a:p>
            <a:pPr marL="12700" marR="5080" lvl="0" indent="307340" defTabSz="914400" eaLnBrk="1" fontAlgn="auto" latinLnBrk="0" hangingPunct="1">
              <a:lnSpc>
                <a:spcPct val="100000"/>
              </a:lnSpc>
              <a:spcBef>
                <a:spcPts val="100"/>
              </a:spcBef>
              <a:spcAft>
                <a:spcPts val="0"/>
              </a:spcAft>
              <a:buClrTx/>
              <a:buSzTx/>
              <a:buFontTx/>
              <a:buNone/>
              <a:tabLst/>
              <a:defRPr/>
            </a:pPr>
            <a:r>
              <a:rPr kumimoji="0" sz="1800" b="0" i="0" u="none" strike="noStrike" kern="0" cap="none" spc="-80" normalizeH="0" baseline="0" noProof="0">
                <a:ln>
                  <a:noFill/>
                </a:ln>
                <a:solidFill>
                  <a:srgbClr val="FFFFFF"/>
                </a:solidFill>
                <a:effectLst/>
                <a:uLnTx/>
                <a:uFillTx/>
                <a:latin typeface="Calibri"/>
                <a:cs typeface="Calibri"/>
              </a:rPr>
              <a:t>To</a:t>
            </a:r>
            <a:r>
              <a:rPr kumimoji="0" sz="1800" b="0" i="0" u="none" strike="noStrike" kern="0" cap="none" spc="-25" normalizeH="0" baseline="0" noProof="0">
                <a:ln>
                  <a:noFill/>
                </a:ln>
                <a:solidFill>
                  <a:srgbClr val="FFFFFF"/>
                </a:solidFill>
                <a:effectLst/>
                <a:uLnTx/>
                <a:uFillTx/>
                <a:latin typeface="Calibri"/>
                <a:cs typeface="Calibri"/>
              </a:rPr>
              <a:t> </a:t>
            </a:r>
            <a:r>
              <a:rPr kumimoji="0" sz="1800" b="0" i="0" u="none" strike="noStrike" kern="0" cap="none" spc="0" normalizeH="0" baseline="0" noProof="0">
                <a:ln>
                  <a:noFill/>
                </a:ln>
                <a:solidFill>
                  <a:srgbClr val="FFFFFF"/>
                </a:solidFill>
                <a:effectLst/>
                <a:uLnTx/>
                <a:uFillTx/>
                <a:latin typeface="Calibri"/>
                <a:cs typeface="Calibri"/>
              </a:rPr>
              <a:t>request</a:t>
            </a:r>
            <a:r>
              <a:rPr kumimoji="0" sz="1800" b="0" i="0" u="none" strike="noStrike" kern="0" cap="none" spc="-40" normalizeH="0" baseline="0" noProof="0">
                <a:ln>
                  <a:noFill/>
                </a:ln>
                <a:solidFill>
                  <a:srgbClr val="FFFFFF"/>
                </a:solidFill>
                <a:effectLst/>
                <a:uLnTx/>
                <a:uFillTx/>
                <a:latin typeface="Calibri"/>
                <a:cs typeface="Calibri"/>
              </a:rPr>
              <a:t> </a:t>
            </a:r>
            <a:r>
              <a:rPr kumimoji="0" sz="1800" b="0" i="0" u="none" strike="noStrike" kern="0" cap="none" spc="0" normalizeH="0" baseline="0" noProof="0">
                <a:ln>
                  <a:noFill/>
                </a:ln>
                <a:solidFill>
                  <a:srgbClr val="FFFFFF"/>
                </a:solidFill>
                <a:effectLst/>
                <a:uLnTx/>
                <a:uFillTx/>
                <a:latin typeface="Calibri"/>
                <a:cs typeface="Calibri"/>
              </a:rPr>
              <a:t>this</a:t>
            </a:r>
            <a:r>
              <a:rPr kumimoji="0" sz="1800" b="0" i="0" u="none" strike="noStrike" kern="0" cap="none" spc="-30" normalizeH="0" baseline="0" noProof="0">
                <a:ln>
                  <a:noFill/>
                </a:ln>
                <a:solidFill>
                  <a:srgbClr val="FFFFFF"/>
                </a:solidFill>
                <a:effectLst/>
                <a:uLnTx/>
                <a:uFillTx/>
                <a:latin typeface="Calibri"/>
                <a:cs typeface="Calibri"/>
              </a:rPr>
              <a:t> </a:t>
            </a:r>
            <a:r>
              <a:rPr kumimoji="0" sz="1800" b="0" i="0" u="none" strike="noStrike" kern="0" cap="none" spc="0" normalizeH="0" baseline="0" noProof="0">
                <a:ln>
                  <a:noFill/>
                </a:ln>
                <a:solidFill>
                  <a:srgbClr val="FFFFFF"/>
                </a:solidFill>
                <a:effectLst/>
                <a:uLnTx/>
                <a:uFillTx/>
                <a:latin typeface="Calibri"/>
                <a:cs typeface="Calibri"/>
              </a:rPr>
              <a:t>document</a:t>
            </a:r>
            <a:r>
              <a:rPr kumimoji="0" sz="1800" b="0" i="0" u="none" strike="noStrike" kern="0" cap="none" spc="-25" normalizeH="0" baseline="0" noProof="0">
                <a:ln>
                  <a:noFill/>
                </a:ln>
                <a:solidFill>
                  <a:srgbClr val="FFFFFF"/>
                </a:solidFill>
                <a:effectLst/>
                <a:uLnTx/>
                <a:uFillTx/>
                <a:latin typeface="Calibri"/>
                <a:cs typeface="Calibri"/>
              </a:rPr>
              <a:t> </a:t>
            </a:r>
            <a:r>
              <a:rPr kumimoji="0" sz="1800" b="0" i="0" u="none" strike="noStrike" kern="0" cap="none" spc="0" normalizeH="0" baseline="0" noProof="0">
                <a:ln>
                  <a:noFill/>
                </a:ln>
                <a:solidFill>
                  <a:srgbClr val="FFFFFF"/>
                </a:solidFill>
                <a:effectLst/>
                <a:uLnTx/>
                <a:uFillTx/>
                <a:latin typeface="Calibri"/>
                <a:cs typeface="Calibri"/>
              </a:rPr>
              <a:t>in</a:t>
            </a:r>
            <a:r>
              <a:rPr kumimoji="0" sz="1800" b="0" i="0" u="none" strike="noStrike" kern="0" cap="none" spc="-25" normalizeH="0" baseline="0" noProof="0">
                <a:ln>
                  <a:noFill/>
                </a:ln>
                <a:solidFill>
                  <a:srgbClr val="FFFFFF"/>
                </a:solidFill>
                <a:effectLst/>
                <a:uLnTx/>
                <a:uFillTx/>
                <a:latin typeface="Calibri"/>
                <a:cs typeface="Calibri"/>
              </a:rPr>
              <a:t> </a:t>
            </a:r>
            <a:r>
              <a:rPr kumimoji="0" sz="1800" b="0" i="0" u="none" strike="noStrike" kern="0" cap="none" spc="0" normalizeH="0" baseline="0" noProof="0">
                <a:ln>
                  <a:noFill/>
                </a:ln>
                <a:solidFill>
                  <a:srgbClr val="FFFFFF"/>
                </a:solidFill>
                <a:effectLst/>
                <a:uLnTx/>
                <a:uFillTx/>
                <a:latin typeface="Calibri"/>
                <a:cs typeface="Calibri"/>
              </a:rPr>
              <a:t>another</a:t>
            </a:r>
            <a:r>
              <a:rPr kumimoji="0" sz="1800" b="0" i="0" u="none" strike="noStrike" kern="0" cap="none" spc="-25" normalizeH="0" baseline="0" noProof="0">
                <a:ln>
                  <a:noFill/>
                </a:ln>
                <a:solidFill>
                  <a:srgbClr val="FFFFFF"/>
                </a:solidFill>
                <a:effectLst/>
                <a:uLnTx/>
                <a:uFillTx/>
                <a:latin typeface="Calibri"/>
                <a:cs typeface="Calibri"/>
              </a:rPr>
              <a:t> </a:t>
            </a:r>
            <a:r>
              <a:rPr kumimoji="0" sz="1800" b="0" i="0" u="none" strike="noStrike" kern="0" cap="none" spc="0" normalizeH="0" baseline="0" noProof="0">
                <a:ln>
                  <a:noFill/>
                </a:ln>
                <a:solidFill>
                  <a:srgbClr val="FFFFFF"/>
                </a:solidFill>
                <a:effectLst/>
                <a:uLnTx/>
                <a:uFillTx/>
                <a:latin typeface="Calibri"/>
                <a:cs typeface="Calibri"/>
              </a:rPr>
              <a:t>format,</a:t>
            </a:r>
            <a:r>
              <a:rPr kumimoji="0" sz="1800" b="0" i="0" u="none" strike="noStrike" kern="0" cap="none" spc="-40" normalizeH="0" baseline="0" noProof="0">
                <a:ln>
                  <a:noFill/>
                </a:ln>
                <a:solidFill>
                  <a:srgbClr val="FFFFFF"/>
                </a:solidFill>
                <a:effectLst/>
                <a:uLnTx/>
                <a:uFillTx/>
                <a:latin typeface="Calibri"/>
                <a:cs typeface="Calibri"/>
              </a:rPr>
              <a:t> </a:t>
            </a:r>
            <a:r>
              <a:rPr kumimoji="0" sz="1800" b="0" i="0" u="none" strike="noStrike" kern="0" cap="none" spc="0" normalizeH="0" baseline="0" noProof="0">
                <a:ln>
                  <a:noFill/>
                </a:ln>
                <a:solidFill>
                  <a:srgbClr val="FFFFFF"/>
                </a:solidFill>
                <a:effectLst/>
                <a:uLnTx/>
                <a:uFillTx/>
                <a:latin typeface="Calibri"/>
                <a:cs typeface="Calibri"/>
              </a:rPr>
              <a:t>call</a:t>
            </a:r>
            <a:r>
              <a:rPr kumimoji="0" sz="1800" b="0" i="0" u="none" strike="noStrike" kern="0" cap="none" spc="-30" normalizeH="0" baseline="0" noProof="0">
                <a:ln>
                  <a:noFill/>
                </a:ln>
                <a:solidFill>
                  <a:srgbClr val="FFFFFF"/>
                </a:solidFill>
                <a:effectLst/>
                <a:uLnTx/>
                <a:uFillTx/>
                <a:latin typeface="Calibri"/>
                <a:cs typeface="Calibri"/>
              </a:rPr>
              <a:t> </a:t>
            </a:r>
            <a:r>
              <a:rPr kumimoji="0" sz="1800" b="0" i="0" u="none" strike="noStrike" kern="0" cap="none" spc="-10" normalizeH="0" baseline="0" noProof="0">
                <a:ln>
                  <a:noFill/>
                </a:ln>
                <a:solidFill>
                  <a:srgbClr val="FFFFFF"/>
                </a:solidFill>
                <a:effectLst/>
                <a:uLnTx/>
                <a:uFillTx/>
                <a:latin typeface="Calibri"/>
                <a:cs typeface="Calibri"/>
              </a:rPr>
              <a:t>1-</a:t>
            </a:r>
            <a:r>
              <a:rPr kumimoji="0" sz="1800" b="0" i="0" u="none" strike="noStrike" kern="0" cap="none" spc="-20" normalizeH="0" baseline="0" noProof="0">
                <a:ln>
                  <a:noFill/>
                </a:ln>
                <a:solidFill>
                  <a:srgbClr val="FFFFFF"/>
                </a:solidFill>
                <a:effectLst/>
                <a:uLnTx/>
                <a:uFillTx/>
                <a:latin typeface="Calibri"/>
                <a:cs typeface="Calibri"/>
              </a:rPr>
              <a:t>800-525-</a:t>
            </a:r>
            <a:r>
              <a:rPr kumimoji="0" sz="1800" b="0" i="0" u="none" strike="noStrike" kern="0" cap="none" spc="0" normalizeH="0" baseline="0" noProof="0">
                <a:ln>
                  <a:noFill/>
                </a:ln>
                <a:solidFill>
                  <a:srgbClr val="FFFFFF"/>
                </a:solidFill>
                <a:effectLst/>
                <a:uLnTx/>
                <a:uFillTx/>
                <a:latin typeface="Calibri"/>
                <a:cs typeface="Calibri"/>
              </a:rPr>
              <a:t>0127.</a:t>
            </a:r>
            <a:r>
              <a:rPr kumimoji="0" sz="1800" b="0" i="0" u="none" strike="noStrike" kern="0" cap="none" spc="-35" normalizeH="0" baseline="0" noProof="0">
                <a:ln>
                  <a:noFill/>
                </a:ln>
                <a:solidFill>
                  <a:srgbClr val="FFFFFF"/>
                </a:solidFill>
                <a:effectLst/>
                <a:uLnTx/>
                <a:uFillTx/>
                <a:latin typeface="Calibri"/>
                <a:cs typeface="Calibri"/>
              </a:rPr>
              <a:t> </a:t>
            </a:r>
            <a:r>
              <a:rPr kumimoji="0" sz="1800" b="0" i="0" u="none" strike="noStrike" kern="0" cap="none" spc="0" normalizeH="0" baseline="0" noProof="0">
                <a:ln>
                  <a:noFill/>
                </a:ln>
                <a:solidFill>
                  <a:srgbClr val="FFFFFF"/>
                </a:solidFill>
                <a:effectLst/>
                <a:uLnTx/>
                <a:uFillTx/>
                <a:latin typeface="Calibri"/>
                <a:cs typeface="Calibri"/>
              </a:rPr>
              <a:t>Deaf</a:t>
            </a:r>
            <a:r>
              <a:rPr kumimoji="0" sz="1800" b="0" i="0" u="none" strike="noStrike" kern="0" cap="none" spc="-25" normalizeH="0" baseline="0" noProof="0">
                <a:ln>
                  <a:noFill/>
                </a:ln>
                <a:solidFill>
                  <a:srgbClr val="FFFFFF"/>
                </a:solidFill>
                <a:effectLst/>
                <a:uLnTx/>
                <a:uFillTx/>
                <a:latin typeface="Calibri"/>
                <a:cs typeface="Calibri"/>
              </a:rPr>
              <a:t> </a:t>
            </a:r>
            <a:r>
              <a:rPr kumimoji="0" sz="1800" b="0" i="0" u="none" strike="noStrike" kern="0" cap="none" spc="0" normalizeH="0" baseline="0" noProof="0">
                <a:ln>
                  <a:noFill/>
                </a:ln>
                <a:solidFill>
                  <a:srgbClr val="FFFFFF"/>
                </a:solidFill>
                <a:effectLst/>
                <a:uLnTx/>
                <a:uFillTx/>
                <a:latin typeface="Calibri"/>
                <a:cs typeface="Calibri"/>
              </a:rPr>
              <a:t>or</a:t>
            </a:r>
            <a:r>
              <a:rPr kumimoji="0" sz="1800" b="0" i="0" u="none" strike="noStrike" kern="0" cap="none" spc="-30" normalizeH="0" baseline="0" noProof="0">
                <a:ln>
                  <a:noFill/>
                </a:ln>
                <a:solidFill>
                  <a:srgbClr val="FFFFFF"/>
                </a:solidFill>
                <a:effectLst/>
                <a:uLnTx/>
                <a:uFillTx/>
                <a:latin typeface="Calibri"/>
                <a:cs typeface="Calibri"/>
              </a:rPr>
              <a:t> </a:t>
            </a:r>
            <a:r>
              <a:rPr kumimoji="0" sz="1800" b="0" i="0" u="none" strike="noStrike" kern="0" cap="none" spc="0" normalizeH="0" baseline="0" noProof="0">
                <a:ln>
                  <a:noFill/>
                </a:ln>
                <a:solidFill>
                  <a:srgbClr val="FFFFFF"/>
                </a:solidFill>
                <a:effectLst/>
                <a:uLnTx/>
                <a:uFillTx/>
                <a:latin typeface="Calibri"/>
                <a:cs typeface="Calibri"/>
              </a:rPr>
              <a:t>hard</a:t>
            </a:r>
            <a:r>
              <a:rPr kumimoji="0" sz="1800" b="0" i="0" u="none" strike="noStrike" kern="0" cap="none" spc="-20" normalizeH="0" baseline="0" noProof="0">
                <a:ln>
                  <a:noFill/>
                </a:ln>
                <a:solidFill>
                  <a:srgbClr val="FFFFFF"/>
                </a:solidFill>
                <a:effectLst/>
                <a:uLnTx/>
                <a:uFillTx/>
                <a:latin typeface="Calibri"/>
                <a:cs typeface="Calibri"/>
              </a:rPr>
              <a:t> </a:t>
            </a:r>
            <a:r>
              <a:rPr kumimoji="0" sz="1800" b="0" i="0" u="none" strike="noStrike" kern="0" cap="none" spc="-25" normalizeH="0" baseline="0" noProof="0">
                <a:ln>
                  <a:noFill/>
                </a:ln>
                <a:solidFill>
                  <a:srgbClr val="FFFFFF"/>
                </a:solidFill>
                <a:effectLst/>
                <a:uLnTx/>
                <a:uFillTx/>
                <a:latin typeface="Calibri"/>
                <a:cs typeface="Calibri"/>
              </a:rPr>
              <a:t>of </a:t>
            </a:r>
            <a:r>
              <a:rPr kumimoji="0" sz="1800" b="0" i="0" u="none" strike="noStrike" kern="0" cap="none" spc="0" normalizeH="0" baseline="0" noProof="0">
                <a:ln>
                  <a:noFill/>
                </a:ln>
                <a:solidFill>
                  <a:srgbClr val="FFFFFF"/>
                </a:solidFill>
                <a:effectLst/>
                <a:uLnTx/>
                <a:uFillTx/>
                <a:latin typeface="Calibri"/>
                <a:cs typeface="Calibri"/>
              </a:rPr>
              <a:t>hearing</a:t>
            </a:r>
            <a:r>
              <a:rPr kumimoji="0" sz="1800" b="0" i="0" u="none" strike="noStrike" kern="0" cap="none" spc="-30" normalizeH="0" baseline="0" noProof="0">
                <a:ln>
                  <a:noFill/>
                </a:ln>
                <a:solidFill>
                  <a:srgbClr val="FFFFFF"/>
                </a:solidFill>
                <a:effectLst/>
                <a:uLnTx/>
                <a:uFillTx/>
                <a:latin typeface="Calibri"/>
                <a:cs typeface="Calibri"/>
              </a:rPr>
              <a:t> </a:t>
            </a:r>
            <a:r>
              <a:rPr kumimoji="0" sz="1800" b="0" i="0" u="none" strike="noStrike" kern="0" cap="none" spc="-10" normalizeH="0" baseline="0" noProof="0">
                <a:ln>
                  <a:noFill/>
                </a:ln>
                <a:solidFill>
                  <a:srgbClr val="FFFFFF"/>
                </a:solidFill>
                <a:effectLst/>
                <a:uLnTx/>
                <a:uFillTx/>
                <a:latin typeface="Calibri"/>
                <a:cs typeface="Calibri"/>
              </a:rPr>
              <a:t>customers,</a:t>
            </a:r>
            <a:r>
              <a:rPr kumimoji="0" sz="1800" b="0" i="0" u="none" strike="noStrike" kern="0" cap="none" spc="-45" normalizeH="0" baseline="0" noProof="0">
                <a:ln>
                  <a:noFill/>
                </a:ln>
                <a:solidFill>
                  <a:srgbClr val="FFFFFF"/>
                </a:solidFill>
                <a:effectLst/>
                <a:uLnTx/>
                <a:uFillTx/>
                <a:latin typeface="Calibri"/>
                <a:cs typeface="Calibri"/>
              </a:rPr>
              <a:t> </a:t>
            </a:r>
            <a:r>
              <a:rPr kumimoji="0" sz="1800" b="0" i="0" u="none" strike="noStrike" kern="0" cap="none" spc="0" normalizeH="0" baseline="0" noProof="0">
                <a:ln>
                  <a:noFill/>
                </a:ln>
                <a:solidFill>
                  <a:srgbClr val="FFFFFF"/>
                </a:solidFill>
                <a:effectLst/>
                <a:uLnTx/>
                <a:uFillTx/>
                <a:latin typeface="Calibri"/>
                <a:cs typeface="Calibri"/>
              </a:rPr>
              <a:t>please</a:t>
            </a:r>
            <a:r>
              <a:rPr kumimoji="0" sz="1800" b="0" i="0" u="none" strike="noStrike" kern="0" cap="none" spc="-25" normalizeH="0" baseline="0" noProof="0">
                <a:ln>
                  <a:noFill/>
                </a:ln>
                <a:solidFill>
                  <a:srgbClr val="FFFFFF"/>
                </a:solidFill>
                <a:effectLst/>
                <a:uLnTx/>
                <a:uFillTx/>
                <a:latin typeface="Calibri"/>
                <a:cs typeface="Calibri"/>
              </a:rPr>
              <a:t> </a:t>
            </a:r>
            <a:r>
              <a:rPr kumimoji="0" sz="1800" b="0" i="0" u="none" strike="noStrike" kern="0" cap="none" spc="0" normalizeH="0" baseline="0" noProof="0">
                <a:ln>
                  <a:noFill/>
                </a:ln>
                <a:solidFill>
                  <a:srgbClr val="FFFFFF"/>
                </a:solidFill>
                <a:effectLst/>
                <a:uLnTx/>
                <a:uFillTx/>
                <a:latin typeface="Calibri"/>
                <a:cs typeface="Calibri"/>
              </a:rPr>
              <a:t>call</a:t>
            </a:r>
            <a:r>
              <a:rPr kumimoji="0" sz="1800" b="0" i="0" u="none" strike="noStrike" kern="0" cap="none" spc="-45" normalizeH="0" baseline="0" noProof="0">
                <a:ln>
                  <a:noFill/>
                </a:ln>
                <a:solidFill>
                  <a:srgbClr val="FFFFFF"/>
                </a:solidFill>
                <a:effectLst/>
                <a:uLnTx/>
                <a:uFillTx/>
                <a:latin typeface="Calibri"/>
                <a:cs typeface="Calibri"/>
              </a:rPr>
              <a:t> </a:t>
            </a:r>
            <a:r>
              <a:rPr kumimoji="0" sz="1800" b="0" i="0" u="none" strike="noStrike" kern="0" cap="none" spc="0" normalizeH="0" baseline="0" noProof="0">
                <a:ln>
                  <a:noFill/>
                </a:ln>
                <a:solidFill>
                  <a:srgbClr val="FFFFFF"/>
                </a:solidFill>
                <a:effectLst/>
                <a:uLnTx/>
                <a:uFillTx/>
                <a:latin typeface="Calibri"/>
                <a:cs typeface="Calibri"/>
              </a:rPr>
              <a:t>711</a:t>
            </a:r>
            <a:r>
              <a:rPr kumimoji="0" sz="1800" b="0" i="0" u="none" strike="noStrike" kern="0" cap="none" spc="-40" normalizeH="0" baseline="0" noProof="0">
                <a:ln>
                  <a:noFill/>
                </a:ln>
                <a:solidFill>
                  <a:srgbClr val="FFFFFF"/>
                </a:solidFill>
                <a:effectLst/>
                <a:uLnTx/>
                <a:uFillTx/>
                <a:latin typeface="Calibri"/>
                <a:cs typeface="Calibri"/>
              </a:rPr>
              <a:t> </a:t>
            </a:r>
            <a:r>
              <a:rPr kumimoji="0" sz="1800" b="0" i="0" u="none" strike="noStrike" kern="0" cap="none" spc="-10" normalizeH="0" baseline="0" noProof="0">
                <a:ln>
                  <a:noFill/>
                </a:ln>
                <a:solidFill>
                  <a:srgbClr val="FFFFFF"/>
                </a:solidFill>
                <a:effectLst/>
                <a:uLnTx/>
                <a:uFillTx/>
                <a:latin typeface="Calibri"/>
                <a:cs typeface="Calibri"/>
              </a:rPr>
              <a:t>(Washington</a:t>
            </a:r>
            <a:r>
              <a:rPr kumimoji="0" sz="1800" b="0" i="0" u="none" strike="noStrike" kern="0" cap="none" spc="-35" normalizeH="0" baseline="0" noProof="0">
                <a:ln>
                  <a:noFill/>
                </a:ln>
                <a:solidFill>
                  <a:srgbClr val="FFFFFF"/>
                </a:solidFill>
                <a:effectLst/>
                <a:uLnTx/>
                <a:uFillTx/>
                <a:latin typeface="Calibri"/>
                <a:cs typeface="Calibri"/>
              </a:rPr>
              <a:t> </a:t>
            </a:r>
            <a:r>
              <a:rPr kumimoji="0" sz="1800" b="0" i="0" u="none" strike="noStrike" kern="0" cap="none" spc="-10" normalizeH="0" baseline="0" noProof="0">
                <a:ln>
                  <a:noFill/>
                </a:ln>
                <a:solidFill>
                  <a:srgbClr val="FFFFFF"/>
                </a:solidFill>
                <a:effectLst/>
                <a:uLnTx/>
                <a:uFillTx/>
                <a:latin typeface="Calibri"/>
                <a:cs typeface="Calibri"/>
              </a:rPr>
              <a:t>Relay)</a:t>
            </a:r>
            <a:r>
              <a:rPr kumimoji="0" sz="1800" b="0" i="0" u="none" strike="noStrike" kern="0" cap="none" spc="-25" normalizeH="0" baseline="0" noProof="0">
                <a:ln>
                  <a:noFill/>
                </a:ln>
                <a:solidFill>
                  <a:srgbClr val="FFFFFF"/>
                </a:solidFill>
                <a:effectLst/>
                <a:uLnTx/>
                <a:uFillTx/>
                <a:latin typeface="Calibri"/>
                <a:cs typeface="Calibri"/>
              </a:rPr>
              <a:t> </a:t>
            </a:r>
            <a:r>
              <a:rPr kumimoji="0" sz="1800" b="0" i="0" u="none" strike="noStrike" kern="0" cap="none" spc="0" normalizeH="0" baseline="0" noProof="0">
                <a:ln>
                  <a:noFill/>
                </a:ln>
                <a:solidFill>
                  <a:srgbClr val="FFFFFF"/>
                </a:solidFill>
                <a:effectLst/>
                <a:uLnTx/>
                <a:uFillTx/>
                <a:latin typeface="Calibri"/>
                <a:cs typeface="Calibri"/>
              </a:rPr>
              <a:t>or</a:t>
            </a:r>
            <a:r>
              <a:rPr kumimoji="0" sz="1800" b="0" i="0" u="none" strike="noStrike" kern="0" cap="none" spc="-40" normalizeH="0" baseline="0" noProof="0">
                <a:ln>
                  <a:noFill/>
                </a:ln>
                <a:solidFill>
                  <a:srgbClr val="FFFFFF"/>
                </a:solidFill>
                <a:effectLst/>
                <a:uLnTx/>
                <a:uFillTx/>
                <a:latin typeface="Calibri"/>
                <a:cs typeface="Calibri"/>
              </a:rPr>
              <a:t> </a:t>
            </a:r>
            <a:r>
              <a:rPr kumimoji="0" sz="1800" b="0" i="0" u="none" strike="noStrike" kern="0" cap="none" spc="0" normalizeH="0" baseline="0" noProof="0">
                <a:ln>
                  <a:noFill/>
                </a:ln>
                <a:solidFill>
                  <a:srgbClr val="FFFFFF"/>
                </a:solidFill>
                <a:effectLst/>
                <a:uLnTx/>
                <a:uFillTx/>
                <a:latin typeface="Calibri"/>
                <a:cs typeface="Calibri"/>
              </a:rPr>
              <a:t>email</a:t>
            </a:r>
            <a:r>
              <a:rPr kumimoji="0" sz="1800" b="0" i="0" u="none" strike="noStrike" kern="0" cap="none" spc="-20" normalizeH="0" baseline="0" noProof="0">
                <a:ln>
                  <a:noFill/>
                </a:ln>
                <a:solidFill>
                  <a:srgbClr val="FFFFFF"/>
                </a:solidFill>
                <a:effectLst/>
                <a:uLnTx/>
                <a:uFillTx/>
                <a:latin typeface="Calibri"/>
                <a:cs typeface="Calibri"/>
              </a:rPr>
              <a:t> </a:t>
            </a:r>
            <a:r>
              <a:rPr kumimoji="0" sz="1800" b="0" i="0" u="none" strike="noStrike" kern="0" cap="none" spc="-10" normalizeH="0" baseline="0" noProof="0">
                <a:ln>
                  <a:noFill/>
                </a:ln>
                <a:solidFill>
                  <a:srgbClr val="FFFFFF"/>
                </a:solidFill>
                <a:effectLst/>
                <a:uLnTx/>
                <a:uFillTx/>
                <a:latin typeface="Calibri"/>
                <a:cs typeface="Calibri"/>
                <a:hlinkClick r:id="rId4"/>
              </a:rPr>
              <a:t>civil.rights@doh.wa.gov.</a:t>
            </a:r>
            <a:endParaRPr kumimoji="0" sz="1800" b="0" i="0" u="none" strike="noStrike" kern="0" cap="none" spc="0" normalizeH="0" baseline="0" noProof="0">
              <a:ln>
                <a:noFill/>
              </a:ln>
              <a:solidFill>
                <a:sysClr val="windowText" lastClr="000000"/>
              </a:solidFill>
              <a:effectLst/>
              <a:uLnTx/>
              <a:uFillTx/>
              <a:latin typeface="Calibri"/>
              <a:cs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1676CA2-1072-458E-A30B-8DFE318F494F}"/>
              </a:ext>
            </a:extLst>
          </p:cNvPr>
          <p:cNvSpPr/>
          <p:nvPr/>
        </p:nvSpPr>
        <p:spPr>
          <a:xfrm>
            <a:off x="-91440" y="0"/>
            <a:ext cx="12395200" cy="6858000"/>
          </a:xfrm>
          <a:prstGeom prst="rect">
            <a:avLst/>
          </a:prstGeom>
          <a:solidFill>
            <a:srgbClr val="0044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ubtitle 8">
            <a:extLst>
              <a:ext uri="{FF2B5EF4-FFF2-40B4-BE49-F238E27FC236}">
                <a16:creationId xmlns:a16="http://schemas.microsoft.com/office/drawing/2014/main" id="{A2E30245-B2E4-4252-887D-8B25E30CB8CC}"/>
              </a:ext>
            </a:extLst>
          </p:cNvPr>
          <p:cNvSpPr>
            <a:spLocks noGrp="1"/>
          </p:cNvSpPr>
          <p:nvPr>
            <p:ph type="subTitle" idx="4294967295"/>
          </p:nvPr>
        </p:nvSpPr>
        <p:spPr>
          <a:xfrm>
            <a:off x="1524000" y="3592513"/>
            <a:ext cx="9144000" cy="2605087"/>
          </a:xfrm>
        </p:spPr>
        <p:txBody>
          <a:bodyPr anchor="ctr">
            <a:normAutofit/>
          </a:bodyPr>
          <a:lstStyle/>
          <a:p>
            <a:pPr marL="0" indent="0" algn="ctr">
              <a:buNone/>
            </a:pPr>
            <a:r>
              <a:rPr lang="en-US" sz="4000" b="1">
                <a:solidFill>
                  <a:schemeClr val="bg1"/>
                </a:solidFill>
                <a:latin typeface="+mn-lt"/>
              </a:rPr>
              <a:t>On Break until 2:00 </a:t>
            </a:r>
            <a:r>
              <a:rPr lang="en-US" sz="4000" b="1">
                <a:solidFill>
                  <a:schemeClr val="bg1"/>
                </a:solidFill>
              </a:rPr>
              <a:t>p.</a:t>
            </a:r>
            <a:r>
              <a:rPr lang="en-US" sz="4000" b="1">
                <a:solidFill>
                  <a:schemeClr val="bg1"/>
                </a:solidFill>
                <a:latin typeface="+mn-lt"/>
              </a:rPr>
              <a:t>m.</a:t>
            </a:r>
            <a:endParaRPr lang="en-US" sz="3600">
              <a:solidFill>
                <a:schemeClr val="bg1"/>
              </a:solidFill>
              <a:latin typeface="+mn-lt"/>
            </a:endParaRPr>
          </a:p>
        </p:txBody>
      </p:sp>
      <p:pic>
        <p:nvPicPr>
          <p:cNvPr id="3" name="Picture 2" descr="Graphical user interface, website&#10;&#10;Description automatically generated">
            <a:extLst>
              <a:ext uri="{FF2B5EF4-FFF2-40B4-BE49-F238E27FC236}">
                <a16:creationId xmlns:a16="http://schemas.microsoft.com/office/drawing/2014/main" id="{5610A6A6-7C38-4FC5-A4C8-0F9C6D1A09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3277" y="743246"/>
            <a:ext cx="10525678" cy="2189341"/>
          </a:xfrm>
          <a:prstGeom prst="rect">
            <a:avLst/>
          </a:prstGeom>
        </p:spPr>
      </p:pic>
    </p:spTree>
    <p:extLst>
      <p:ext uri="{BB962C8B-B14F-4D97-AF65-F5344CB8AC3E}">
        <p14:creationId xmlns:p14="http://schemas.microsoft.com/office/powerpoint/2010/main" val="23431189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18D71-B33B-EB1C-0098-C84A5AE12BEA}"/>
              </a:ext>
            </a:extLst>
          </p:cNvPr>
          <p:cNvSpPr>
            <a:spLocks noGrp="1"/>
          </p:cNvSpPr>
          <p:nvPr>
            <p:ph type="title"/>
          </p:nvPr>
        </p:nvSpPr>
        <p:spPr>
          <a:xfrm>
            <a:off x="680321" y="719672"/>
            <a:ext cx="9613861" cy="1080938"/>
          </a:xfrm>
        </p:spPr>
        <p:txBody>
          <a:bodyPr>
            <a:normAutofit/>
          </a:bodyPr>
          <a:lstStyle/>
          <a:p>
            <a:r>
              <a:rPr lang="en-US">
                <a:latin typeface="+mj-lt"/>
              </a:rPr>
              <a:t>Good of the Order</a:t>
            </a:r>
          </a:p>
        </p:txBody>
      </p:sp>
      <p:sp>
        <p:nvSpPr>
          <p:cNvPr id="3" name="Content Placeholder 2">
            <a:extLst>
              <a:ext uri="{FF2B5EF4-FFF2-40B4-BE49-F238E27FC236}">
                <a16:creationId xmlns:a16="http://schemas.microsoft.com/office/drawing/2014/main" id="{A33DDC0E-310F-0AEF-E6F8-372BDBE5683A}"/>
              </a:ext>
            </a:extLst>
          </p:cNvPr>
          <p:cNvSpPr>
            <a:spLocks noGrp="1"/>
          </p:cNvSpPr>
          <p:nvPr>
            <p:ph idx="1"/>
          </p:nvPr>
        </p:nvSpPr>
        <p:spPr/>
        <p:txBody>
          <a:bodyPr>
            <a:normAutofit/>
          </a:bodyPr>
          <a:lstStyle/>
          <a:p>
            <a:pPr>
              <a:lnSpc>
                <a:spcPct val="150000"/>
              </a:lnSpc>
            </a:pPr>
            <a:r>
              <a:rPr lang="en-US">
                <a:solidFill>
                  <a:srgbClr val="203764"/>
                </a:solidFill>
              </a:rPr>
              <a:t>Future Agenda Items</a:t>
            </a:r>
          </a:p>
          <a:p>
            <a:pPr>
              <a:lnSpc>
                <a:spcPct val="150000"/>
              </a:lnSpc>
            </a:pPr>
            <a:r>
              <a:rPr lang="en-US">
                <a:solidFill>
                  <a:srgbClr val="203764"/>
                </a:solidFill>
              </a:rPr>
              <a:t>Public Comment</a:t>
            </a:r>
          </a:p>
        </p:txBody>
      </p:sp>
    </p:spTree>
    <p:extLst>
      <p:ext uri="{BB962C8B-B14F-4D97-AF65-F5344CB8AC3E}">
        <p14:creationId xmlns:p14="http://schemas.microsoft.com/office/powerpoint/2010/main" val="31110443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A9757A-BC40-29CB-8612-348FE6CA9BF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A045C86-41F0-DC13-D8C2-4B4DF5377E84}"/>
              </a:ext>
            </a:extLst>
          </p:cNvPr>
          <p:cNvSpPr>
            <a:spLocks noGrp="1"/>
          </p:cNvSpPr>
          <p:nvPr>
            <p:ph type="title"/>
          </p:nvPr>
        </p:nvSpPr>
        <p:spPr/>
        <p:txBody>
          <a:bodyPr/>
          <a:lstStyle/>
          <a:p>
            <a:r>
              <a:rPr lang="en-US">
                <a:latin typeface="+mj-lt"/>
              </a:rPr>
              <a:t>Public Comment</a:t>
            </a:r>
          </a:p>
        </p:txBody>
      </p:sp>
      <p:sp>
        <p:nvSpPr>
          <p:cNvPr id="2" name="Content Placeholder 1">
            <a:extLst>
              <a:ext uri="{FF2B5EF4-FFF2-40B4-BE49-F238E27FC236}">
                <a16:creationId xmlns:a16="http://schemas.microsoft.com/office/drawing/2014/main" id="{BCC48B8D-0081-D2D6-0EF6-75B46231C1CB}"/>
              </a:ext>
            </a:extLst>
          </p:cNvPr>
          <p:cNvSpPr>
            <a:spLocks noGrp="1"/>
          </p:cNvSpPr>
          <p:nvPr>
            <p:ph idx="1"/>
          </p:nvPr>
        </p:nvSpPr>
        <p:spPr>
          <a:xfrm>
            <a:off x="680321" y="2336873"/>
            <a:ext cx="9613861" cy="4176222"/>
          </a:xfrm>
        </p:spPr>
        <p:txBody>
          <a:bodyPr>
            <a:normAutofit fontScale="70000" lnSpcReduction="20000"/>
          </a:bodyPr>
          <a:lstStyle/>
          <a:p>
            <a:pPr marL="0" indent="0">
              <a:spcBef>
                <a:spcPts val="200"/>
              </a:spcBef>
              <a:buNone/>
            </a:pPr>
            <a:r>
              <a:rPr lang="en-US" sz="2800" b="1">
                <a:solidFill>
                  <a:srgbClr val="274A67"/>
                </a:solidFill>
              </a:rPr>
              <a:t>PUBLIC COMMENT: </a:t>
            </a:r>
          </a:p>
          <a:p>
            <a:pPr marL="0" indent="0">
              <a:spcBef>
                <a:spcPts val="200"/>
              </a:spcBef>
              <a:spcAft>
                <a:spcPts val="2400"/>
              </a:spcAft>
              <a:buNone/>
            </a:pPr>
            <a:r>
              <a:rPr lang="en-US" sz="2800">
                <a:solidFill>
                  <a:schemeClr val="bg2">
                    <a:lumMod val="75000"/>
                  </a:schemeClr>
                </a:solidFill>
              </a:rPr>
              <a:t>If </a:t>
            </a:r>
            <a:r>
              <a:rPr lang="en-US" sz="2800"/>
              <a:t>you would like to make public comment, including any suggested future agenda items, please state your name and spell it so we can capture it correctly for the minutes, as well as the organization you represent if any. Your comments are being recorded. However, if you would like your comments to be included in the meeting minutes, please submit them in writing via email to Vickie Carlson at Vickie.Carlson@esd.wa.gov.  Please limit your comments to two minutes.</a:t>
            </a:r>
          </a:p>
          <a:p>
            <a:pPr marL="0" indent="0">
              <a:lnSpc>
                <a:spcPct val="100000"/>
              </a:lnSpc>
              <a:spcBef>
                <a:spcPts val="600"/>
              </a:spcBef>
              <a:buNone/>
            </a:pPr>
            <a:r>
              <a:rPr lang="es-ES" sz="2900" b="1">
                <a:solidFill>
                  <a:srgbClr val="274A67"/>
                </a:solidFill>
              </a:rPr>
              <a:t>COMENTARIO PUBLICO</a:t>
            </a:r>
            <a:r>
              <a:rPr lang="es-ES" sz="2800" b="1">
                <a:solidFill>
                  <a:schemeClr val="bg2">
                    <a:lumMod val="75000"/>
                  </a:schemeClr>
                </a:solidFill>
              </a:rPr>
              <a:t>:</a:t>
            </a:r>
          </a:p>
          <a:p>
            <a:pPr marL="0" indent="0">
              <a:spcBef>
                <a:spcPts val="200"/>
              </a:spcBef>
              <a:spcAft>
                <a:spcPts val="2400"/>
              </a:spcAft>
              <a:buNone/>
            </a:pPr>
            <a:r>
              <a:rPr lang="es-ES" sz="2800">
                <a:solidFill>
                  <a:srgbClr val="274A67"/>
                </a:solidFill>
              </a:rPr>
              <a:t>Si desea hacer un cometario público, incluyendo temas </a:t>
            </a:r>
            <a:r>
              <a:rPr lang="es-ES" sz="2800" err="1">
                <a:solidFill>
                  <a:srgbClr val="274A67"/>
                </a:solidFill>
              </a:rPr>
              <a:t>ó</a:t>
            </a:r>
            <a:r>
              <a:rPr lang="es-ES" sz="2800">
                <a:solidFill>
                  <a:srgbClr val="274A67"/>
                </a:solidFill>
              </a:rPr>
              <a:t> elementos de </a:t>
            </a:r>
            <a:r>
              <a:rPr lang="es-ES" sz="2800" err="1">
                <a:solidFill>
                  <a:srgbClr val="274A67"/>
                </a:solidFill>
              </a:rPr>
              <a:t>segurencia</a:t>
            </a:r>
            <a:r>
              <a:rPr lang="es-ES" sz="2800">
                <a:solidFill>
                  <a:srgbClr val="274A67"/>
                </a:solidFill>
              </a:rPr>
              <a:t> para agendas futuras, por favor indique su nombre y deletréelo para poder capturarlo correctamente en los apuntes de la junta, también indique la organización a la que representa si hay alguna. Sus comentarios </a:t>
            </a:r>
            <a:r>
              <a:rPr lang="es-ES" sz="2800" err="1">
                <a:solidFill>
                  <a:srgbClr val="274A67"/>
                </a:solidFill>
              </a:rPr>
              <a:t>estan</a:t>
            </a:r>
            <a:r>
              <a:rPr lang="es-ES" sz="2800">
                <a:solidFill>
                  <a:srgbClr val="274A67"/>
                </a:solidFill>
              </a:rPr>
              <a:t> siendo grabados. Sin embargo, si desea que sus comentarios sean incluidos en los apuntes de la junta, por favor </a:t>
            </a:r>
            <a:r>
              <a:rPr lang="es-ES" sz="2800" err="1">
                <a:solidFill>
                  <a:srgbClr val="274A67"/>
                </a:solidFill>
              </a:rPr>
              <a:t>envielos</a:t>
            </a:r>
            <a:r>
              <a:rPr lang="es-ES" sz="2800">
                <a:solidFill>
                  <a:srgbClr val="274A67"/>
                </a:solidFill>
              </a:rPr>
              <a:t> por escrito por correo electrónico a Vickie Carlson a vickie.carlson@esd.wa.gov. Por favor limite sus comentarios a dos minutos.</a:t>
            </a:r>
            <a:endParaRPr lang="en-US" sz="2800">
              <a:solidFill>
                <a:srgbClr val="274A67"/>
              </a:solidFill>
            </a:endParaRPr>
          </a:p>
          <a:p>
            <a:endParaRPr lang="en-US" sz="2800">
              <a:solidFill>
                <a:schemeClr val="bg2">
                  <a:lumMod val="75000"/>
                </a:schemeClr>
              </a:solidFill>
            </a:endParaRPr>
          </a:p>
          <a:p>
            <a:endParaRPr lang="en-US" sz="2800">
              <a:solidFill>
                <a:schemeClr val="bg2">
                  <a:lumMod val="75000"/>
                </a:schemeClr>
              </a:solidFill>
            </a:endParaRPr>
          </a:p>
          <a:p>
            <a:endParaRPr lang="en-US"/>
          </a:p>
        </p:txBody>
      </p:sp>
    </p:spTree>
    <p:extLst>
      <p:ext uri="{BB962C8B-B14F-4D97-AF65-F5344CB8AC3E}">
        <p14:creationId xmlns:p14="http://schemas.microsoft.com/office/powerpoint/2010/main" val="8591531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1676CA2-1072-458E-A30B-8DFE318F494F}"/>
              </a:ext>
            </a:extLst>
          </p:cNvPr>
          <p:cNvSpPr/>
          <p:nvPr/>
        </p:nvSpPr>
        <p:spPr>
          <a:xfrm>
            <a:off x="-72390" y="0"/>
            <a:ext cx="12395200" cy="6858000"/>
          </a:xfrm>
          <a:prstGeom prst="rect">
            <a:avLst/>
          </a:prstGeom>
          <a:solidFill>
            <a:srgbClr val="0044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pic>
        <p:nvPicPr>
          <p:cNvPr id="3" name="Picture 2" descr="Graphical user interface, website&#10;&#10;Description automatically generated">
            <a:extLst>
              <a:ext uri="{FF2B5EF4-FFF2-40B4-BE49-F238E27FC236}">
                <a16:creationId xmlns:a16="http://schemas.microsoft.com/office/drawing/2014/main" id="{5610A6A6-7C38-4FC5-A4C8-0F9C6D1A09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3277" y="743246"/>
            <a:ext cx="10525678" cy="2189341"/>
          </a:xfrm>
          <a:prstGeom prst="rect">
            <a:avLst/>
          </a:prstGeom>
        </p:spPr>
      </p:pic>
      <p:sp>
        <p:nvSpPr>
          <p:cNvPr id="2" name="Subtitle 8">
            <a:extLst>
              <a:ext uri="{FF2B5EF4-FFF2-40B4-BE49-F238E27FC236}">
                <a16:creationId xmlns:a16="http://schemas.microsoft.com/office/drawing/2014/main" id="{4277D5CD-4822-77CF-E191-9A162ABF1715}"/>
              </a:ext>
            </a:extLst>
          </p:cNvPr>
          <p:cNvSpPr txBox="1">
            <a:spLocks/>
          </p:cNvSpPr>
          <p:nvPr/>
        </p:nvSpPr>
        <p:spPr>
          <a:xfrm>
            <a:off x="2487248" y="3163847"/>
            <a:ext cx="7217503" cy="3462893"/>
          </a:xfrm>
          <a:prstGeom prst="rect">
            <a:avLst/>
          </a:prstGeom>
          <a:ln w="12700">
            <a:solidFill>
              <a:schemeClr val="bg1"/>
            </a:solidFill>
          </a:ln>
        </p:spPr>
        <p:style>
          <a:lnRef idx="0">
            <a:scrgbClr r="0" g="0" b="0"/>
          </a:lnRef>
          <a:fillRef idx="0">
            <a:scrgbClr r="0" g="0" b="0"/>
          </a:fillRef>
          <a:effectRef idx="0">
            <a:scrgbClr r="0" g="0" b="0"/>
          </a:effectRef>
          <a:fontRef idx="minor">
            <a:schemeClr val="accent6"/>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4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0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8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6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accent6"/>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accent6"/>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accent6"/>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accent6"/>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Wingdings" panose="05000000000000000000" pitchFamily="2" charset="2"/>
              <a:buNone/>
              <a:tabLst/>
              <a:defRPr/>
            </a:pPr>
            <a:endParaRPr kumimoji="0" lang="en-US" sz="3200" b="1" i="0" u="none" strike="noStrike" kern="1200" cap="none" spc="0" normalizeH="0" baseline="0" noProof="0">
              <a:ln>
                <a:noFill/>
              </a:ln>
              <a:solidFill>
                <a:srgbClr val="FFFFFF"/>
              </a:solidFill>
              <a:effectLst/>
              <a:uLnTx/>
              <a:uFillTx/>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Wingdings" panose="05000000000000000000" pitchFamily="2" charset="2"/>
              <a:buNone/>
              <a:tabLst/>
              <a:defRPr/>
            </a:pPr>
            <a:endParaRPr lang="en-US" sz="3200" b="1">
              <a:solidFill>
                <a:srgbClr val="FFFFFF"/>
              </a:solidFill>
            </a:endParaRPr>
          </a:p>
          <a:p>
            <a:pPr marL="0" marR="0" lvl="0" indent="0" algn="ctr" defTabSz="914400" rtl="0" eaLnBrk="1" fontAlgn="auto" latinLnBrk="0" hangingPunct="1">
              <a:lnSpc>
                <a:spcPct val="90000"/>
              </a:lnSpc>
              <a:spcBef>
                <a:spcPts val="1000"/>
              </a:spcBef>
              <a:spcAft>
                <a:spcPts val="0"/>
              </a:spcAft>
              <a:buClrTx/>
              <a:buSzTx/>
              <a:buFont typeface="Wingdings" panose="05000000000000000000" pitchFamily="2" charset="2"/>
              <a:buNone/>
              <a:tabLst/>
              <a:defRPr/>
            </a:pPr>
            <a:r>
              <a:rPr kumimoji="0" lang="en-US" sz="3200" i="0" u="none" strike="noStrike" kern="1200" cap="none" spc="0" normalizeH="0" baseline="0" noProof="0">
                <a:ln>
                  <a:noFill/>
                </a:ln>
                <a:solidFill>
                  <a:srgbClr val="FFFFFF"/>
                </a:solidFill>
                <a:effectLst/>
                <a:uLnTx/>
                <a:uFillTx/>
                <a:ea typeface="+mn-ea"/>
                <a:cs typeface="+mn-cs"/>
              </a:rPr>
              <a:t>ASWS Advisory Committee Meeting</a:t>
            </a:r>
          </a:p>
          <a:p>
            <a:pPr marL="0" marR="0" lvl="0" indent="0" algn="ctr" defTabSz="914400" rtl="0" eaLnBrk="1" fontAlgn="auto" latinLnBrk="0" hangingPunct="1">
              <a:lnSpc>
                <a:spcPct val="90000"/>
              </a:lnSpc>
              <a:spcBef>
                <a:spcPts val="1000"/>
              </a:spcBef>
              <a:spcAft>
                <a:spcPts val="0"/>
              </a:spcAft>
              <a:buClrTx/>
              <a:buSzTx/>
              <a:buFont typeface="Wingdings" panose="05000000000000000000" pitchFamily="2" charset="2"/>
              <a:buNone/>
              <a:tabLst/>
              <a:defRPr/>
            </a:pPr>
            <a:r>
              <a:rPr kumimoji="0" lang="en-US" sz="3600" b="0" i="0" u="none" strike="noStrike" kern="1200" cap="none" spc="0" normalizeH="0" baseline="0" noProof="0">
                <a:ln>
                  <a:noFill/>
                </a:ln>
                <a:solidFill>
                  <a:srgbClr val="FFFFFF"/>
                </a:solidFill>
                <a:effectLst/>
                <a:uLnTx/>
                <a:uFillTx/>
                <a:ea typeface="+mn-ea"/>
                <a:cs typeface="+mn-cs"/>
              </a:rPr>
              <a:t>Wednesday, </a:t>
            </a:r>
            <a:r>
              <a:rPr kumimoji="0" lang="en-US" sz="3600" b="0" i="0" u="sng" strike="noStrike" kern="1200" cap="none" spc="0" normalizeH="0" baseline="0" noProof="0">
                <a:ln>
                  <a:noFill/>
                </a:ln>
                <a:solidFill>
                  <a:schemeClr val="accent4">
                    <a:lumMod val="60000"/>
                    <a:lumOff val="40000"/>
                  </a:schemeClr>
                </a:solidFill>
                <a:effectLst/>
                <a:uLnTx/>
                <a:uFillTx/>
                <a:ea typeface="+mn-ea"/>
                <a:cs typeface="+mn-cs"/>
              </a:rPr>
              <a:t>January 15</a:t>
            </a:r>
            <a:r>
              <a:rPr kumimoji="0" lang="en-US" sz="3600" b="0" i="0" u="none" strike="noStrike" kern="1200" cap="none" spc="0" normalizeH="0" baseline="0" noProof="0">
                <a:ln>
                  <a:noFill/>
                </a:ln>
                <a:solidFill>
                  <a:srgbClr val="FFFFFF"/>
                </a:solidFill>
                <a:effectLst/>
                <a:uLnTx/>
                <a:uFillTx/>
                <a:ea typeface="+mn-ea"/>
                <a:cs typeface="+mn-cs"/>
              </a:rPr>
              <a:t>, 2025</a:t>
            </a:r>
          </a:p>
          <a:p>
            <a:pPr marL="0" marR="0" lvl="0" indent="0" algn="ctr" defTabSz="914400" rtl="0" eaLnBrk="1" fontAlgn="auto" latinLnBrk="0" hangingPunct="1">
              <a:lnSpc>
                <a:spcPct val="90000"/>
              </a:lnSpc>
              <a:spcBef>
                <a:spcPts val="1000"/>
              </a:spcBef>
              <a:spcAft>
                <a:spcPts val="0"/>
              </a:spcAft>
              <a:buClrTx/>
              <a:buSzTx/>
              <a:buFont typeface="Wingdings" panose="05000000000000000000" pitchFamily="2" charset="2"/>
              <a:buNone/>
              <a:tabLst/>
              <a:defRPr/>
            </a:pPr>
            <a:r>
              <a:rPr kumimoji="0" lang="en-US" sz="3200" b="0" i="0" u="none" strike="noStrike" kern="1200" cap="none" spc="0" normalizeH="0" baseline="0" noProof="0">
                <a:ln>
                  <a:noFill/>
                </a:ln>
                <a:solidFill>
                  <a:srgbClr val="FFFFFF"/>
                </a:solidFill>
                <a:effectLst/>
                <a:uLnTx/>
                <a:uFillTx/>
                <a:ea typeface="+mn-ea"/>
                <a:cs typeface="+mn-cs"/>
              </a:rPr>
              <a:t>1:00 p.m. – 3:00 p.m.</a:t>
            </a:r>
          </a:p>
          <a:p>
            <a:pPr marL="0" marR="0" lvl="0" indent="0" algn="ctr" defTabSz="914400" rtl="0" eaLnBrk="1" fontAlgn="auto" latinLnBrk="0" hangingPunct="1">
              <a:lnSpc>
                <a:spcPct val="90000"/>
              </a:lnSpc>
              <a:spcBef>
                <a:spcPts val="1000"/>
              </a:spcBef>
              <a:spcAft>
                <a:spcPts val="0"/>
              </a:spcAft>
              <a:buClrTx/>
              <a:buSzTx/>
              <a:buFont typeface="Wingdings" panose="05000000000000000000" pitchFamily="2" charset="2"/>
              <a:buNone/>
              <a:tabLst/>
              <a:defRPr/>
            </a:pPr>
            <a:r>
              <a:rPr kumimoji="0" lang="en-US" sz="3200" b="0" i="0" u="none" strike="noStrike" kern="1200" cap="none" spc="0" normalizeH="0" baseline="0" noProof="0">
                <a:ln>
                  <a:noFill/>
                </a:ln>
                <a:solidFill>
                  <a:srgbClr val="FFFFFF"/>
                </a:solidFill>
                <a:effectLst/>
                <a:uLnTx/>
                <a:uFillTx/>
                <a:ea typeface="+mn-ea"/>
                <a:cs typeface="+mn-cs"/>
              </a:rPr>
              <a:t>Zoom</a:t>
            </a:r>
          </a:p>
          <a:p>
            <a:pPr marL="0" marR="0" lvl="0" indent="0" algn="ctr" defTabSz="914400" rtl="0" eaLnBrk="1" fontAlgn="auto" latinLnBrk="0" hangingPunct="1">
              <a:lnSpc>
                <a:spcPct val="90000"/>
              </a:lnSpc>
              <a:spcBef>
                <a:spcPts val="1000"/>
              </a:spcBef>
              <a:spcAft>
                <a:spcPts val="0"/>
              </a:spcAft>
              <a:buClrTx/>
              <a:buSzTx/>
              <a:buFont typeface="Wingdings" panose="05000000000000000000" pitchFamily="2" charset="2"/>
              <a:buNone/>
              <a:tabLst/>
              <a:defRPr/>
            </a:pPr>
            <a:endParaRPr kumimoji="0" lang="en-US" sz="2400" b="0" i="0" u="none" strike="noStrike" kern="1200" cap="none" spc="0" normalizeH="0" baseline="0" noProof="0">
              <a:ln>
                <a:noFill/>
              </a:ln>
              <a:solidFill>
                <a:srgbClr val="FFFFFF"/>
              </a:solidFill>
              <a:effectLst/>
              <a:uLnTx/>
              <a:uFillTx/>
              <a:latin typeface="Calibri"/>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Wingdings" panose="05000000000000000000" pitchFamily="2" charset="2"/>
              <a:buNone/>
              <a:tabLst/>
              <a:defRPr/>
            </a:pPr>
            <a:endParaRPr kumimoji="0" lang="en-US" sz="2400" b="0" i="0" u="none" strike="noStrike" kern="1200" cap="none" spc="0" normalizeH="0" baseline="0" noProof="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14801271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4E69A-E905-3DE2-74EB-512DA0576735}"/>
              </a:ext>
            </a:extLst>
          </p:cNvPr>
          <p:cNvSpPr>
            <a:spLocks noGrp="1"/>
          </p:cNvSpPr>
          <p:nvPr>
            <p:ph type="title"/>
          </p:nvPr>
        </p:nvSpPr>
        <p:spPr/>
        <p:txBody>
          <a:bodyPr anchor="ctr">
            <a:normAutofit/>
          </a:bodyPr>
          <a:lstStyle/>
          <a:p>
            <a:r>
              <a:rPr lang="en-US"/>
              <a:t>Office Updates</a:t>
            </a:r>
          </a:p>
        </p:txBody>
      </p:sp>
      <p:sp>
        <p:nvSpPr>
          <p:cNvPr id="9" name="Content Placeholder 2">
            <a:extLst>
              <a:ext uri="{FF2B5EF4-FFF2-40B4-BE49-F238E27FC236}">
                <a16:creationId xmlns:a16="http://schemas.microsoft.com/office/drawing/2014/main" id="{2177FE7D-4396-EBD5-0690-7F78BA76ECD5}"/>
              </a:ext>
            </a:extLst>
          </p:cNvPr>
          <p:cNvSpPr>
            <a:spLocks noGrp="1"/>
          </p:cNvSpPr>
          <p:nvPr>
            <p:ph sz="half" idx="1"/>
          </p:nvPr>
        </p:nvSpPr>
        <p:spPr>
          <a:xfrm>
            <a:off x="613316" y="2141032"/>
            <a:ext cx="4843419" cy="3917818"/>
          </a:xfrm>
        </p:spPr>
        <p:txBody>
          <a:bodyPr>
            <a:normAutofit fontScale="85000" lnSpcReduction="20000"/>
          </a:bodyPr>
          <a:lstStyle/>
          <a:p>
            <a:pPr marL="0" indent="0">
              <a:buNone/>
            </a:pPr>
            <a:r>
              <a:rPr lang="en-US" b="1"/>
              <a:t>Decision Package Endorsement</a:t>
            </a:r>
          </a:p>
          <a:p>
            <a:pPr lvl="1">
              <a:lnSpc>
                <a:spcPct val="110000"/>
              </a:lnSpc>
              <a:spcBef>
                <a:spcPts val="300"/>
              </a:spcBef>
              <a:spcAft>
                <a:spcPts val="300"/>
              </a:spcAft>
            </a:pPr>
            <a:r>
              <a:rPr lang="en-US" sz="2100"/>
              <a:t>WA Workforce Training &amp; Educational Coordinating Board</a:t>
            </a:r>
            <a:endParaRPr lang="en-US" sz="2100" b="1"/>
          </a:p>
          <a:p>
            <a:pPr marL="0" indent="0">
              <a:buNone/>
            </a:pPr>
            <a:endParaRPr lang="en-US" sz="2000" b="1"/>
          </a:p>
          <a:p>
            <a:pPr marL="0" indent="0">
              <a:buNone/>
            </a:pPr>
            <a:endParaRPr lang="en-US" b="1"/>
          </a:p>
          <a:p>
            <a:pPr marL="0" indent="0">
              <a:buNone/>
            </a:pPr>
            <a:r>
              <a:rPr lang="en-US" b="1"/>
              <a:t>Data Collection (HB 2226)</a:t>
            </a:r>
          </a:p>
          <a:p>
            <a:pPr marL="0" indent="0">
              <a:buNone/>
            </a:pPr>
            <a:endParaRPr lang="en-US" sz="2000" b="1"/>
          </a:p>
          <a:p>
            <a:pPr marL="0" indent="0">
              <a:buNone/>
            </a:pPr>
            <a:endParaRPr lang="en-US" b="1"/>
          </a:p>
          <a:p>
            <a:pPr marL="0" indent="0">
              <a:buNone/>
            </a:pPr>
            <a:r>
              <a:rPr lang="en-US" b="1"/>
              <a:t>Recruitment update</a:t>
            </a:r>
          </a:p>
          <a:p>
            <a:pPr lvl="1">
              <a:lnSpc>
                <a:spcPct val="110000"/>
              </a:lnSpc>
              <a:spcBef>
                <a:spcPts val="300"/>
              </a:spcBef>
              <a:spcAft>
                <a:spcPts val="300"/>
              </a:spcAft>
            </a:pPr>
            <a:r>
              <a:rPr lang="en-US" sz="2100"/>
              <a:t>Compliance Supervisor</a:t>
            </a:r>
          </a:p>
          <a:p>
            <a:pPr lvl="1">
              <a:lnSpc>
                <a:spcPct val="110000"/>
              </a:lnSpc>
              <a:spcBef>
                <a:spcPts val="300"/>
              </a:spcBef>
              <a:spcAft>
                <a:spcPts val="300"/>
              </a:spcAft>
            </a:pPr>
            <a:r>
              <a:rPr lang="en-US" sz="2100"/>
              <a:t>State Monitor Advocate</a:t>
            </a:r>
          </a:p>
          <a:p>
            <a:pPr marL="457200" lvl="1" indent="0">
              <a:buNone/>
            </a:pPr>
            <a:endParaRPr lang="en-US" sz="1600"/>
          </a:p>
        </p:txBody>
      </p:sp>
      <p:sp>
        <p:nvSpPr>
          <p:cNvPr id="5" name="Content Placeholder 4">
            <a:extLst>
              <a:ext uri="{FF2B5EF4-FFF2-40B4-BE49-F238E27FC236}">
                <a16:creationId xmlns:a16="http://schemas.microsoft.com/office/drawing/2014/main" id="{7800FF8F-E423-DB51-7631-C062E742C5FD}"/>
              </a:ext>
            </a:extLst>
          </p:cNvPr>
          <p:cNvSpPr>
            <a:spLocks noGrp="1"/>
          </p:cNvSpPr>
          <p:nvPr>
            <p:ph sz="half" idx="2"/>
          </p:nvPr>
        </p:nvSpPr>
        <p:spPr>
          <a:xfrm>
            <a:off x="5527067" y="2141032"/>
            <a:ext cx="4845171" cy="3917818"/>
          </a:xfrm>
        </p:spPr>
        <p:txBody>
          <a:bodyPr>
            <a:normAutofit fontScale="85000" lnSpcReduction="20000"/>
          </a:bodyPr>
          <a:lstStyle/>
          <a:p>
            <a:pPr marL="0" indent="0">
              <a:buNone/>
            </a:pPr>
            <a:r>
              <a:rPr lang="en-US" b="1"/>
              <a:t>Inter-agency Coordination</a:t>
            </a:r>
          </a:p>
          <a:p>
            <a:pPr lvl="1">
              <a:lnSpc>
                <a:spcPct val="110000"/>
              </a:lnSpc>
              <a:spcBef>
                <a:spcPts val="300"/>
              </a:spcBef>
              <a:spcAft>
                <a:spcPts val="300"/>
              </a:spcAft>
            </a:pPr>
            <a:r>
              <a:rPr lang="en-US" sz="2100"/>
              <a:t>IAA – Field Check Coordination</a:t>
            </a:r>
          </a:p>
          <a:p>
            <a:pPr lvl="1">
              <a:lnSpc>
                <a:spcPct val="110000"/>
              </a:lnSpc>
              <a:spcBef>
                <a:spcPts val="300"/>
              </a:spcBef>
              <a:spcAft>
                <a:spcPts val="300"/>
              </a:spcAft>
            </a:pPr>
            <a:r>
              <a:rPr lang="en-US" sz="2100"/>
              <a:t>TWH IAA – roles and responsibilities, housing verifications for subsequently listed housing, etc.</a:t>
            </a:r>
          </a:p>
          <a:p>
            <a:pPr marL="0" indent="0">
              <a:buNone/>
            </a:pPr>
            <a:endParaRPr lang="en-US" sz="2000" b="1"/>
          </a:p>
          <a:p>
            <a:pPr marL="0" indent="0">
              <a:buNone/>
            </a:pPr>
            <a:r>
              <a:rPr lang="en-US" b="1"/>
              <a:t>Education &amp; Training</a:t>
            </a:r>
          </a:p>
          <a:p>
            <a:pPr lvl="1">
              <a:lnSpc>
                <a:spcPct val="110000"/>
              </a:lnSpc>
              <a:spcBef>
                <a:spcPts val="300"/>
              </a:spcBef>
              <a:spcAft>
                <a:spcPts val="300"/>
              </a:spcAft>
            </a:pPr>
            <a:r>
              <a:rPr lang="en-US" sz="2100"/>
              <a:t>2-day compliance training (10/17-10/18)</a:t>
            </a:r>
          </a:p>
          <a:p>
            <a:pPr lvl="1">
              <a:lnSpc>
                <a:spcPct val="110000"/>
              </a:lnSpc>
              <a:spcBef>
                <a:spcPts val="300"/>
              </a:spcBef>
              <a:spcAft>
                <a:spcPts val="300"/>
              </a:spcAft>
            </a:pPr>
            <a:r>
              <a:rPr lang="en-US" sz="2100"/>
              <a:t>Wafla Summit (Presenters) (11/21/24)</a:t>
            </a:r>
          </a:p>
          <a:p>
            <a:pPr lvl="1">
              <a:lnSpc>
                <a:spcPct val="110000"/>
              </a:lnSpc>
              <a:spcBef>
                <a:spcPts val="300"/>
              </a:spcBef>
              <a:spcAft>
                <a:spcPts val="300"/>
              </a:spcAft>
            </a:pPr>
            <a:r>
              <a:rPr lang="en-US" sz="2100"/>
              <a:t>National Council of Agricultural Employers (NCAE) (12/4-12/6)</a:t>
            </a:r>
          </a:p>
          <a:p>
            <a:pPr lvl="1">
              <a:lnSpc>
                <a:spcPct val="110000"/>
              </a:lnSpc>
              <a:spcBef>
                <a:spcPts val="300"/>
              </a:spcBef>
              <a:spcAft>
                <a:spcPts val="300"/>
              </a:spcAft>
            </a:pPr>
            <a:r>
              <a:rPr lang="en-US" sz="2100"/>
              <a:t>Discontinuation of Services process training &amp; tools with AAG (12/2/24)</a:t>
            </a:r>
          </a:p>
          <a:p>
            <a:endParaRPr lang="en-US" sz="2000"/>
          </a:p>
        </p:txBody>
      </p:sp>
    </p:spTree>
    <p:extLst>
      <p:ext uri="{BB962C8B-B14F-4D97-AF65-F5344CB8AC3E}">
        <p14:creationId xmlns:p14="http://schemas.microsoft.com/office/powerpoint/2010/main" val="352706109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2D546B6-0E6F-4A1B-930E-72D1B909EFE8}"/>
              </a:ext>
            </a:extLst>
          </p:cNvPr>
          <p:cNvSpPr>
            <a:spLocks noGrp="1"/>
          </p:cNvSpPr>
          <p:nvPr>
            <p:ph type="ctrTitle"/>
          </p:nvPr>
        </p:nvSpPr>
        <p:spPr>
          <a:xfrm>
            <a:off x="338069" y="2702887"/>
            <a:ext cx="8586001" cy="1373070"/>
          </a:xfrm>
        </p:spPr>
        <p:txBody>
          <a:bodyPr anchor="ctr"/>
          <a:lstStyle/>
          <a:p>
            <a:pPr algn="l"/>
            <a:r>
              <a:rPr lang="en-US" sz="3600">
                <a:latin typeface="+mj-lt"/>
              </a:rPr>
              <a:t>Processing and Adjudicating Foreign Labor Certification Applications</a:t>
            </a:r>
          </a:p>
        </p:txBody>
      </p:sp>
      <p:sp>
        <p:nvSpPr>
          <p:cNvPr id="6" name="Subtitle 1">
            <a:extLst>
              <a:ext uri="{FF2B5EF4-FFF2-40B4-BE49-F238E27FC236}">
                <a16:creationId xmlns:a16="http://schemas.microsoft.com/office/drawing/2014/main" id="{6582A56F-553D-4D38-A530-143525AEDF0F}"/>
              </a:ext>
            </a:extLst>
          </p:cNvPr>
          <p:cNvSpPr>
            <a:spLocks noGrp="1"/>
          </p:cNvSpPr>
          <p:nvPr>
            <p:ph type="subTitle" idx="1"/>
          </p:nvPr>
        </p:nvSpPr>
        <p:spPr/>
        <p:txBody>
          <a:bodyPr>
            <a:normAutofit/>
          </a:bodyPr>
          <a:lstStyle/>
          <a:p>
            <a:pPr>
              <a:lnSpc>
                <a:spcPct val="120000"/>
              </a:lnSpc>
              <a:spcBef>
                <a:spcPts val="0"/>
              </a:spcBef>
            </a:pPr>
            <a:r>
              <a:rPr lang="en-US">
                <a:solidFill>
                  <a:schemeClr val="accent2"/>
                </a:solidFill>
              </a:rPr>
              <a:t>Petra Meraz, Foreign Labor Certification Program Supervisor, ASWS, ESD</a:t>
            </a:r>
          </a:p>
        </p:txBody>
      </p:sp>
    </p:spTree>
    <p:extLst>
      <p:ext uri="{BB962C8B-B14F-4D97-AF65-F5344CB8AC3E}">
        <p14:creationId xmlns:p14="http://schemas.microsoft.com/office/powerpoint/2010/main" val="102233882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28222AB-D0F1-4093-BB33-88E32F4BCFFE}"/>
              </a:ext>
            </a:extLst>
          </p:cNvPr>
          <p:cNvSpPr>
            <a:spLocks noGrp="1"/>
          </p:cNvSpPr>
          <p:nvPr>
            <p:ph type="title"/>
          </p:nvPr>
        </p:nvSpPr>
        <p:spPr/>
        <p:txBody>
          <a:bodyPr/>
          <a:lstStyle/>
          <a:p>
            <a:r>
              <a:rPr lang="en-US">
                <a:latin typeface="+mj-lt"/>
              </a:rPr>
              <a:t>Year to Date Comparison</a:t>
            </a:r>
          </a:p>
        </p:txBody>
      </p:sp>
      <p:grpSp>
        <p:nvGrpSpPr>
          <p:cNvPr id="3" name="Group 2">
            <a:extLst>
              <a:ext uri="{FF2B5EF4-FFF2-40B4-BE49-F238E27FC236}">
                <a16:creationId xmlns:a16="http://schemas.microsoft.com/office/drawing/2014/main" id="{97475BC0-24B3-3603-FE94-E8AAB12D91AC}"/>
              </a:ext>
            </a:extLst>
          </p:cNvPr>
          <p:cNvGrpSpPr>
            <a:grpSpLocks noChangeAspect="1"/>
          </p:cNvGrpSpPr>
          <p:nvPr/>
        </p:nvGrpSpPr>
        <p:grpSpPr>
          <a:xfrm>
            <a:off x="2037079" y="2065023"/>
            <a:ext cx="6272146" cy="4663442"/>
            <a:chOff x="2849880" y="2331720"/>
            <a:chExt cx="5288280" cy="3909060"/>
          </a:xfrm>
        </p:grpSpPr>
        <p:sp>
          <p:nvSpPr>
            <p:cNvPr id="2" name="Rectangle 1">
              <a:extLst>
                <a:ext uri="{FF2B5EF4-FFF2-40B4-BE49-F238E27FC236}">
                  <a16:creationId xmlns:a16="http://schemas.microsoft.com/office/drawing/2014/main" id="{A5DB08D1-396A-CF86-F8A4-6E5AD78AFB2D}"/>
                </a:ext>
              </a:extLst>
            </p:cNvPr>
            <p:cNvSpPr/>
            <p:nvPr/>
          </p:nvSpPr>
          <p:spPr>
            <a:xfrm>
              <a:off x="2849880" y="2331720"/>
              <a:ext cx="5288280" cy="390906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pic>
          <p:nvPicPr>
            <p:cNvPr id="12" name="Picture 11">
              <a:extLst>
                <a:ext uri="{FF2B5EF4-FFF2-40B4-BE49-F238E27FC236}">
                  <a16:creationId xmlns:a16="http://schemas.microsoft.com/office/drawing/2014/main" id="{F09A1383-3B42-3BC0-BBC1-A101F2D21DE2}"/>
                </a:ext>
              </a:extLst>
            </p:cNvPr>
            <p:cNvPicPr>
              <a:picLocks noChangeAspect="1"/>
            </p:cNvPicPr>
            <p:nvPr/>
          </p:nvPicPr>
          <p:blipFill>
            <a:blip r:embed="rId3"/>
            <a:stretch>
              <a:fillRect/>
            </a:stretch>
          </p:blipFill>
          <p:spPr>
            <a:xfrm>
              <a:off x="2873883" y="2345192"/>
              <a:ext cx="5240268" cy="3839528"/>
            </a:xfrm>
            <a:prstGeom prst="rect">
              <a:avLst/>
            </a:prstGeom>
          </p:spPr>
        </p:pic>
      </p:grpSp>
    </p:spTree>
    <p:extLst>
      <p:ext uri="{BB962C8B-B14F-4D97-AF65-F5344CB8AC3E}">
        <p14:creationId xmlns:p14="http://schemas.microsoft.com/office/powerpoint/2010/main" val="17266593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28222AB-D0F1-4093-BB33-88E32F4BCFFE}"/>
              </a:ext>
            </a:extLst>
          </p:cNvPr>
          <p:cNvSpPr>
            <a:spLocks noGrp="1"/>
          </p:cNvSpPr>
          <p:nvPr>
            <p:ph type="title"/>
          </p:nvPr>
        </p:nvSpPr>
        <p:spPr>
          <a:xfrm>
            <a:off x="434601" y="753228"/>
            <a:ext cx="9859581" cy="1080938"/>
          </a:xfrm>
        </p:spPr>
        <p:txBody>
          <a:bodyPr>
            <a:normAutofit/>
          </a:bodyPr>
          <a:lstStyle/>
          <a:p>
            <a:r>
              <a:rPr lang="en-US">
                <a:latin typeface="+mj-lt"/>
              </a:rPr>
              <a:t>Commenced &amp; Active YTD Comparison</a:t>
            </a:r>
          </a:p>
        </p:txBody>
      </p:sp>
      <p:grpSp>
        <p:nvGrpSpPr>
          <p:cNvPr id="3" name="Group 2">
            <a:extLst>
              <a:ext uri="{FF2B5EF4-FFF2-40B4-BE49-F238E27FC236}">
                <a16:creationId xmlns:a16="http://schemas.microsoft.com/office/drawing/2014/main" id="{DD34BB81-FB9F-E45E-CBFB-D3C45A2FD50C}"/>
              </a:ext>
            </a:extLst>
          </p:cNvPr>
          <p:cNvGrpSpPr>
            <a:grpSpLocks noChangeAspect="1"/>
          </p:cNvGrpSpPr>
          <p:nvPr/>
        </p:nvGrpSpPr>
        <p:grpSpPr>
          <a:xfrm>
            <a:off x="137156" y="2562860"/>
            <a:ext cx="11947696" cy="3749040"/>
            <a:chOff x="1318260" y="2575560"/>
            <a:chExt cx="9616440" cy="3055620"/>
          </a:xfrm>
        </p:grpSpPr>
        <p:sp>
          <p:nvSpPr>
            <p:cNvPr id="2" name="Rectangle 1">
              <a:extLst>
                <a:ext uri="{FF2B5EF4-FFF2-40B4-BE49-F238E27FC236}">
                  <a16:creationId xmlns:a16="http://schemas.microsoft.com/office/drawing/2014/main" id="{0752A624-09DB-1EF5-F049-A7A734CA3A30}"/>
                </a:ext>
              </a:extLst>
            </p:cNvPr>
            <p:cNvSpPr/>
            <p:nvPr/>
          </p:nvSpPr>
          <p:spPr>
            <a:xfrm>
              <a:off x="1318260" y="2575560"/>
              <a:ext cx="9616440" cy="305562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pic>
          <p:nvPicPr>
            <p:cNvPr id="6" name="Picture 5">
              <a:extLst>
                <a:ext uri="{FF2B5EF4-FFF2-40B4-BE49-F238E27FC236}">
                  <a16:creationId xmlns:a16="http://schemas.microsoft.com/office/drawing/2014/main" id="{6F2D5890-A448-4C22-C5FA-2E9571514A3A}"/>
                </a:ext>
              </a:extLst>
            </p:cNvPr>
            <p:cNvPicPr>
              <a:picLocks noChangeAspect="1"/>
            </p:cNvPicPr>
            <p:nvPr/>
          </p:nvPicPr>
          <p:blipFill>
            <a:blip r:embed="rId3"/>
            <a:stretch>
              <a:fillRect/>
            </a:stretch>
          </p:blipFill>
          <p:spPr>
            <a:xfrm>
              <a:off x="1450443" y="2722507"/>
              <a:ext cx="9352075" cy="2761727"/>
            </a:xfrm>
            <a:prstGeom prst="rect">
              <a:avLst/>
            </a:prstGeom>
          </p:spPr>
        </p:pic>
      </p:grpSp>
    </p:spTree>
    <p:extLst>
      <p:ext uri="{BB962C8B-B14F-4D97-AF65-F5344CB8AC3E}">
        <p14:creationId xmlns:p14="http://schemas.microsoft.com/office/powerpoint/2010/main" val="39207721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16814">
              <a:schemeClr val="tx1">
                <a:lumMod val="95000"/>
                <a:alpha val="26000"/>
              </a:schemeClr>
            </a:gs>
            <a:gs pos="100000">
              <a:schemeClr val="tx1">
                <a:lumMod val="74000"/>
              </a:schemeClr>
            </a:gs>
          </a:gsLst>
          <a:lin ang="2520000" scaled="0"/>
        </a:gradFill>
        <a:effectLst/>
      </p:bgPr>
    </p:bg>
    <p:spTree>
      <p:nvGrpSpPr>
        <p:cNvPr id="1" name="">
          <a:extLst>
            <a:ext uri="{FF2B5EF4-FFF2-40B4-BE49-F238E27FC236}">
              <a16:creationId xmlns:a16="http://schemas.microsoft.com/office/drawing/2014/main" id="{E15E9959-3C9D-3C90-EAA4-D335FD19940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95EBC09-2089-77A3-07C3-EA7594CBF7BC}"/>
              </a:ext>
            </a:extLst>
          </p:cNvPr>
          <p:cNvSpPr>
            <a:spLocks noGrp="1"/>
          </p:cNvSpPr>
          <p:nvPr>
            <p:ph type="title"/>
          </p:nvPr>
        </p:nvSpPr>
        <p:spPr>
          <a:xfrm>
            <a:off x="434601" y="753228"/>
            <a:ext cx="9859581" cy="1080938"/>
          </a:xfrm>
        </p:spPr>
        <p:txBody>
          <a:bodyPr>
            <a:normAutofit/>
          </a:bodyPr>
          <a:lstStyle/>
          <a:p>
            <a:r>
              <a:rPr lang="en-US">
                <a:latin typeface="+mj-lt"/>
              </a:rPr>
              <a:t>Workers requested by AHO</a:t>
            </a:r>
          </a:p>
        </p:txBody>
      </p:sp>
      <p:pic>
        <p:nvPicPr>
          <p:cNvPr id="3" name="Picture 2">
            <a:extLst>
              <a:ext uri="{FF2B5EF4-FFF2-40B4-BE49-F238E27FC236}">
                <a16:creationId xmlns:a16="http://schemas.microsoft.com/office/drawing/2014/main" id="{3FD47CF9-5073-FECA-4CAF-9752F002B83E}"/>
              </a:ext>
            </a:extLst>
          </p:cNvPr>
          <p:cNvPicPr>
            <a:picLocks noChangeAspect="1"/>
          </p:cNvPicPr>
          <p:nvPr/>
        </p:nvPicPr>
        <p:blipFill>
          <a:blip r:embed="rId3"/>
          <a:srcRect t="16853" b="7789"/>
          <a:stretch/>
        </p:blipFill>
        <p:spPr>
          <a:xfrm>
            <a:off x="1299051" y="2250836"/>
            <a:ext cx="8226938" cy="4440047"/>
          </a:xfrm>
          <a:prstGeom prst="rect">
            <a:avLst/>
          </a:prstGeom>
        </p:spPr>
      </p:pic>
    </p:spTree>
    <p:extLst>
      <p:ext uri="{BB962C8B-B14F-4D97-AF65-F5344CB8AC3E}">
        <p14:creationId xmlns:p14="http://schemas.microsoft.com/office/powerpoint/2010/main" val="112479575"/>
      </p:ext>
    </p:extLst>
  </p:cSld>
  <p:clrMapOvr>
    <a:masterClrMapping/>
  </p:clrMapOvr>
</p:sld>
</file>

<file path=ppt/theme/theme1.xml><?xml version="1.0" encoding="utf-8"?>
<a:theme xmlns:a="http://schemas.openxmlformats.org/drawingml/2006/main" name="5_Theme_ESDnew">
  <a:themeElements>
    <a:clrScheme name="ESD New colors">
      <a:dk1>
        <a:srgbClr val="333333"/>
      </a:dk1>
      <a:lt1>
        <a:srgbClr val="FFFFFF"/>
      </a:lt1>
      <a:dk2>
        <a:srgbClr val="666666"/>
      </a:dk2>
      <a:lt2>
        <a:srgbClr val="CCCCCC"/>
      </a:lt2>
      <a:accent1>
        <a:srgbClr val="34A2D2"/>
      </a:accent1>
      <a:accent2>
        <a:srgbClr val="0D3455"/>
      </a:accent2>
      <a:accent3>
        <a:srgbClr val="A24600"/>
      </a:accent3>
      <a:accent4>
        <a:srgbClr val="086470"/>
      </a:accent4>
      <a:accent5>
        <a:srgbClr val="669933"/>
      </a:accent5>
      <a:accent6>
        <a:srgbClr val="C9E7B1"/>
      </a:accent6>
      <a:hlink>
        <a:srgbClr val="32A3D3"/>
      </a:hlink>
      <a:folHlink>
        <a:srgbClr val="363064"/>
      </a:folHlink>
    </a:clrScheme>
    <a:fontScheme name="ESD NEW">
      <a:majorFont>
        <a:latin typeface="Century Gothic"/>
        <a:ea typeface=""/>
        <a:cs typeface=""/>
      </a:majorFont>
      <a:minorFont>
        <a:latin typeface="Calibri"/>
        <a:ea typeface=""/>
        <a:cs typeface=""/>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Theme_ESDnew" id="{E28D2FAD-31A1-449D-98C4-B3916E6A18CF}" vid="{F3993A36-1CDE-4C1E-8A3E-05AB6F7BB3B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ESD 6 Dark Blue Rectangles">
  <a:themeElements>
    <a:clrScheme name="ESD New colors">
      <a:dk1>
        <a:srgbClr val="333333"/>
      </a:dk1>
      <a:lt1>
        <a:srgbClr val="FFFFFF"/>
      </a:lt1>
      <a:dk2>
        <a:srgbClr val="666666"/>
      </a:dk2>
      <a:lt2>
        <a:srgbClr val="CCCCCC"/>
      </a:lt2>
      <a:accent1>
        <a:srgbClr val="34A2D2"/>
      </a:accent1>
      <a:accent2>
        <a:srgbClr val="0D3455"/>
      </a:accent2>
      <a:accent3>
        <a:srgbClr val="A24600"/>
      </a:accent3>
      <a:accent4>
        <a:srgbClr val="086470"/>
      </a:accent4>
      <a:accent5>
        <a:srgbClr val="669933"/>
      </a:accent5>
      <a:accent6>
        <a:srgbClr val="C9E7B1"/>
      </a:accent6>
      <a:hlink>
        <a:srgbClr val="32A3D3"/>
      </a:hlink>
      <a:folHlink>
        <a:srgbClr val="363064"/>
      </a:folHlink>
    </a:clrScheme>
    <a:fontScheme name="ESD NEW">
      <a:majorFont>
        <a:latin typeface="Century Gothic"/>
        <a:ea typeface=""/>
        <a:cs typeface=""/>
      </a:majorFont>
      <a:minorFont>
        <a:latin typeface="Calibri"/>
        <a:ea typeface=""/>
        <a:cs typeface=""/>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ESD 6 Dark Blue Rectangles" id="{3C3004DC-CD34-4FA7-BD7D-5BE574900E8D}" vid="{E8D28A83-2BE5-4F03-BCB3-4FDA48FCBA7E}"/>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8BED106EF74764B9A2359C4816E0E4C" ma:contentTypeVersion="17" ma:contentTypeDescription="Create a new document." ma:contentTypeScope="" ma:versionID="957df725e256ab4d5e2009d7e4ab72ef">
  <xsd:schema xmlns:xsd="http://www.w3.org/2001/XMLSchema" xmlns:xs="http://www.w3.org/2001/XMLSchema" xmlns:p="http://schemas.microsoft.com/office/2006/metadata/properties" xmlns:ns1="http://schemas.microsoft.com/sharepoint/v3" xmlns:ns2="984d3f54-f80a-4224-810b-f73498e8757c" xmlns:ns3="2094a4da-6764-4169-9c76-1e2e5bc84895" targetNamespace="http://schemas.microsoft.com/office/2006/metadata/properties" ma:root="true" ma:fieldsID="e3c4450098e1f52d08e9d5f0b760efd1" ns1:_="" ns2:_="" ns3:_="">
    <xsd:import namespace="http://schemas.microsoft.com/sharepoint/v3"/>
    <xsd:import namespace="984d3f54-f80a-4224-810b-f73498e8757c"/>
    <xsd:import namespace="2094a4da-6764-4169-9c76-1e2e5bc8489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1:_ip_UnifiedCompliancePolicyProperties" minOccurs="0"/>
                <xsd:element ref="ns1:_ip_UnifiedCompliancePolicyUIAction" minOccurs="0"/>
                <xsd:element ref="ns2:MediaServiceLocation" minOccurs="0"/>
                <xsd:element ref="ns2:MediaLengthInSeconds"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7" nillable="true" ma:displayName="Unified Compliance Policy Properties" ma:hidden="true" ma:internalName="_ip_UnifiedCompliancePolicyProperties">
      <xsd:simpleType>
        <xsd:restriction base="dms:Note"/>
      </xsd:simpleType>
    </xsd:element>
    <xsd:element name="_ip_UnifiedCompliancePolicyUIAction" ma:index="18"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84d3f54-f80a-4224-810b-f73498e8757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60a6a1c-50a4-4ec0-87e3-f00760ffe76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094a4da-6764-4169-9c76-1e2e5bc8489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lcf76f155ced4ddcb4097134ff3c332f xmlns="984d3f54-f80a-4224-810b-f73498e8757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F200856-0C9A-43A3-AC9F-14207D54AFC1}">
  <ds:schemaRefs>
    <ds:schemaRef ds:uri="2094a4da-6764-4169-9c76-1e2e5bc84895"/>
    <ds:schemaRef ds:uri="984d3f54-f80a-4224-810b-f73498e8757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158AFEF-BF41-44DE-B78A-BFAF400C118C}">
  <ds:schemaRefs>
    <ds:schemaRef ds:uri="http://schemas.microsoft.com/sharepoint/v3/contenttype/forms"/>
  </ds:schemaRefs>
</ds:datastoreItem>
</file>

<file path=customXml/itemProps3.xml><?xml version="1.0" encoding="utf-8"?>
<ds:datastoreItem xmlns:ds="http://schemas.openxmlformats.org/officeDocument/2006/customXml" ds:itemID="{F907B42B-C984-444B-95E7-F591D75BAF17}">
  <ds:schemaRefs>
    <ds:schemaRef ds:uri="984d3f54-f80a-4224-810b-f73498e8757c"/>
    <ds:schemaRef ds:uri="http://schemas.microsoft.com/office/2006/metadata/properties"/>
    <ds:schemaRef ds:uri="http://schemas.microsoft.com/office/infopath/2007/PartnerControl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otalTime>0</TotalTime>
  <Words>1971</Words>
  <Application>Microsoft Office PowerPoint</Application>
  <PresentationFormat>Widescreen</PresentationFormat>
  <Paragraphs>302</Paragraphs>
  <Slides>47</Slides>
  <Notes>26</Notes>
  <HiddenSlides>1</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47</vt:i4>
      </vt:variant>
    </vt:vector>
  </HeadingPairs>
  <TitlesOfParts>
    <vt:vector size="55" baseType="lpstr">
      <vt:lpstr>Arial</vt:lpstr>
      <vt:lpstr>Calibri</vt:lpstr>
      <vt:lpstr>Century Gothic</vt:lpstr>
      <vt:lpstr>Courier New</vt:lpstr>
      <vt:lpstr>Wingdings</vt:lpstr>
      <vt:lpstr>5_Theme_ESDnew</vt:lpstr>
      <vt:lpstr>Office Theme</vt:lpstr>
      <vt:lpstr>ESD 6 Dark Blue Rectangles</vt:lpstr>
      <vt:lpstr>PowerPoint Presentation</vt:lpstr>
      <vt:lpstr>Housekeeping</vt:lpstr>
      <vt:lpstr>Agenda</vt:lpstr>
      <vt:lpstr>ASWS Office Update - November 2024</vt:lpstr>
      <vt:lpstr>Office Updates</vt:lpstr>
      <vt:lpstr>Processing and Adjudicating Foreign Labor Certification Applications</vt:lpstr>
      <vt:lpstr>Year to Date Comparison</vt:lpstr>
      <vt:lpstr>Commenced &amp; Active YTD Comparison</vt:lpstr>
      <vt:lpstr>Workers requested by AHO</vt:lpstr>
      <vt:lpstr>Completing site visits (field visits) and Field Checks</vt:lpstr>
      <vt:lpstr>Processing complaints consistent with 20 CFR 658, Subpart E Reporting Period: 10/1/24 – 10/31/24</vt:lpstr>
      <vt:lpstr>Complaints / Apparent Violations Received Reporting Period: 10/1/24 – 10/31/24 </vt:lpstr>
      <vt:lpstr>Conducting Field Visits (Site Visits) Reporting Period: 10/1/24 – 10/31/24</vt:lpstr>
      <vt:lpstr>Conducting Field Checks Reporting Period: 10/1/24 – 10/31/24</vt:lpstr>
      <vt:lpstr>Workforce Services - October 2024</vt:lpstr>
      <vt:lpstr>MSFW Outreach Performance</vt:lpstr>
      <vt:lpstr>Highlights of Outreach to Farmworkers</vt:lpstr>
      <vt:lpstr>Agricultural Employment Map</vt:lpstr>
      <vt:lpstr>MSFWs Served by Region • Rolling 12 Months</vt:lpstr>
      <vt:lpstr>MSFWs Served by Significant Office Rolling 12 Months</vt:lpstr>
      <vt:lpstr>MSFWs Served by Region • Migrant vs Seasonal Rolling 12 Months</vt:lpstr>
      <vt:lpstr>MSFWs Served by Significant Office • Migrant vs Seasonal Rolling 12 Months</vt:lpstr>
      <vt:lpstr>Services Provided To MSFWs</vt:lpstr>
      <vt:lpstr>Job Order Referral Data </vt:lpstr>
      <vt:lpstr>Improvements to the Referral Process</vt:lpstr>
      <vt:lpstr>Customer Experience Study Wrap-Up</vt:lpstr>
      <vt:lpstr>Policy Updates</vt:lpstr>
      <vt:lpstr>HB2226 Sec. 2 update</vt:lpstr>
      <vt:lpstr>Wage replacement workgroup report</vt:lpstr>
      <vt:lpstr>PowerPoint Presentation</vt:lpstr>
      <vt:lpstr>Improving Cherry Harvest Tent Camps</vt:lpstr>
      <vt:lpstr>Improving Cherry Harvest Tent Camps: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Seasonal Hazards Dashboards | Washington State Department of Health</vt:lpstr>
      <vt:lpstr>PowerPoint Presentation</vt:lpstr>
      <vt:lpstr>Questions?</vt:lpstr>
      <vt:lpstr>PowerPoint Presentation</vt:lpstr>
      <vt:lpstr>PowerPoint Presentation</vt:lpstr>
      <vt:lpstr>Good of the Order</vt:lpstr>
      <vt:lpstr>Public Comment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SB 5061 – Three New Reports</dc:title>
  <dc:creator>Klein, Matthew (ESD)</dc:creator>
  <cp:lastModifiedBy>Carlson, Vickie (ESD)</cp:lastModifiedBy>
  <cp:revision>1</cp:revision>
  <dcterms:created xsi:type="dcterms:W3CDTF">2021-05-26T15:07:20Z</dcterms:created>
  <dcterms:modified xsi:type="dcterms:W3CDTF">2024-11-20T21:44:50Z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0x01010078BED106EF74764B9A2359C4816E0E4C</vt:lpwstr>
  </property>
  <property fmtid="{D5CDD505-2E9C-101B-9397-08002B2CF9AE}" pid="3" name="MediaServiceImageTags">
    <vt:lpwstr/>
  </property>
</Properties>
</file>