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8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20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13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053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650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556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284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85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408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31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1/8/2025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89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2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825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Talking to your Legislators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Lobbying and testifying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913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58750"/>
            <a:ext cx="9602788" cy="561975"/>
          </a:xfrm>
        </p:spPr>
        <p:txBody>
          <a:bodyPr>
            <a:noAutofit/>
          </a:bodyPr>
          <a:lstStyle/>
          <a:p>
            <a:r>
              <a:rPr lang="en-US" b="1" u="sng" dirty="0" smtClean="0"/>
              <a:t>Legislators are People just like us!</a:t>
            </a:r>
            <a:endParaRPr lang="en-US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699247" y="720725"/>
            <a:ext cx="10789920" cy="494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9398" y="720725"/>
            <a:ext cx="1100507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Washington Legislators work part-time, and most have other jobs for the rest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Although considered ‘part-time’ many devote the majority of the year to legislative issues or campaigns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Many have the same concerns as you do, as they live in our communities and experiences are similar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Our legislators want to hear from you. If they don’t they don’t know what your concerns 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619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58750"/>
            <a:ext cx="9602788" cy="561975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How to find contact information</a:t>
            </a:r>
            <a:endParaRPr lang="en-US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699247" y="720725"/>
            <a:ext cx="10789920" cy="494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9398" y="720725"/>
            <a:ext cx="110050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Go to Leg.wa.gov 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Click on “Legislators”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Search by name or committee, or enter your Legislative District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Click on “Find your legislative District” to find the legislators who represent you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41" y="4369117"/>
            <a:ext cx="912495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59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9247" y="720725"/>
            <a:ext cx="10789920" cy="494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54" y="241657"/>
            <a:ext cx="9371703" cy="49706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031" y="4034340"/>
            <a:ext cx="3333750" cy="876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5428" y="1930268"/>
            <a:ext cx="2151026" cy="286803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025" y="1645287"/>
            <a:ext cx="4229100" cy="1924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9092" y="5337357"/>
            <a:ext cx="6905625" cy="4857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03804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9247" y="720725"/>
            <a:ext cx="10789920" cy="494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443" y="313704"/>
            <a:ext cx="10232556" cy="586180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8136835" y="1086678"/>
            <a:ext cx="3631096" cy="294198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40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58750"/>
            <a:ext cx="9602788" cy="561975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About your contact with legislators:</a:t>
            </a:r>
            <a:endParaRPr lang="en-US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699247" y="720725"/>
            <a:ext cx="10789920" cy="494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9398" y="720725"/>
            <a:ext cx="11005073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Keep communications simple, concise and to the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Do your homework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Build rapport and establish a relationship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Focus on impact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Identify stakeholders’ values and key 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Prepare to tell your 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76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58750"/>
            <a:ext cx="9602788" cy="561975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Telling your story</a:t>
            </a:r>
            <a:endParaRPr lang="en-US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699247" y="720725"/>
            <a:ext cx="10789920" cy="494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9398" y="720725"/>
            <a:ext cx="1100507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Crafting and telling your story can help you make an emotional connection. Your legislator will be more likely to remember you and how you made them feel.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Make simple and specific statements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Avoid jargon and acronyms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Stick to the facts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Never stretch the truth or you will lose credibility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Prepare two to three points you wish to convey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Use </a:t>
            </a:r>
            <a:r>
              <a:rPr lang="en-US" sz="2400" b="1" i="1" dirty="0" smtClean="0"/>
              <a:t>AABT Formula</a:t>
            </a:r>
            <a:r>
              <a:rPr lang="en-US" sz="2400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And - </a:t>
            </a:r>
            <a:r>
              <a:rPr lang="en-US" sz="2400" dirty="0" smtClean="0"/>
              <a:t>connect points of your story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And - </a:t>
            </a:r>
            <a:r>
              <a:rPr lang="en-US" sz="2400" dirty="0" smtClean="0"/>
              <a:t>Prompts you to add more details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But</a:t>
            </a:r>
            <a:r>
              <a:rPr lang="en-US" sz="2400" dirty="0"/>
              <a:t> </a:t>
            </a:r>
            <a:r>
              <a:rPr lang="en-US" sz="2400" dirty="0" smtClean="0"/>
              <a:t>- conveys the challenge or roadblock you need to overcome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Therefore</a:t>
            </a:r>
            <a:r>
              <a:rPr lang="en-US" sz="2400" dirty="0"/>
              <a:t> </a:t>
            </a:r>
            <a:r>
              <a:rPr lang="en-US" sz="2400" dirty="0" smtClean="0"/>
              <a:t>- Tells how you plan to overcome the problem, and your desired result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995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58750"/>
            <a:ext cx="9602788" cy="561975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Maintain Your Relationships:</a:t>
            </a:r>
            <a:endParaRPr lang="en-US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699247" y="720725"/>
            <a:ext cx="10789920" cy="494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9398" y="720725"/>
            <a:ext cx="11005073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Visit their local office, and at the capital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Connect with their staffers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Communicate throughout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Invite them to local events and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dirty="0" smtClean="0"/>
              <a:t>Give them fact sheets about your issue(s)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50427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1507</TotalTime>
  <Words>308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Retrospect</vt:lpstr>
      <vt:lpstr>Talking to your Legislators</vt:lpstr>
      <vt:lpstr>Legislators are People just like us!</vt:lpstr>
      <vt:lpstr>How to find contact information</vt:lpstr>
      <vt:lpstr>PowerPoint Presentation</vt:lpstr>
      <vt:lpstr>PowerPoint Presentation</vt:lpstr>
      <vt:lpstr>About your contact with legislators:</vt:lpstr>
      <vt:lpstr>Telling your story</vt:lpstr>
      <vt:lpstr>Maintain Your Relationships:</vt:lpstr>
    </vt:vector>
  </TitlesOfParts>
  <Company>DSHS/DCS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Talking to your Legislators</dc:title>
  <dc:creator>Shives, P (DSHS/ESA/DCS)</dc:creator>
  <cp:lastModifiedBy>Shives, P (DSHS/ESA/DCS)</cp:lastModifiedBy>
  <cp:revision>9</cp:revision>
  <dcterms:created xsi:type="dcterms:W3CDTF">2025-01-08T17:21:00Z</dcterms:created>
  <dcterms:modified xsi:type="dcterms:W3CDTF">2025-01-09T18:28:08Z</dcterms:modified>
</cp:coreProperties>
</file>