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0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5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8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1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Talking to your Legislators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Lobbying and testifying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1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602788" cy="561975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Legislators are People just like us!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720725"/>
            <a:ext cx="110050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Washington Legislators work part-time, and most have other jobs for the rest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Although considered ‘part-time’ many devote the majority of the year to legislative issues or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Many have the same concerns as you do, as they live in our communities and experiences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Our legislators want to hear from you. If they don’t they don’t know what your concerns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1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602788" cy="5619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How to find contact information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720725"/>
            <a:ext cx="11005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 to Leg.wa.gov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Click on “Legislators”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Search by name or committee, or enter your Legislative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Click on “Find your legislative District” to find the legislators who represent you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1" y="4369117"/>
            <a:ext cx="91249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54" y="241657"/>
            <a:ext cx="9371703" cy="49706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1" y="4034340"/>
            <a:ext cx="33337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428" y="1930268"/>
            <a:ext cx="2151026" cy="286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025" y="1645287"/>
            <a:ext cx="4229100" cy="192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92" y="5337357"/>
            <a:ext cx="6905625" cy="485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80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43" y="313704"/>
            <a:ext cx="10232556" cy="58618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36835" y="1086678"/>
            <a:ext cx="3631096" cy="2941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602788" cy="5619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About your contact with legislators: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720725"/>
            <a:ext cx="110050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Keep communications simple, concise and to the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Do your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Build rapport and establish a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Focus on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Identify stakeholders’ values and key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Prepare to tell your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602788" cy="5619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Telling your story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720725"/>
            <a:ext cx="110050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Crafting and telling your story can help you make an emotional connection. Your legislator will be more likely to remember you and how you made them feel.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simple and specific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Avoid jargon and acronyms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Stick to the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Never stretch the truth or you will lose 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Prepare two to three points you wish to convey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b="1" i="1" dirty="0" smtClean="0"/>
              <a:t>AABT Formula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And - </a:t>
            </a:r>
            <a:r>
              <a:rPr lang="en-US" sz="2400" dirty="0" smtClean="0"/>
              <a:t>connect points of your 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And - </a:t>
            </a:r>
            <a:r>
              <a:rPr lang="en-US" sz="2400" dirty="0" smtClean="0"/>
              <a:t>Prompts you to add more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But</a:t>
            </a:r>
            <a:r>
              <a:rPr lang="en-US" sz="2400" dirty="0"/>
              <a:t> </a:t>
            </a:r>
            <a:r>
              <a:rPr lang="en-US" sz="2400" dirty="0" smtClean="0"/>
              <a:t>- conveys the challenge or roadblock you need to overcome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Therefore</a:t>
            </a:r>
            <a:r>
              <a:rPr lang="en-US" sz="2400" dirty="0"/>
              <a:t> </a:t>
            </a:r>
            <a:r>
              <a:rPr lang="en-US" sz="2400" dirty="0" smtClean="0"/>
              <a:t>- Tells how you plan to overcome the problem, and your desired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602788" cy="5619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Maintain Your Relationships: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720725"/>
            <a:ext cx="10789920" cy="494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398" y="720725"/>
            <a:ext cx="110050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Visit their local office, and at the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Connect with their staffers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Communicate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Invite them to local events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Give them fact sheets about your issue(s)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04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1507</TotalTime>
  <Words>308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Talking to your Legislators</vt:lpstr>
      <vt:lpstr>Legislators are People just like us!</vt:lpstr>
      <vt:lpstr>How to find contact information</vt:lpstr>
      <vt:lpstr>PowerPoint Presentation</vt:lpstr>
      <vt:lpstr>PowerPoint Presentation</vt:lpstr>
      <vt:lpstr>About your contact with legislators:</vt:lpstr>
      <vt:lpstr>Telling your story</vt:lpstr>
      <vt:lpstr>Maintain Your Relationships:</vt:lpstr>
    </vt:vector>
  </TitlesOfParts>
  <Company>DSHS/DCS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to your Legislators</dc:title>
  <dc:creator>Shives, P (DSHS/ESA/DCS)</dc:creator>
  <cp:lastModifiedBy>Shives, P (DSHS/ESA/DCS)</cp:lastModifiedBy>
  <cp:revision>9</cp:revision>
  <dcterms:created xsi:type="dcterms:W3CDTF">2025-01-08T17:21:00Z</dcterms:created>
  <dcterms:modified xsi:type="dcterms:W3CDTF">2025-01-09T18:28:08Z</dcterms:modified>
</cp:coreProperties>
</file>